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683E3-A19E-4F6A-9575-07C445AC5C17}" type="datetimeFigureOut">
              <a:rPr lang="en-US" smtClean="0"/>
              <a:t>3/16/2015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30B6B-03DD-4037-B6DB-9C0E193429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120206" y="1021264"/>
            <a:ext cx="5133929" cy="1305535"/>
            <a:chOff x="2120206" y="1021264"/>
            <a:chExt cx="5133929" cy="1305535"/>
          </a:xfrm>
        </p:grpSpPr>
        <p:sp>
          <p:nvSpPr>
            <p:cNvPr id="2" name="Freeform 1"/>
            <p:cNvSpPr/>
            <p:nvPr/>
          </p:nvSpPr>
          <p:spPr>
            <a:xfrm>
              <a:off x="2421957" y="1021264"/>
              <a:ext cx="20614" cy="842281"/>
            </a:xfrm>
            <a:custGeom>
              <a:avLst/>
              <a:gdLst/>
              <a:ahLst/>
              <a:cxnLst/>
              <a:rect l="0" t="0" r="0" b="0"/>
              <a:pathLst>
                <a:path w="20614" h="842281">
                  <a:moveTo>
                    <a:pt x="10125" y="0"/>
                  </a:moveTo>
                  <a:lnTo>
                    <a:pt x="7259" y="14602"/>
                  </a:lnTo>
                  <a:lnTo>
                    <a:pt x="5117" y="27873"/>
                  </a:lnTo>
                  <a:lnTo>
                    <a:pt x="3514" y="41074"/>
                  </a:lnTo>
                  <a:lnTo>
                    <a:pt x="2333" y="54416"/>
                  </a:lnTo>
                  <a:lnTo>
                    <a:pt x="1485" y="67924"/>
                  </a:lnTo>
                  <a:lnTo>
                    <a:pt x="887" y="81582"/>
                  </a:lnTo>
                  <a:lnTo>
                    <a:pt x="473" y="95521"/>
                  </a:lnTo>
                  <a:lnTo>
                    <a:pt x="189" y="110019"/>
                  </a:lnTo>
                  <a:lnTo>
                    <a:pt x="0" y="125181"/>
                  </a:lnTo>
                  <a:lnTo>
                    <a:pt x="42" y="140956"/>
                  </a:lnTo>
                  <a:lnTo>
                    <a:pt x="602" y="157231"/>
                  </a:lnTo>
                  <a:lnTo>
                    <a:pt x="1791" y="173889"/>
                  </a:lnTo>
                  <a:lnTo>
                    <a:pt x="3404" y="190992"/>
                  </a:lnTo>
                  <a:lnTo>
                    <a:pt x="5026" y="208764"/>
                  </a:lnTo>
                  <a:lnTo>
                    <a:pt x="6411" y="227278"/>
                  </a:lnTo>
                  <a:lnTo>
                    <a:pt x="7492" y="246456"/>
                  </a:lnTo>
                  <a:lnTo>
                    <a:pt x="8292" y="266169"/>
                  </a:lnTo>
                  <a:lnTo>
                    <a:pt x="8869" y="286280"/>
                  </a:lnTo>
                  <a:lnTo>
                    <a:pt x="9443" y="306514"/>
                  </a:lnTo>
                  <a:lnTo>
                    <a:pt x="10369" y="326479"/>
                  </a:lnTo>
                  <a:lnTo>
                    <a:pt x="11807" y="345985"/>
                  </a:lnTo>
                  <a:lnTo>
                    <a:pt x="13589" y="365186"/>
                  </a:lnTo>
                  <a:lnTo>
                    <a:pt x="15324" y="384457"/>
                  </a:lnTo>
                  <a:lnTo>
                    <a:pt x="16785" y="404019"/>
                  </a:lnTo>
                  <a:lnTo>
                    <a:pt x="17917" y="423922"/>
                  </a:lnTo>
                  <a:lnTo>
                    <a:pt x="18751" y="444129"/>
                  </a:lnTo>
                  <a:lnTo>
                    <a:pt x="19347" y="464581"/>
                  </a:lnTo>
                  <a:lnTo>
                    <a:pt x="19764" y="485214"/>
                  </a:lnTo>
                  <a:lnTo>
                    <a:pt x="20051" y="505979"/>
                  </a:lnTo>
                  <a:lnTo>
                    <a:pt x="20248" y="526833"/>
                  </a:lnTo>
                  <a:lnTo>
                    <a:pt x="20381" y="547582"/>
                  </a:lnTo>
                  <a:lnTo>
                    <a:pt x="20471" y="567899"/>
                  </a:lnTo>
                  <a:lnTo>
                    <a:pt x="20531" y="587641"/>
                  </a:lnTo>
                  <a:lnTo>
                    <a:pt x="20572" y="606831"/>
                  </a:lnTo>
                  <a:lnTo>
                    <a:pt x="20600" y="625564"/>
                  </a:lnTo>
                  <a:lnTo>
                    <a:pt x="20613" y="643947"/>
                  </a:lnTo>
                  <a:lnTo>
                    <a:pt x="20452" y="662073"/>
                  </a:lnTo>
                  <a:lnTo>
                    <a:pt x="19812" y="680018"/>
                  </a:lnTo>
                  <a:lnTo>
                    <a:pt x="18569" y="697844"/>
                  </a:lnTo>
                  <a:lnTo>
                    <a:pt x="16920" y="715920"/>
                  </a:lnTo>
                  <a:lnTo>
                    <a:pt x="15274" y="734887"/>
                  </a:lnTo>
                  <a:lnTo>
                    <a:pt x="13873" y="754992"/>
                  </a:lnTo>
                  <a:lnTo>
                    <a:pt x="12779" y="775114"/>
                  </a:lnTo>
                  <a:lnTo>
                    <a:pt x="11851" y="794935"/>
                  </a:lnTo>
                  <a:lnTo>
                    <a:pt x="11013" y="816200"/>
                  </a:lnTo>
                  <a:lnTo>
                    <a:pt x="10125" y="84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20206" y="1073906"/>
              <a:ext cx="269764" cy="593107"/>
            </a:xfrm>
            <a:custGeom>
              <a:avLst/>
              <a:gdLst/>
              <a:ahLst/>
              <a:cxnLst/>
              <a:rect l="0" t="0" r="0" b="0"/>
              <a:pathLst>
                <a:path w="269764" h="593107">
                  <a:moveTo>
                    <a:pt x="269763" y="379026"/>
                  </a:moveTo>
                  <a:lnTo>
                    <a:pt x="263761" y="384961"/>
                  </a:lnTo>
                  <a:lnTo>
                    <a:pt x="256916" y="391165"/>
                  </a:lnTo>
                  <a:lnTo>
                    <a:pt x="248528" y="398261"/>
                  </a:lnTo>
                  <a:lnTo>
                    <a:pt x="238901" y="406202"/>
                  </a:lnTo>
                  <a:lnTo>
                    <a:pt x="228587" y="414848"/>
                  </a:lnTo>
                  <a:lnTo>
                    <a:pt x="217984" y="424038"/>
                  </a:lnTo>
                  <a:lnTo>
                    <a:pt x="207459" y="433465"/>
                  </a:lnTo>
                  <a:lnTo>
                    <a:pt x="197406" y="442706"/>
                  </a:lnTo>
                  <a:lnTo>
                    <a:pt x="187983" y="451546"/>
                  </a:lnTo>
                  <a:lnTo>
                    <a:pt x="178996" y="459954"/>
                  </a:lnTo>
                  <a:lnTo>
                    <a:pt x="170035" y="467987"/>
                  </a:lnTo>
                  <a:lnTo>
                    <a:pt x="160852" y="475725"/>
                  </a:lnTo>
                  <a:lnTo>
                    <a:pt x="151376" y="483246"/>
                  </a:lnTo>
                  <a:lnTo>
                    <a:pt x="141628" y="490610"/>
                  </a:lnTo>
                  <a:lnTo>
                    <a:pt x="131664" y="497864"/>
                  </a:lnTo>
                  <a:lnTo>
                    <a:pt x="121700" y="505042"/>
                  </a:lnTo>
                  <a:lnTo>
                    <a:pt x="112091" y="512168"/>
                  </a:lnTo>
                  <a:lnTo>
                    <a:pt x="102997" y="519260"/>
                  </a:lnTo>
                  <a:lnTo>
                    <a:pt x="94247" y="526327"/>
                  </a:lnTo>
                  <a:lnTo>
                    <a:pt x="85452" y="533379"/>
                  </a:lnTo>
                  <a:lnTo>
                    <a:pt x="76387" y="540420"/>
                  </a:lnTo>
                  <a:lnTo>
                    <a:pt x="67163" y="547453"/>
                  </a:lnTo>
                  <a:lnTo>
                    <a:pt x="58117" y="554482"/>
                  </a:lnTo>
                  <a:lnTo>
                    <a:pt x="49432" y="561512"/>
                  </a:lnTo>
                  <a:lnTo>
                    <a:pt x="40973" y="568708"/>
                  </a:lnTo>
                  <a:lnTo>
                    <a:pt x="32380" y="576378"/>
                  </a:lnTo>
                  <a:lnTo>
                    <a:pt x="23459" y="584594"/>
                  </a:lnTo>
                  <a:lnTo>
                    <a:pt x="14520" y="591261"/>
                  </a:lnTo>
                  <a:lnTo>
                    <a:pt x="7027" y="593106"/>
                  </a:lnTo>
                  <a:lnTo>
                    <a:pt x="2363" y="590112"/>
                  </a:lnTo>
                  <a:lnTo>
                    <a:pt x="253" y="583872"/>
                  </a:lnTo>
                  <a:lnTo>
                    <a:pt x="0" y="575752"/>
                  </a:lnTo>
                  <a:lnTo>
                    <a:pt x="1176" y="566753"/>
                  </a:lnTo>
                  <a:lnTo>
                    <a:pt x="3667" y="557652"/>
                  </a:lnTo>
                  <a:lnTo>
                    <a:pt x="7323" y="548828"/>
                  </a:lnTo>
                  <a:lnTo>
                    <a:pt x="11921" y="540226"/>
                  </a:lnTo>
                  <a:lnTo>
                    <a:pt x="17238" y="531512"/>
                  </a:lnTo>
                  <a:lnTo>
                    <a:pt x="23077" y="522485"/>
                  </a:lnTo>
                  <a:lnTo>
                    <a:pt x="29287" y="512942"/>
                  </a:lnTo>
                  <a:lnTo>
                    <a:pt x="35757" y="502615"/>
                  </a:lnTo>
                  <a:lnTo>
                    <a:pt x="42400" y="491443"/>
                  </a:lnTo>
                  <a:lnTo>
                    <a:pt x="48995" y="479684"/>
                  </a:lnTo>
                  <a:lnTo>
                    <a:pt x="55198" y="467798"/>
                  </a:lnTo>
                  <a:lnTo>
                    <a:pt x="60860" y="456061"/>
                  </a:lnTo>
                  <a:lnTo>
                    <a:pt x="66323" y="444401"/>
                  </a:lnTo>
                  <a:lnTo>
                    <a:pt x="72292" y="432507"/>
                  </a:lnTo>
                  <a:lnTo>
                    <a:pt x="79119" y="420213"/>
                  </a:lnTo>
                  <a:lnTo>
                    <a:pt x="86502" y="407668"/>
                  </a:lnTo>
                  <a:lnTo>
                    <a:pt x="93698" y="395240"/>
                  </a:lnTo>
                  <a:lnTo>
                    <a:pt x="100283" y="383136"/>
                  </a:lnTo>
                  <a:lnTo>
                    <a:pt x="106330" y="371397"/>
                  </a:lnTo>
                  <a:lnTo>
                    <a:pt x="112225" y="359981"/>
                  </a:lnTo>
                  <a:lnTo>
                    <a:pt x="118225" y="348816"/>
                  </a:lnTo>
                  <a:lnTo>
                    <a:pt x="124425" y="337674"/>
                  </a:lnTo>
                  <a:lnTo>
                    <a:pt x="130826" y="326194"/>
                  </a:lnTo>
                  <a:lnTo>
                    <a:pt x="137394" y="314209"/>
                  </a:lnTo>
                  <a:lnTo>
                    <a:pt x="143925" y="301888"/>
                  </a:lnTo>
                  <a:lnTo>
                    <a:pt x="150077" y="289616"/>
                  </a:lnTo>
                  <a:lnTo>
                    <a:pt x="155697" y="277616"/>
                  </a:lnTo>
                  <a:lnTo>
                    <a:pt x="160961" y="265779"/>
                  </a:lnTo>
                  <a:lnTo>
                    <a:pt x="166262" y="253766"/>
                  </a:lnTo>
                  <a:lnTo>
                    <a:pt x="171828" y="241392"/>
                  </a:lnTo>
                  <a:lnTo>
                    <a:pt x="177550" y="228793"/>
                  </a:lnTo>
                  <a:lnTo>
                    <a:pt x="183092" y="216328"/>
                  </a:lnTo>
                  <a:lnTo>
                    <a:pt x="188260" y="204195"/>
                  </a:lnTo>
                  <a:lnTo>
                    <a:pt x="192867" y="192267"/>
                  </a:lnTo>
                  <a:lnTo>
                    <a:pt x="196655" y="180192"/>
                  </a:lnTo>
                  <a:lnTo>
                    <a:pt x="199574" y="167776"/>
                  </a:lnTo>
                  <a:lnTo>
                    <a:pt x="201889" y="155149"/>
                  </a:lnTo>
                  <a:lnTo>
                    <a:pt x="204067" y="142666"/>
                  </a:lnTo>
                  <a:lnTo>
                    <a:pt x="206389" y="130521"/>
                  </a:lnTo>
                  <a:lnTo>
                    <a:pt x="208951" y="118585"/>
                  </a:lnTo>
                  <a:lnTo>
                    <a:pt x="211751" y="106504"/>
                  </a:lnTo>
                  <a:lnTo>
                    <a:pt x="214744" y="94080"/>
                  </a:lnTo>
                  <a:lnTo>
                    <a:pt x="217720" y="81278"/>
                  </a:lnTo>
                  <a:lnTo>
                    <a:pt x="220331" y="68144"/>
                  </a:lnTo>
                  <a:lnTo>
                    <a:pt x="222416" y="54767"/>
                  </a:lnTo>
                  <a:lnTo>
                    <a:pt x="223987" y="41821"/>
                  </a:lnTo>
                  <a:lnTo>
                    <a:pt x="225293" y="29280"/>
                  </a:lnTo>
                  <a:lnTo>
                    <a:pt x="226449" y="16043"/>
                  </a:lnTo>
                  <a:lnTo>
                    <a:pt x="2276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3181" y="186354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3222" y="1158134"/>
              <a:ext cx="448823" cy="663297"/>
            </a:xfrm>
            <a:custGeom>
              <a:avLst/>
              <a:gdLst/>
              <a:ahLst/>
              <a:cxnLst/>
              <a:rect l="0" t="0" r="0" b="0"/>
              <a:pathLst>
                <a:path w="448823" h="663297">
                  <a:moveTo>
                    <a:pt x="0" y="0"/>
                  </a:moveTo>
                  <a:lnTo>
                    <a:pt x="11735" y="2934"/>
                  </a:lnTo>
                  <a:lnTo>
                    <a:pt x="22865" y="5716"/>
                  </a:lnTo>
                  <a:lnTo>
                    <a:pt x="34472" y="8616"/>
                  </a:lnTo>
                  <a:lnTo>
                    <a:pt x="46979" y="11656"/>
                  </a:lnTo>
                  <a:lnTo>
                    <a:pt x="60935" y="14821"/>
                  </a:lnTo>
                  <a:lnTo>
                    <a:pt x="76498" y="18081"/>
                  </a:lnTo>
                  <a:lnTo>
                    <a:pt x="93501" y="21246"/>
                  </a:lnTo>
                  <a:lnTo>
                    <a:pt x="111659" y="23989"/>
                  </a:lnTo>
                  <a:lnTo>
                    <a:pt x="130686" y="26164"/>
                  </a:lnTo>
                  <a:lnTo>
                    <a:pt x="150342" y="27793"/>
                  </a:lnTo>
                  <a:lnTo>
                    <a:pt x="170441" y="28969"/>
                  </a:lnTo>
                  <a:lnTo>
                    <a:pt x="190834" y="29793"/>
                  </a:lnTo>
                  <a:lnTo>
                    <a:pt x="210933" y="30195"/>
                  </a:lnTo>
                  <a:lnTo>
                    <a:pt x="229750" y="29941"/>
                  </a:lnTo>
                  <a:lnTo>
                    <a:pt x="246858" y="28960"/>
                  </a:lnTo>
                  <a:lnTo>
                    <a:pt x="262651" y="27489"/>
                  </a:lnTo>
                  <a:lnTo>
                    <a:pt x="278026" y="25963"/>
                  </a:lnTo>
                  <a:lnTo>
                    <a:pt x="293552" y="24637"/>
                  </a:lnTo>
                  <a:lnTo>
                    <a:pt x="309120" y="23427"/>
                  </a:lnTo>
                  <a:lnTo>
                    <a:pt x="324134" y="22007"/>
                  </a:lnTo>
                  <a:lnTo>
                    <a:pt x="338281" y="20200"/>
                  </a:lnTo>
                  <a:lnTo>
                    <a:pt x="351715" y="17986"/>
                  </a:lnTo>
                  <a:lnTo>
                    <a:pt x="364876" y="15421"/>
                  </a:lnTo>
                  <a:lnTo>
                    <a:pt x="378061" y="12581"/>
                  </a:lnTo>
                  <a:lnTo>
                    <a:pt x="391392" y="9538"/>
                  </a:lnTo>
                  <a:lnTo>
                    <a:pt x="404887" y="6350"/>
                  </a:lnTo>
                  <a:lnTo>
                    <a:pt x="418500" y="3077"/>
                  </a:lnTo>
                  <a:lnTo>
                    <a:pt x="431216" y="432"/>
                  </a:lnTo>
                  <a:lnTo>
                    <a:pt x="441042" y="523"/>
                  </a:lnTo>
                  <a:lnTo>
                    <a:pt x="446872" y="4277"/>
                  </a:lnTo>
                  <a:lnTo>
                    <a:pt x="448822" y="10248"/>
                  </a:lnTo>
                  <a:lnTo>
                    <a:pt x="447832" y="17592"/>
                  </a:lnTo>
                  <a:lnTo>
                    <a:pt x="444819" y="25890"/>
                  </a:lnTo>
                  <a:lnTo>
                    <a:pt x="440455" y="34871"/>
                  </a:lnTo>
                  <a:lnTo>
                    <a:pt x="435197" y="44345"/>
                  </a:lnTo>
                  <a:lnTo>
                    <a:pt x="429347" y="54494"/>
                  </a:lnTo>
                  <a:lnTo>
                    <a:pt x="423104" y="65828"/>
                  </a:lnTo>
                  <a:lnTo>
                    <a:pt x="416602" y="78523"/>
                  </a:lnTo>
                  <a:lnTo>
                    <a:pt x="409926" y="92134"/>
                  </a:lnTo>
                  <a:lnTo>
                    <a:pt x="403136" y="105809"/>
                  </a:lnTo>
                  <a:lnTo>
                    <a:pt x="396269" y="119048"/>
                  </a:lnTo>
                  <a:lnTo>
                    <a:pt x="389352" y="131867"/>
                  </a:lnTo>
                  <a:lnTo>
                    <a:pt x="382401" y="144615"/>
                  </a:lnTo>
                  <a:lnTo>
                    <a:pt x="375427" y="157523"/>
                  </a:lnTo>
                  <a:lnTo>
                    <a:pt x="368438" y="170667"/>
                  </a:lnTo>
                  <a:lnTo>
                    <a:pt x="361439" y="184038"/>
                  </a:lnTo>
                  <a:lnTo>
                    <a:pt x="354438" y="197592"/>
                  </a:lnTo>
                  <a:lnTo>
                    <a:pt x="347601" y="211119"/>
                  </a:lnTo>
                  <a:lnTo>
                    <a:pt x="341236" y="224275"/>
                  </a:lnTo>
                  <a:lnTo>
                    <a:pt x="335469" y="236904"/>
                  </a:lnTo>
                  <a:lnTo>
                    <a:pt x="330105" y="249181"/>
                  </a:lnTo>
                  <a:lnTo>
                    <a:pt x="324737" y="261497"/>
                  </a:lnTo>
                  <a:lnTo>
                    <a:pt x="319122" y="274078"/>
                  </a:lnTo>
                  <a:lnTo>
                    <a:pt x="313196" y="286817"/>
                  </a:lnTo>
                  <a:lnTo>
                    <a:pt x="306986" y="299377"/>
                  </a:lnTo>
                  <a:lnTo>
                    <a:pt x="300550" y="311573"/>
                  </a:lnTo>
                  <a:lnTo>
                    <a:pt x="294108" y="323543"/>
                  </a:lnTo>
                  <a:lnTo>
                    <a:pt x="288017" y="335647"/>
                  </a:lnTo>
                  <a:lnTo>
                    <a:pt x="282438" y="348082"/>
                  </a:lnTo>
                  <a:lnTo>
                    <a:pt x="277202" y="360722"/>
                  </a:lnTo>
                  <a:lnTo>
                    <a:pt x="271919" y="373214"/>
                  </a:lnTo>
                  <a:lnTo>
                    <a:pt x="266366" y="385365"/>
                  </a:lnTo>
                  <a:lnTo>
                    <a:pt x="260653" y="397305"/>
                  </a:lnTo>
                  <a:lnTo>
                    <a:pt x="255116" y="409388"/>
                  </a:lnTo>
                  <a:lnTo>
                    <a:pt x="249942" y="421809"/>
                  </a:lnTo>
                  <a:lnTo>
                    <a:pt x="244992" y="434440"/>
                  </a:lnTo>
                  <a:lnTo>
                    <a:pt x="239909" y="446926"/>
                  </a:lnTo>
                  <a:lnTo>
                    <a:pt x="234494" y="459068"/>
                  </a:lnTo>
                  <a:lnTo>
                    <a:pt x="228874" y="470832"/>
                  </a:lnTo>
                  <a:lnTo>
                    <a:pt x="223401" y="482265"/>
                  </a:lnTo>
                  <a:lnTo>
                    <a:pt x="218274" y="493437"/>
                  </a:lnTo>
                  <a:lnTo>
                    <a:pt x="213526" y="504414"/>
                  </a:lnTo>
                  <a:lnTo>
                    <a:pt x="209111" y="515251"/>
                  </a:lnTo>
                  <a:lnTo>
                    <a:pt x="204957" y="525995"/>
                  </a:lnTo>
                  <a:lnTo>
                    <a:pt x="200998" y="536839"/>
                  </a:lnTo>
                  <a:lnTo>
                    <a:pt x="197179" y="548112"/>
                  </a:lnTo>
                  <a:lnTo>
                    <a:pt x="193454" y="559954"/>
                  </a:lnTo>
                  <a:lnTo>
                    <a:pt x="189629" y="572179"/>
                  </a:lnTo>
                  <a:lnTo>
                    <a:pt x="185375" y="584384"/>
                  </a:lnTo>
                  <a:lnTo>
                    <a:pt x="180556" y="596330"/>
                  </a:lnTo>
                  <a:lnTo>
                    <a:pt x="175502" y="607889"/>
                  </a:lnTo>
                  <a:lnTo>
                    <a:pt x="170417" y="620305"/>
                  </a:lnTo>
                  <a:lnTo>
                    <a:pt x="164850" y="636901"/>
                  </a:lnTo>
                  <a:lnTo>
                    <a:pt x="157928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16518" y="1522024"/>
              <a:ext cx="210571" cy="25666"/>
            </a:xfrm>
            <a:custGeom>
              <a:avLst/>
              <a:gdLst/>
              <a:ahLst/>
              <a:cxnLst/>
              <a:rect l="0" t="0" r="0" b="0"/>
              <a:pathLst>
                <a:path w="210571" h="25666">
                  <a:moveTo>
                    <a:pt x="210570" y="4608"/>
                  </a:moveTo>
                  <a:lnTo>
                    <a:pt x="198835" y="1808"/>
                  </a:lnTo>
                  <a:lnTo>
                    <a:pt x="187706" y="306"/>
                  </a:lnTo>
                  <a:lnTo>
                    <a:pt x="176103" y="0"/>
                  </a:lnTo>
                  <a:lnTo>
                    <a:pt x="163769" y="679"/>
                  </a:lnTo>
                  <a:lnTo>
                    <a:pt x="150460" y="2147"/>
                  </a:lnTo>
                  <a:lnTo>
                    <a:pt x="136151" y="4216"/>
                  </a:lnTo>
                  <a:lnTo>
                    <a:pt x="120973" y="6725"/>
                  </a:lnTo>
                  <a:lnTo>
                    <a:pt x="105112" y="9548"/>
                  </a:lnTo>
                  <a:lnTo>
                    <a:pt x="88755" y="12585"/>
                  </a:lnTo>
                  <a:lnTo>
                    <a:pt x="72419" y="15617"/>
                  </a:lnTo>
                  <a:lnTo>
                    <a:pt x="55133" y="18594"/>
                  </a:lnTo>
                  <a:lnTo>
                    <a:pt x="33147" y="2177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21927" y="1210777"/>
              <a:ext cx="21058" cy="642239"/>
            </a:xfrm>
            <a:custGeom>
              <a:avLst/>
              <a:gdLst/>
              <a:ahLst/>
              <a:cxnLst/>
              <a:rect l="0" t="0" r="0" b="0"/>
              <a:pathLst>
                <a:path w="21058" h="642239">
                  <a:moveTo>
                    <a:pt x="21057" y="0"/>
                  </a:moveTo>
                  <a:lnTo>
                    <a:pt x="19615" y="8673"/>
                  </a:lnTo>
                  <a:lnTo>
                    <a:pt x="17701" y="21021"/>
                  </a:lnTo>
                  <a:lnTo>
                    <a:pt x="15879" y="35199"/>
                  </a:lnTo>
                  <a:lnTo>
                    <a:pt x="14379" y="50463"/>
                  </a:lnTo>
                  <a:lnTo>
                    <a:pt x="13236" y="66448"/>
                  </a:lnTo>
                  <a:lnTo>
                    <a:pt x="12403" y="82929"/>
                  </a:lnTo>
                  <a:lnTo>
                    <a:pt x="11812" y="99757"/>
                  </a:lnTo>
                  <a:lnTo>
                    <a:pt x="11401" y="116989"/>
                  </a:lnTo>
                  <a:lnTo>
                    <a:pt x="11118" y="134855"/>
                  </a:lnTo>
                  <a:lnTo>
                    <a:pt x="10926" y="153434"/>
                  </a:lnTo>
                  <a:lnTo>
                    <a:pt x="10795" y="172659"/>
                  </a:lnTo>
                  <a:lnTo>
                    <a:pt x="10707" y="192404"/>
                  </a:lnTo>
                  <a:lnTo>
                    <a:pt x="10648" y="212537"/>
                  </a:lnTo>
                  <a:lnTo>
                    <a:pt x="10608" y="232785"/>
                  </a:lnTo>
                  <a:lnTo>
                    <a:pt x="10582" y="252759"/>
                  </a:lnTo>
                  <a:lnTo>
                    <a:pt x="10564" y="272268"/>
                  </a:lnTo>
                  <a:lnTo>
                    <a:pt x="10552" y="291300"/>
                  </a:lnTo>
                  <a:lnTo>
                    <a:pt x="10544" y="309926"/>
                  </a:lnTo>
                  <a:lnTo>
                    <a:pt x="10539" y="328237"/>
                  </a:lnTo>
                  <a:lnTo>
                    <a:pt x="10535" y="346315"/>
                  </a:lnTo>
                  <a:lnTo>
                    <a:pt x="10533" y="364227"/>
                  </a:lnTo>
                  <a:lnTo>
                    <a:pt x="10532" y="382023"/>
                  </a:lnTo>
                  <a:lnTo>
                    <a:pt x="10530" y="399739"/>
                  </a:lnTo>
                  <a:lnTo>
                    <a:pt x="10530" y="417400"/>
                  </a:lnTo>
                  <a:lnTo>
                    <a:pt x="10529" y="435023"/>
                  </a:lnTo>
                  <a:lnTo>
                    <a:pt x="10529" y="452622"/>
                  </a:lnTo>
                  <a:lnTo>
                    <a:pt x="10529" y="470204"/>
                  </a:lnTo>
                  <a:lnTo>
                    <a:pt x="10524" y="487770"/>
                  </a:lnTo>
                  <a:lnTo>
                    <a:pt x="10351" y="505160"/>
                  </a:lnTo>
                  <a:lnTo>
                    <a:pt x="9703" y="522069"/>
                  </a:lnTo>
                  <a:lnTo>
                    <a:pt x="8454" y="538370"/>
                  </a:lnTo>
                  <a:lnTo>
                    <a:pt x="6801" y="554097"/>
                  </a:lnTo>
                  <a:lnTo>
                    <a:pt x="5153" y="569351"/>
                  </a:lnTo>
                  <a:lnTo>
                    <a:pt x="3751" y="584226"/>
                  </a:lnTo>
                  <a:lnTo>
                    <a:pt x="2655" y="598215"/>
                  </a:lnTo>
                  <a:lnTo>
                    <a:pt x="1727" y="611586"/>
                  </a:lnTo>
                  <a:lnTo>
                    <a:pt x="889" y="625515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58715" y="1063554"/>
              <a:ext cx="676573" cy="526250"/>
            </a:xfrm>
            <a:custGeom>
              <a:avLst/>
              <a:gdLst/>
              <a:ahLst/>
              <a:cxnLst/>
              <a:rect l="0" t="0" r="0" b="0"/>
              <a:pathLst>
                <a:path w="676573" h="526250">
                  <a:moveTo>
                    <a:pt x="0" y="147223"/>
                  </a:moveTo>
                  <a:lnTo>
                    <a:pt x="3001" y="138421"/>
                  </a:lnTo>
                  <a:lnTo>
                    <a:pt x="6423" y="130075"/>
                  </a:lnTo>
                  <a:lnTo>
                    <a:pt x="10620" y="121381"/>
                  </a:lnTo>
                  <a:lnTo>
                    <a:pt x="15519" y="112432"/>
                  </a:lnTo>
                  <a:lnTo>
                    <a:pt x="21000" y="103586"/>
                  </a:lnTo>
                  <a:lnTo>
                    <a:pt x="26931" y="95047"/>
                  </a:lnTo>
                  <a:lnTo>
                    <a:pt x="33193" y="86859"/>
                  </a:lnTo>
                  <a:lnTo>
                    <a:pt x="39692" y="78981"/>
                  </a:lnTo>
                  <a:lnTo>
                    <a:pt x="46360" y="71355"/>
                  </a:lnTo>
                  <a:lnTo>
                    <a:pt x="53312" y="64082"/>
                  </a:lnTo>
                  <a:lnTo>
                    <a:pt x="60817" y="57418"/>
                  </a:lnTo>
                  <a:lnTo>
                    <a:pt x="68984" y="51451"/>
                  </a:lnTo>
                  <a:lnTo>
                    <a:pt x="77928" y="46121"/>
                  </a:lnTo>
                  <a:lnTo>
                    <a:pt x="87843" y="41307"/>
                  </a:lnTo>
                  <a:lnTo>
                    <a:pt x="98734" y="36882"/>
                  </a:lnTo>
                  <a:lnTo>
                    <a:pt x="110302" y="32740"/>
                  </a:lnTo>
                  <a:lnTo>
                    <a:pt x="122059" y="28798"/>
                  </a:lnTo>
                  <a:lnTo>
                    <a:pt x="133711" y="24994"/>
                  </a:lnTo>
                  <a:lnTo>
                    <a:pt x="145312" y="21286"/>
                  </a:lnTo>
                  <a:lnTo>
                    <a:pt x="157167" y="17643"/>
                  </a:lnTo>
                  <a:lnTo>
                    <a:pt x="169439" y="14048"/>
                  </a:lnTo>
                  <a:lnTo>
                    <a:pt x="182139" y="10651"/>
                  </a:lnTo>
                  <a:lnTo>
                    <a:pt x="195205" y="7750"/>
                  </a:lnTo>
                  <a:lnTo>
                    <a:pt x="208555" y="5466"/>
                  </a:lnTo>
                  <a:lnTo>
                    <a:pt x="222113" y="3764"/>
                  </a:lnTo>
                  <a:lnTo>
                    <a:pt x="235823" y="2539"/>
                  </a:lnTo>
                  <a:lnTo>
                    <a:pt x="249636" y="1678"/>
                  </a:lnTo>
                  <a:lnTo>
                    <a:pt x="263522" y="1081"/>
                  </a:lnTo>
                  <a:lnTo>
                    <a:pt x="277458" y="673"/>
                  </a:lnTo>
                  <a:lnTo>
                    <a:pt x="291427" y="395"/>
                  </a:lnTo>
                  <a:lnTo>
                    <a:pt x="305419" y="207"/>
                  </a:lnTo>
                  <a:lnTo>
                    <a:pt x="319426" y="81"/>
                  </a:lnTo>
                  <a:lnTo>
                    <a:pt x="333457" y="0"/>
                  </a:lnTo>
                  <a:lnTo>
                    <a:pt x="348000" y="116"/>
                  </a:lnTo>
                  <a:lnTo>
                    <a:pt x="363974" y="726"/>
                  </a:lnTo>
                  <a:lnTo>
                    <a:pt x="381752" y="1959"/>
                  </a:lnTo>
                  <a:lnTo>
                    <a:pt x="400744" y="3940"/>
                  </a:lnTo>
                  <a:lnTo>
                    <a:pt x="419723" y="6873"/>
                  </a:lnTo>
                  <a:lnTo>
                    <a:pt x="437963" y="10770"/>
                  </a:lnTo>
                  <a:lnTo>
                    <a:pt x="455106" y="15336"/>
                  </a:lnTo>
                  <a:lnTo>
                    <a:pt x="470918" y="20086"/>
                  </a:lnTo>
                  <a:lnTo>
                    <a:pt x="485437" y="24725"/>
                  </a:lnTo>
                  <a:lnTo>
                    <a:pt x="498864" y="29312"/>
                  </a:lnTo>
                  <a:lnTo>
                    <a:pt x="511444" y="34152"/>
                  </a:lnTo>
                  <a:lnTo>
                    <a:pt x="523399" y="39412"/>
                  </a:lnTo>
                  <a:lnTo>
                    <a:pt x="534908" y="45268"/>
                  </a:lnTo>
                  <a:lnTo>
                    <a:pt x="546104" y="51963"/>
                  </a:lnTo>
                  <a:lnTo>
                    <a:pt x="557085" y="59543"/>
                  </a:lnTo>
                  <a:lnTo>
                    <a:pt x="567918" y="67737"/>
                  </a:lnTo>
                  <a:lnTo>
                    <a:pt x="578652" y="76075"/>
                  </a:lnTo>
                  <a:lnTo>
                    <a:pt x="589313" y="84277"/>
                  </a:lnTo>
                  <a:lnTo>
                    <a:pt x="599761" y="92410"/>
                  </a:lnTo>
                  <a:lnTo>
                    <a:pt x="609703" y="100783"/>
                  </a:lnTo>
                  <a:lnTo>
                    <a:pt x="619015" y="109565"/>
                  </a:lnTo>
                  <a:lnTo>
                    <a:pt x="627573" y="118768"/>
                  </a:lnTo>
                  <a:lnTo>
                    <a:pt x="635175" y="128332"/>
                  </a:lnTo>
                  <a:lnTo>
                    <a:pt x="641806" y="138178"/>
                  </a:lnTo>
                  <a:lnTo>
                    <a:pt x="647599" y="148231"/>
                  </a:lnTo>
                  <a:lnTo>
                    <a:pt x="652731" y="158433"/>
                  </a:lnTo>
                  <a:lnTo>
                    <a:pt x="657373" y="168739"/>
                  </a:lnTo>
                  <a:lnTo>
                    <a:pt x="661663" y="179117"/>
                  </a:lnTo>
                  <a:lnTo>
                    <a:pt x="665705" y="189543"/>
                  </a:lnTo>
                  <a:lnTo>
                    <a:pt x="669566" y="200004"/>
                  </a:lnTo>
                  <a:lnTo>
                    <a:pt x="672973" y="210486"/>
                  </a:lnTo>
                  <a:lnTo>
                    <a:pt x="675350" y="220984"/>
                  </a:lnTo>
                  <a:lnTo>
                    <a:pt x="676467" y="231496"/>
                  </a:lnTo>
                  <a:lnTo>
                    <a:pt x="676572" y="242184"/>
                  </a:lnTo>
                  <a:lnTo>
                    <a:pt x="676186" y="253352"/>
                  </a:lnTo>
                  <a:lnTo>
                    <a:pt x="675656" y="265132"/>
                  </a:lnTo>
                  <a:lnTo>
                    <a:pt x="674658" y="277655"/>
                  </a:lnTo>
                  <a:lnTo>
                    <a:pt x="672325" y="291125"/>
                  </a:lnTo>
                  <a:lnTo>
                    <a:pt x="668277" y="305552"/>
                  </a:lnTo>
                  <a:lnTo>
                    <a:pt x="662761" y="320478"/>
                  </a:lnTo>
                  <a:lnTo>
                    <a:pt x="656370" y="335110"/>
                  </a:lnTo>
                  <a:lnTo>
                    <a:pt x="649551" y="349017"/>
                  </a:lnTo>
                  <a:lnTo>
                    <a:pt x="642550" y="361963"/>
                  </a:lnTo>
                  <a:lnTo>
                    <a:pt x="635485" y="373738"/>
                  </a:lnTo>
                  <a:lnTo>
                    <a:pt x="628401" y="384365"/>
                  </a:lnTo>
                  <a:lnTo>
                    <a:pt x="621155" y="394180"/>
                  </a:lnTo>
                  <a:lnTo>
                    <a:pt x="613444" y="403707"/>
                  </a:lnTo>
                  <a:lnTo>
                    <a:pt x="605140" y="413269"/>
                  </a:lnTo>
                  <a:lnTo>
                    <a:pt x="596271" y="422831"/>
                  </a:lnTo>
                  <a:lnTo>
                    <a:pt x="586940" y="432106"/>
                  </a:lnTo>
                  <a:lnTo>
                    <a:pt x="577253" y="440934"/>
                  </a:lnTo>
                  <a:lnTo>
                    <a:pt x="567308" y="449150"/>
                  </a:lnTo>
                  <a:lnTo>
                    <a:pt x="557179" y="456515"/>
                  </a:lnTo>
                  <a:lnTo>
                    <a:pt x="546918" y="462989"/>
                  </a:lnTo>
                  <a:lnTo>
                    <a:pt x="536400" y="468844"/>
                  </a:lnTo>
                  <a:lnTo>
                    <a:pt x="525347" y="474550"/>
                  </a:lnTo>
                  <a:lnTo>
                    <a:pt x="513653" y="480390"/>
                  </a:lnTo>
                  <a:lnTo>
                    <a:pt x="501529" y="486299"/>
                  </a:lnTo>
                  <a:lnTo>
                    <a:pt x="489389" y="491966"/>
                  </a:lnTo>
                  <a:lnTo>
                    <a:pt x="477482" y="497223"/>
                  </a:lnTo>
                  <a:lnTo>
                    <a:pt x="465877" y="502059"/>
                  </a:lnTo>
                  <a:lnTo>
                    <a:pt x="454552" y="506533"/>
                  </a:lnTo>
                  <a:lnTo>
                    <a:pt x="443444" y="510722"/>
                  </a:lnTo>
                  <a:lnTo>
                    <a:pt x="432170" y="514534"/>
                  </a:lnTo>
                  <a:lnTo>
                    <a:pt x="420069" y="517722"/>
                  </a:lnTo>
                  <a:lnTo>
                    <a:pt x="406859" y="520201"/>
                  </a:lnTo>
                  <a:lnTo>
                    <a:pt x="392957" y="522040"/>
                  </a:lnTo>
                  <a:lnTo>
                    <a:pt x="377725" y="523556"/>
                  </a:lnTo>
                  <a:lnTo>
                    <a:pt x="357584" y="524883"/>
                  </a:lnTo>
                  <a:lnTo>
                    <a:pt x="326383" y="526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54106" y="1600331"/>
              <a:ext cx="210019" cy="306388"/>
            </a:xfrm>
            <a:custGeom>
              <a:avLst/>
              <a:gdLst/>
              <a:ahLst/>
              <a:cxnLst/>
              <a:rect l="0" t="0" r="0" b="0"/>
              <a:pathLst>
                <a:path w="210019" h="306388">
                  <a:moveTo>
                    <a:pt x="31034" y="126342"/>
                  </a:moveTo>
                  <a:lnTo>
                    <a:pt x="33967" y="138010"/>
                  </a:lnTo>
                  <a:lnTo>
                    <a:pt x="36750" y="148499"/>
                  </a:lnTo>
                  <a:lnTo>
                    <a:pt x="39649" y="158810"/>
                  </a:lnTo>
                  <a:lnTo>
                    <a:pt x="42690" y="169457"/>
                  </a:lnTo>
                  <a:lnTo>
                    <a:pt x="45855" y="181097"/>
                  </a:lnTo>
                  <a:lnTo>
                    <a:pt x="49123" y="193989"/>
                  </a:lnTo>
                  <a:lnTo>
                    <a:pt x="52634" y="207895"/>
                  </a:lnTo>
                  <a:lnTo>
                    <a:pt x="56674" y="222298"/>
                  </a:lnTo>
                  <a:lnTo>
                    <a:pt x="61351" y="236836"/>
                  </a:lnTo>
                  <a:lnTo>
                    <a:pt x="66458" y="251343"/>
                  </a:lnTo>
                  <a:lnTo>
                    <a:pt x="71579" y="265761"/>
                  </a:lnTo>
                  <a:lnTo>
                    <a:pt x="76453" y="280059"/>
                  </a:lnTo>
                  <a:lnTo>
                    <a:pt x="80487" y="293245"/>
                  </a:lnTo>
                  <a:lnTo>
                    <a:pt x="81643" y="302675"/>
                  </a:lnTo>
                  <a:lnTo>
                    <a:pt x="79063" y="306387"/>
                  </a:lnTo>
                  <a:lnTo>
                    <a:pt x="74650" y="304732"/>
                  </a:lnTo>
                  <a:lnTo>
                    <a:pt x="69191" y="298895"/>
                  </a:lnTo>
                  <a:lnTo>
                    <a:pt x="62719" y="289809"/>
                  </a:lnTo>
                  <a:lnTo>
                    <a:pt x="55282" y="278251"/>
                  </a:lnTo>
                  <a:lnTo>
                    <a:pt x="47351" y="264874"/>
                  </a:lnTo>
                  <a:lnTo>
                    <a:pt x="39720" y="250195"/>
                  </a:lnTo>
                  <a:lnTo>
                    <a:pt x="32810" y="234609"/>
                  </a:lnTo>
                  <a:lnTo>
                    <a:pt x="26528" y="218560"/>
                  </a:lnTo>
                  <a:lnTo>
                    <a:pt x="20469" y="202556"/>
                  </a:lnTo>
                  <a:lnTo>
                    <a:pt x="14368" y="186863"/>
                  </a:lnTo>
                  <a:lnTo>
                    <a:pt x="8609" y="171545"/>
                  </a:lnTo>
                  <a:lnTo>
                    <a:pt x="4100" y="156565"/>
                  </a:lnTo>
                  <a:lnTo>
                    <a:pt x="1252" y="141854"/>
                  </a:lnTo>
                  <a:lnTo>
                    <a:pt x="0" y="127346"/>
                  </a:lnTo>
                  <a:lnTo>
                    <a:pt x="74" y="112984"/>
                  </a:lnTo>
                  <a:lnTo>
                    <a:pt x="1171" y="98733"/>
                  </a:lnTo>
                  <a:lnTo>
                    <a:pt x="3347" y="84891"/>
                  </a:lnTo>
                  <a:lnTo>
                    <a:pt x="7003" y="72048"/>
                  </a:lnTo>
                  <a:lnTo>
                    <a:pt x="12241" y="60453"/>
                  </a:lnTo>
                  <a:lnTo>
                    <a:pt x="19045" y="50193"/>
                  </a:lnTo>
                  <a:lnTo>
                    <a:pt x="27439" y="41366"/>
                  </a:lnTo>
                  <a:lnTo>
                    <a:pt x="37278" y="33872"/>
                  </a:lnTo>
                  <a:lnTo>
                    <a:pt x="48462" y="27483"/>
                  </a:lnTo>
                  <a:lnTo>
                    <a:pt x="61018" y="21941"/>
                  </a:lnTo>
                  <a:lnTo>
                    <a:pt x="74828" y="17026"/>
                  </a:lnTo>
                  <a:lnTo>
                    <a:pt x="89507" y="12721"/>
                  </a:lnTo>
                  <a:lnTo>
                    <a:pt x="104505" y="9202"/>
                  </a:lnTo>
                  <a:lnTo>
                    <a:pt x="119476" y="6499"/>
                  </a:lnTo>
                  <a:lnTo>
                    <a:pt x="134258" y="4511"/>
                  </a:lnTo>
                  <a:lnTo>
                    <a:pt x="150545" y="2878"/>
                  </a:lnTo>
                  <a:lnTo>
                    <a:pt x="173116" y="1456"/>
                  </a:lnTo>
                  <a:lnTo>
                    <a:pt x="2100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33342" y="1676397"/>
              <a:ext cx="217163" cy="291001"/>
            </a:xfrm>
            <a:custGeom>
              <a:avLst/>
              <a:gdLst/>
              <a:ahLst/>
              <a:cxnLst/>
              <a:rect l="0" t="0" r="0" b="0"/>
              <a:pathLst>
                <a:path w="217163" h="291001">
                  <a:moveTo>
                    <a:pt x="151881" y="18691"/>
                  </a:moveTo>
                  <a:lnTo>
                    <a:pt x="140213" y="18758"/>
                  </a:lnTo>
                  <a:lnTo>
                    <a:pt x="129724" y="19398"/>
                  </a:lnTo>
                  <a:lnTo>
                    <a:pt x="119417" y="20699"/>
                  </a:lnTo>
                  <a:lnTo>
                    <a:pt x="108943" y="22732"/>
                  </a:lnTo>
                  <a:lnTo>
                    <a:pt x="97951" y="25696"/>
                  </a:lnTo>
                  <a:lnTo>
                    <a:pt x="86318" y="29621"/>
                  </a:lnTo>
                  <a:lnTo>
                    <a:pt x="74410" y="34543"/>
                  </a:lnTo>
                  <a:lnTo>
                    <a:pt x="62951" y="40595"/>
                  </a:lnTo>
                  <a:lnTo>
                    <a:pt x="52322" y="47739"/>
                  </a:lnTo>
                  <a:lnTo>
                    <a:pt x="42560" y="55807"/>
                  </a:lnTo>
                  <a:lnTo>
                    <a:pt x="33543" y="64592"/>
                  </a:lnTo>
                  <a:lnTo>
                    <a:pt x="25117" y="73913"/>
                  </a:lnTo>
                  <a:lnTo>
                    <a:pt x="17457" y="83780"/>
                  </a:lnTo>
                  <a:lnTo>
                    <a:pt x="11057" y="94388"/>
                  </a:lnTo>
                  <a:lnTo>
                    <a:pt x="6088" y="105790"/>
                  </a:lnTo>
                  <a:lnTo>
                    <a:pt x="2580" y="118057"/>
                  </a:lnTo>
                  <a:lnTo>
                    <a:pt x="591" y="131355"/>
                  </a:lnTo>
                  <a:lnTo>
                    <a:pt x="0" y="145672"/>
                  </a:lnTo>
                  <a:lnTo>
                    <a:pt x="721" y="160693"/>
                  </a:lnTo>
                  <a:lnTo>
                    <a:pt x="2792" y="175922"/>
                  </a:lnTo>
                  <a:lnTo>
                    <a:pt x="6108" y="191043"/>
                  </a:lnTo>
                  <a:lnTo>
                    <a:pt x="10451" y="205618"/>
                  </a:lnTo>
                  <a:lnTo>
                    <a:pt x="15581" y="219027"/>
                  </a:lnTo>
                  <a:lnTo>
                    <a:pt x="21295" y="231041"/>
                  </a:lnTo>
                  <a:lnTo>
                    <a:pt x="27587" y="241770"/>
                  </a:lnTo>
                  <a:lnTo>
                    <a:pt x="34644" y="251452"/>
                  </a:lnTo>
                  <a:lnTo>
                    <a:pt x="42506" y="260336"/>
                  </a:lnTo>
                  <a:lnTo>
                    <a:pt x="51245" y="268475"/>
                  </a:lnTo>
                  <a:lnTo>
                    <a:pt x="61021" y="275731"/>
                  </a:lnTo>
                  <a:lnTo>
                    <a:pt x="71818" y="282084"/>
                  </a:lnTo>
                  <a:lnTo>
                    <a:pt x="83325" y="287166"/>
                  </a:lnTo>
                  <a:lnTo>
                    <a:pt x="95040" y="290217"/>
                  </a:lnTo>
                  <a:lnTo>
                    <a:pt x="106658" y="291000"/>
                  </a:lnTo>
                  <a:lnTo>
                    <a:pt x="118068" y="289574"/>
                  </a:lnTo>
                  <a:lnTo>
                    <a:pt x="129262" y="286033"/>
                  </a:lnTo>
                  <a:lnTo>
                    <a:pt x="140269" y="280657"/>
                  </a:lnTo>
                  <a:lnTo>
                    <a:pt x="150966" y="273982"/>
                  </a:lnTo>
                  <a:lnTo>
                    <a:pt x="161082" y="266679"/>
                  </a:lnTo>
                  <a:lnTo>
                    <a:pt x="170515" y="259175"/>
                  </a:lnTo>
                  <a:lnTo>
                    <a:pt x="179156" y="251344"/>
                  </a:lnTo>
                  <a:lnTo>
                    <a:pt x="186815" y="242642"/>
                  </a:lnTo>
                  <a:lnTo>
                    <a:pt x="193485" y="232821"/>
                  </a:lnTo>
                  <a:lnTo>
                    <a:pt x="199303" y="221936"/>
                  </a:lnTo>
                  <a:lnTo>
                    <a:pt x="204453" y="210171"/>
                  </a:lnTo>
                  <a:lnTo>
                    <a:pt x="209098" y="197730"/>
                  </a:lnTo>
                  <a:lnTo>
                    <a:pt x="213049" y="184628"/>
                  </a:lnTo>
                  <a:lnTo>
                    <a:pt x="215799" y="170702"/>
                  </a:lnTo>
                  <a:lnTo>
                    <a:pt x="217162" y="155928"/>
                  </a:lnTo>
                  <a:lnTo>
                    <a:pt x="217094" y="140414"/>
                  </a:lnTo>
                  <a:lnTo>
                    <a:pt x="215527" y="124315"/>
                  </a:lnTo>
                  <a:lnTo>
                    <a:pt x="212578" y="107788"/>
                  </a:lnTo>
                  <a:lnTo>
                    <a:pt x="208326" y="91284"/>
                  </a:lnTo>
                  <a:lnTo>
                    <a:pt x="202731" y="75509"/>
                  </a:lnTo>
                  <a:lnTo>
                    <a:pt x="195897" y="60796"/>
                  </a:lnTo>
                  <a:lnTo>
                    <a:pt x="188038" y="47290"/>
                  </a:lnTo>
                  <a:lnTo>
                    <a:pt x="179394" y="35131"/>
                  </a:lnTo>
                  <a:lnTo>
                    <a:pt x="170173" y="24261"/>
                  </a:lnTo>
                  <a:lnTo>
                    <a:pt x="160541" y="14960"/>
                  </a:lnTo>
                  <a:lnTo>
                    <a:pt x="150623" y="7907"/>
                  </a:lnTo>
                  <a:lnTo>
                    <a:pt x="140512" y="3273"/>
                  </a:lnTo>
                  <a:lnTo>
                    <a:pt x="130342" y="815"/>
                  </a:lnTo>
                  <a:lnTo>
                    <a:pt x="119081" y="0"/>
                  </a:lnTo>
                  <a:lnTo>
                    <a:pt x="103509" y="1875"/>
                  </a:lnTo>
                  <a:lnTo>
                    <a:pt x="78181" y="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16808" y="1677636"/>
              <a:ext cx="375563" cy="649163"/>
            </a:xfrm>
            <a:custGeom>
              <a:avLst/>
              <a:gdLst/>
              <a:ahLst/>
              <a:cxnLst/>
              <a:rect l="0" t="0" r="0" b="0"/>
              <a:pathLst>
                <a:path w="375563" h="649163">
                  <a:moveTo>
                    <a:pt x="263213" y="217493"/>
                  </a:moveTo>
                  <a:lnTo>
                    <a:pt x="266214" y="208625"/>
                  </a:lnTo>
                  <a:lnTo>
                    <a:pt x="269636" y="199638"/>
                  </a:lnTo>
                  <a:lnTo>
                    <a:pt x="273823" y="189638"/>
                  </a:lnTo>
                  <a:lnTo>
                    <a:pt x="278377" y="178485"/>
                  </a:lnTo>
                  <a:lnTo>
                    <a:pt x="282562" y="166025"/>
                  </a:lnTo>
                  <a:lnTo>
                    <a:pt x="285982" y="152317"/>
                  </a:lnTo>
                  <a:lnTo>
                    <a:pt x="288420" y="137727"/>
                  </a:lnTo>
                  <a:lnTo>
                    <a:pt x="289676" y="122798"/>
                  </a:lnTo>
                  <a:lnTo>
                    <a:pt x="289770" y="107874"/>
                  </a:lnTo>
                  <a:lnTo>
                    <a:pt x="288714" y="93092"/>
                  </a:lnTo>
                  <a:lnTo>
                    <a:pt x="286417" y="78482"/>
                  </a:lnTo>
                  <a:lnTo>
                    <a:pt x="282950" y="64034"/>
                  </a:lnTo>
                  <a:lnTo>
                    <a:pt x="278506" y="50044"/>
                  </a:lnTo>
                  <a:lnTo>
                    <a:pt x="273306" y="37094"/>
                  </a:lnTo>
                  <a:lnTo>
                    <a:pt x="267543" y="25433"/>
                  </a:lnTo>
                  <a:lnTo>
                    <a:pt x="261046" y="15467"/>
                  </a:lnTo>
                  <a:lnTo>
                    <a:pt x="253322" y="7900"/>
                  </a:lnTo>
                  <a:lnTo>
                    <a:pt x="244207" y="2894"/>
                  </a:lnTo>
                  <a:lnTo>
                    <a:pt x="234152" y="312"/>
                  </a:lnTo>
                  <a:lnTo>
                    <a:pt x="224018" y="0"/>
                  </a:lnTo>
                  <a:lnTo>
                    <a:pt x="214316" y="1647"/>
                  </a:lnTo>
                  <a:lnTo>
                    <a:pt x="205193" y="5173"/>
                  </a:lnTo>
                  <a:lnTo>
                    <a:pt x="196612" y="10804"/>
                  </a:lnTo>
                  <a:lnTo>
                    <a:pt x="188478" y="18477"/>
                  </a:lnTo>
                  <a:lnTo>
                    <a:pt x="180846" y="27881"/>
                  </a:lnTo>
                  <a:lnTo>
                    <a:pt x="173933" y="38635"/>
                  </a:lnTo>
                  <a:lnTo>
                    <a:pt x="167805" y="50381"/>
                  </a:lnTo>
                  <a:lnTo>
                    <a:pt x="162705" y="62673"/>
                  </a:lnTo>
                  <a:lnTo>
                    <a:pt x="159109" y="74991"/>
                  </a:lnTo>
                  <a:lnTo>
                    <a:pt x="157137" y="87054"/>
                  </a:lnTo>
                  <a:lnTo>
                    <a:pt x="156611" y="98949"/>
                  </a:lnTo>
                  <a:lnTo>
                    <a:pt x="157238" y="111010"/>
                  </a:lnTo>
                  <a:lnTo>
                    <a:pt x="158735" y="123415"/>
                  </a:lnTo>
                  <a:lnTo>
                    <a:pt x="161026" y="135866"/>
                  </a:lnTo>
                  <a:lnTo>
                    <a:pt x="164232" y="147700"/>
                  </a:lnTo>
                  <a:lnTo>
                    <a:pt x="168349" y="158588"/>
                  </a:lnTo>
                  <a:lnTo>
                    <a:pt x="173249" y="168525"/>
                  </a:lnTo>
                  <a:lnTo>
                    <a:pt x="178761" y="177661"/>
                  </a:lnTo>
                  <a:lnTo>
                    <a:pt x="184739" y="186163"/>
                  </a:lnTo>
                  <a:lnTo>
                    <a:pt x="191380" y="193703"/>
                  </a:lnTo>
                  <a:lnTo>
                    <a:pt x="199203" y="199490"/>
                  </a:lnTo>
                  <a:lnTo>
                    <a:pt x="208384" y="203231"/>
                  </a:lnTo>
                  <a:lnTo>
                    <a:pt x="218483" y="204930"/>
                  </a:lnTo>
                  <a:lnTo>
                    <a:pt x="228647" y="204633"/>
                  </a:lnTo>
                  <a:lnTo>
                    <a:pt x="238369" y="202575"/>
                  </a:lnTo>
                  <a:lnTo>
                    <a:pt x="247506" y="198940"/>
                  </a:lnTo>
                  <a:lnTo>
                    <a:pt x="256096" y="193768"/>
                  </a:lnTo>
                  <a:lnTo>
                    <a:pt x="264235" y="187221"/>
                  </a:lnTo>
                  <a:lnTo>
                    <a:pt x="271871" y="179556"/>
                  </a:lnTo>
                  <a:lnTo>
                    <a:pt x="278787" y="171042"/>
                  </a:lnTo>
                  <a:lnTo>
                    <a:pt x="284926" y="161908"/>
                  </a:lnTo>
                  <a:lnTo>
                    <a:pt x="290373" y="152336"/>
                  </a:lnTo>
                  <a:lnTo>
                    <a:pt x="295266" y="142457"/>
                  </a:lnTo>
                  <a:lnTo>
                    <a:pt x="299759" y="132437"/>
                  </a:lnTo>
                  <a:lnTo>
                    <a:pt x="304454" y="124778"/>
                  </a:lnTo>
                  <a:lnTo>
                    <a:pt x="309552" y="123158"/>
                  </a:lnTo>
                  <a:lnTo>
                    <a:pt x="314252" y="127851"/>
                  </a:lnTo>
                  <a:lnTo>
                    <a:pt x="318473" y="137922"/>
                  </a:lnTo>
                  <a:lnTo>
                    <a:pt x="322379" y="152182"/>
                  </a:lnTo>
                  <a:lnTo>
                    <a:pt x="326105" y="169055"/>
                  </a:lnTo>
                  <a:lnTo>
                    <a:pt x="329733" y="186738"/>
                  </a:lnTo>
                  <a:lnTo>
                    <a:pt x="333304" y="204177"/>
                  </a:lnTo>
                  <a:lnTo>
                    <a:pt x="336679" y="220984"/>
                  </a:lnTo>
                  <a:lnTo>
                    <a:pt x="339562" y="237120"/>
                  </a:lnTo>
                  <a:lnTo>
                    <a:pt x="341836" y="252682"/>
                  </a:lnTo>
                  <a:lnTo>
                    <a:pt x="343700" y="267799"/>
                  </a:lnTo>
                  <a:lnTo>
                    <a:pt x="345566" y="282586"/>
                  </a:lnTo>
                  <a:lnTo>
                    <a:pt x="347676" y="297139"/>
                  </a:lnTo>
                  <a:lnTo>
                    <a:pt x="350095" y="311527"/>
                  </a:lnTo>
                  <a:lnTo>
                    <a:pt x="352798" y="325802"/>
                  </a:lnTo>
                  <a:lnTo>
                    <a:pt x="355730" y="340000"/>
                  </a:lnTo>
                  <a:lnTo>
                    <a:pt x="358834" y="354146"/>
                  </a:lnTo>
                  <a:lnTo>
                    <a:pt x="362065" y="368256"/>
                  </a:lnTo>
                  <a:lnTo>
                    <a:pt x="365379" y="382352"/>
                  </a:lnTo>
                  <a:lnTo>
                    <a:pt x="368586" y="396767"/>
                  </a:lnTo>
                  <a:lnTo>
                    <a:pt x="371360" y="412124"/>
                  </a:lnTo>
                  <a:lnTo>
                    <a:pt x="373553" y="428678"/>
                  </a:lnTo>
                  <a:lnTo>
                    <a:pt x="375024" y="446204"/>
                  </a:lnTo>
                  <a:lnTo>
                    <a:pt x="375562" y="464193"/>
                  </a:lnTo>
                  <a:lnTo>
                    <a:pt x="375136" y="482285"/>
                  </a:lnTo>
                  <a:lnTo>
                    <a:pt x="373543" y="499991"/>
                  </a:lnTo>
                  <a:lnTo>
                    <a:pt x="370348" y="516647"/>
                  </a:lnTo>
                  <a:lnTo>
                    <a:pt x="365451" y="531987"/>
                  </a:lnTo>
                  <a:lnTo>
                    <a:pt x="358891" y="545930"/>
                  </a:lnTo>
                  <a:lnTo>
                    <a:pt x="350669" y="558391"/>
                  </a:lnTo>
                  <a:lnTo>
                    <a:pt x="340952" y="569471"/>
                  </a:lnTo>
                  <a:lnTo>
                    <a:pt x="330022" y="579084"/>
                  </a:lnTo>
                  <a:lnTo>
                    <a:pt x="318169" y="586880"/>
                  </a:lnTo>
                  <a:lnTo>
                    <a:pt x="305631" y="592831"/>
                  </a:lnTo>
                  <a:lnTo>
                    <a:pt x="292111" y="597185"/>
                  </a:lnTo>
                  <a:lnTo>
                    <a:pt x="276833" y="600282"/>
                  </a:lnTo>
                  <a:lnTo>
                    <a:pt x="259517" y="602444"/>
                  </a:lnTo>
                  <a:lnTo>
                    <a:pt x="240496" y="603932"/>
                  </a:lnTo>
                  <a:lnTo>
                    <a:pt x="220432" y="604948"/>
                  </a:lnTo>
                  <a:lnTo>
                    <a:pt x="199833" y="605641"/>
                  </a:lnTo>
                  <a:lnTo>
                    <a:pt x="179308" y="606279"/>
                  </a:lnTo>
                  <a:lnTo>
                    <a:pt x="159615" y="607240"/>
                  </a:lnTo>
                  <a:lnTo>
                    <a:pt x="141085" y="608703"/>
                  </a:lnTo>
                  <a:lnTo>
                    <a:pt x="123848" y="610669"/>
                  </a:lnTo>
                  <a:lnTo>
                    <a:pt x="108023" y="613060"/>
                  </a:lnTo>
                  <a:lnTo>
                    <a:pt x="93517" y="615783"/>
                  </a:lnTo>
                  <a:lnTo>
                    <a:pt x="79941" y="618916"/>
                  </a:lnTo>
                  <a:lnTo>
                    <a:pt x="66735" y="622697"/>
                  </a:lnTo>
                  <a:lnTo>
                    <a:pt x="53563" y="627194"/>
                  </a:lnTo>
                  <a:lnTo>
                    <a:pt x="40886" y="632030"/>
                  </a:lnTo>
                  <a:lnTo>
                    <a:pt x="28621" y="636945"/>
                  </a:lnTo>
                  <a:lnTo>
                    <a:pt x="15681" y="642372"/>
                  </a:lnTo>
                  <a:lnTo>
                    <a:pt x="0" y="649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1795" y="1610860"/>
              <a:ext cx="139325" cy="334870"/>
            </a:xfrm>
            <a:custGeom>
              <a:avLst/>
              <a:gdLst/>
              <a:ahLst/>
              <a:cxnLst/>
              <a:rect l="0" t="0" r="0" b="0"/>
              <a:pathLst>
                <a:path w="139325" h="334870">
                  <a:moveTo>
                    <a:pt x="23511" y="210570"/>
                  </a:moveTo>
                  <a:lnTo>
                    <a:pt x="26445" y="225104"/>
                  </a:lnTo>
                  <a:lnTo>
                    <a:pt x="29227" y="237735"/>
                  </a:lnTo>
                  <a:lnTo>
                    <a:pt x="32131" y="249645"/>
                  </a:lnTo>
                  <a:lnTo>
                    <a:pt x="35344" y="261299"/>
                  </a:lnTo>
                  <a:lnTo>
                    <a:pt x="39157" y="273140"/>
                  </a:lnTo>
                  <a:lnTo>
                    <a:pt x="43674" y="285376"/>
                  </a:lnTo>
                  <a:lnTo>
                    <a:pt x="48838" y="297871"/>
                  </a:lnTo>
                  <a:lnTo>
                    <a:pt x="54525" y="310261"/>
                  </a:lnTo>
                  <a:lnTo>
                    <a:pt x="60599" y="322269"/>
                  </a:lnTo>
                  <a:lnTo>
                    <a:pt x="66514" y="331449"/>
                  </a:lnTo>
                  <a:lnTo>
                    <a:pt x="70776" y="334869"/>
                  </a:lnTo>
                  <a:lnTo>
                    <a:pt x="72195" y="333711"/>
                  </a:lnTo>
                  <a:lnTo>
                    <a:pt x="71061" y="329817"/>
                  </a:lnTo>
                  <a:lnTo>
                    <a:pt x="68211" y="324274"/>
                  </a:lnTo>
                  <a:lnTo>
                    <a:pt x="64529" y="317479"/>
                  </a:lnTo>
                  <a:lnTo>
                    <a:pt x="60565" y="309672"/>
                  </a:lnTo>
                  <a:lnTo>
                    <a:pt x="56578" y="301082"/>
                  </a:lnTo>
                  <a:lnTo>
                    <a:pt x="52661" y="291907"/>
                  </a:lnTo>
                  <a:lnTo>
                    <a:pt x="48831" y="282316"/>
                  </a:lnTo>
                  <a:lnTo>
                    <a:pt x="44917" y="272598"/>
                  </a:lnTo>
                  <a:lnTo>
                    <a:pt x="40594" y="263151"/>
                  </a:lnTo>
                  <a:lnTo>
                    <a:pt x="35720" y="254154"/>
                  </a:lnTo>
                  <a:lnTo>
                    <a:pt x="30479" y="245129"/>
                  </a:lnTo>
                  <a:lnTo>
                    <a:pt x="25267" y="235084"/>
                  </a:lnTo>
                  <a:lnTo>
                    <a:pt x="20317" y="223545"/>
                  </a:lnTo>
                  <a:lnTo>
                    <a:pt x="15690" y="210690"/>
                  </a:lnTo>
                  <a:lnTo>
                    <a:pt x="11356" y="197064"/>
                  </a:lnTo>
                  <a:lnTo>
                    <a:pt x="7266" y="183082"/>
                  </a:lnTo>
                  <a:lnTo>
                    <a:pt x="3690" y="168964"/>
                  </a:lnTo>
                  <a:lnTo>
                    <a:pt x="1193" y="154815"/>
                  </a:lnTo>
                  <a:lnTo>
                    <a:pt x="0" y="140673"/>
                  </a:lnTo>
                  <a:lnTo>
                    <a:pt x="182" y="126551"/>
                  </a:lnTo>
                  <a:lnTo>
                    <a:pt x="1825" y="112450"/>
                  </a:lnTo>
                  <a:lnTo>
                    <a:pt x="4825" y="98376"/>
                  </a:lnTo>
                  <a:lnTo>
                    <a:pt x="9110" y="84652"/>
                  </a:lnTo>
                  <a:lnTo>
                    <a:pt x="14728" y="71888"/>
                  </a:lnTo>
                  <a:lnTo>
                    <a:pt x="21578" y="60346"/>
                  </a:lnTo>
                  <a:lnTo>
                    <a:pt x="29447" y="50121"/>
                  </a:lnTo>
                  <a:lnTo>
                    <a:pt x="38098" y="41318"/>
                  </a:lnTo>
                  <a:lnTo>
                    <a:pt x="47328" y="33840"/>
                  </a:lnTo>
                  <a:lnTo>
                    <a:pt x="57135" y="27461"/>
                  </a:lnTo>
                  <a:lnTo>
                    <a:pt x="67704" y="21927"/>
                  </a:lnTo>
                  <a:lnTo>
                    <a:pt x="79060" y="17016"/>
                  </a:lnTo>
                  <a:lnTo>
                    <a:pt x="90691" y="12701"/>
                  </a:lnTo>
                  <a:lnTo>
                    <a:pt x="102877" y="8713"/>
                  </a:lnTo>
                  <a:lnTo>
                    <a:pt x="117806" y="4698"/>
                  </a:lnTo>
                  <a:lnTo>
                    <a:pt x="1393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53761" y="1654237"/>
              <a:ext cx="204915" cy="286641"/>
            </a:xfrm>
            <a:custGeom>
              <a:avLst/>
              <a:gdLst/>
              <a:ahLst/>
              <a:cxnLst/>
              <a:rect l="0" t="0" r="0" b="0"/>
              <a:pathLst>
                <a:path w="204915" h="286641">
                  <a:moveTo>
                    <a:pt x="0" y="114550"/>
                  </a:moveTo>
                  <a:lnTo>
                    <a:pt x="14602" y="114550"/>
                  </a:lnTo>
                  <a:lnTo>
                    <a:pt x="27873" y="114550"/>
                  </a:lnTo>
                  <a:lnTo>
                    <a:pt x="41079" y="114546"/>
                  </a:lnTo>
                  <a:lnTo>
                    <a:pt x="54594" y="114373"/>
                  </a:lnTo>
                  <a:lnTo>
                    <a:pt x="68751" y="113725"/>
                  </a:lnTo>
                  <a:lnTo>
                    <a:pt x="83648" y="112471"/>
                  </a:lnTo>
                  <a:lnTo>
                    <a:pt x="98895" y="110645"/>
                  </a:lnTo>
                  <a:lnTo>
                    <a:pt x="113744" y="108349"/>
                  </a:lnTo>
                  <a:lnTo>
                    <a:pt x="127797" y="105684"/>
                  </a:lnTo>
                  <a:lnTo>
                    <a:pt x="140842" y="102420"/>
                  </a:lnTo>
                  <a:lnTo>
                    <a:pt x="152683" y="98019"/>
                  </a:lnTo>
                  <a:lnTo>
                    <a:pt x="163350" y="92278"/>
                  </a:lnTo>
                  <a:lnTo>
                    <a:pt x="173021" y="85304"/>
                  </a:lnTo>
                  <a:lnTo>
                    <a:pt x="181920" y="77327"/>
                  </a:lnTo>
                  <a:lnTo>
                    <a:pt x="190228" y="68594"/>
                  </a:lnTo>
                  <a:lnTo>
                    <a:pt x="197456" y="59477"/>
                  </a:lnTo>
                  <a:lnTo>
                    <a:pt x="202494" y="50445"/>
                  </a:lnTo>
                  <a:lnTo>
                    <a:pt x="204914" y="41746"/>
                  </a:lnTo>
                  <a:lnTo>
                    <a:pt x="204912" y="33432"/>
                  </a:lnTo>
                  <a:lnTo>
                    <a:pt x="202933" y="25462"/>
                  </a:lnTo>
                  <a:lnTo>
                    <a:pt x="199450" y="17780"/>
                  </a:lnTo>
                  <a:lnTo>
                    <a:pt x="194707" y="10806"/>
                  </a:lnTo>
                  <a:lnTo>
                    <a:pt x="188716" y="5406"/>
                  </a:lnTo>
                  <a:lnTo>
                    <a:pt x="181579" y="1924"/>
                  </a:lnTo>
                  <a:lnTo>
                    <a:pt x="173332" y="231"/>
                  </a:lnTo>
                  <a:lnTo>
                    <a:pt x="163887" y="0"/>
                  </a:lnTo>
                  <a:lnTo>
                    <a:pt x="153312" y="889"/>
                  </a:lnTo>
                  <a:lnTo>
                    <a:pt x="141955" y="2925"/>
                  </a:lnTo>
                  <a:lnTo>
                    <a:pt x="130340" y="6485"/>
                  </a:lnTo>
                  <a:lnTo>
                    <a:pt x="118793" y="11650"/>
                  </a:lnTo>
                  <a:lnTo>
                    <a:pt x="107601" y="18065"/>
                  </a:lnTo>
                  <a:lnTo>
                    <a:pt x="97084" y="25133"/>
                  </a:lnTo>
                  <a:lnTo>
                    <a:pt x="87342" y="32452"/>
                  </a:lnTo>
                  <a:lnTo>
                    <a:pt x="78138" y="40145"/>
                  </a:lnTo>
                  <a:lnTo>
                    <a:pt x="69030" y="48747"/>
                  </a:lnTo>
                  <a:lnTo>
                    <a:pt x="59752" y="58497"/>
                  </a:lnTo>
                  <a:lnTo>
                    <a:pt x="50383" y="69334"/>
                  </a:lnTo>
                  <a:lnTo>
                    <a:pt x="41238" y="81066"/>
                  </a:lnTo>
                  <a:lnTo>
                    <a:pt x="32501" y="93480"/>
                  </a:lnTo>
                  <a:lnTo>
                    <a:pt x="24516" y="106394"/>
                  </a:lnTo>
                  <a:lnTo>
                    <a:pt x="17838" y="119661"/>
                  </a:lnTo>
                  <a:lnTo>
                    <a:pt x="12649" y="133175"/>
                  </a:lnTo>
                  <a:lnTo>
                    <a:pt x="8810" y="146859"/>
                  </a:lnTo>
                  <a:lnTo>
                    <a:pt x="6060" y="160658"/>
                  </a:lnTo>
                  <a:lnTo>
                    <a:pt x="4141" y="174536"/>
                  </a:lnTo>
                  <a:lnTo>
                    <a:pt x="3155" y="188466"/>
                  </a:lnTo>
                  <a:lnTo>
                    <a:pt x="3541" y="202433"/>
                  </a:lnTo>
                  <a:lnTo>
                    <a:pt x="5433" y="216413"/>
                  </a:lnTo>
                  <a:lnTo>
                    <a:pt x="8839" y="230073"/>
                  </a:lnTo>
                  <a:lnTo>
                    <a:pt x="13799" y="242793"/>
                  </a:lnTo>
                  <a:lnTo>
                    <a:pt x="20180" y="254302"/>
                  </a:lnTo>
                  <a:lnTo>
                    <a:pt x="27888" y="264333"/>
                  </a:lnTo>
                  <a:lnTo>
                    <a:pt x="36956" y="272475"/>
                  </a:lnTo>
                  <a:lnTo>
                    <a:pt x="47273" y="278686"/>
                  </a:lnTo>
                  <a:lnTo>
                    <a:pt x="58453" y="283060"/>
                  </a:lnTo>
                  <a:lnTo>
                    <a:pt x="69948" y="285646"/>
                  </a:lnTo>
                  <a:lnTo>
                    <a:pt x="81418" y="286640"/>
                  </a:lnTo>
                  <a:lnTo>
                    <a:pt x="92729" y="286023"/>
                  </a:lnTo>
                  <a:lnTo>
                    <a:pt x="103857" y="283490"/>
                  </a:lnTo>
                  <a:lnTo>
                    <a:pt x="114820" y="279051"/>
                  </a:lnTo>
                  <a:lnTo>
                    <a:pt x="125487" y="273140"/>
                  </a:lnTo>
                  <a:lnTo>
                    <a:pt x="135583" y="266417"/>
                  </a:lnTo>
                  <a:lnTo>
                    <a:pt x="144999" y="259352"/>
                  </a:lnTo>
                  <a:lnTo>
                    <a:pt x="153486" y="252485"/>
                  </a:lnTo>
                  <a:lnTo>
                    <a:pt x="161414" y="245838"/>
                  </a:lnTo>
                  <a:lnTo>
                    <a:pt x="169479" y="238834"/>
                  </a:lnTo>
                  <a:lnTo>
                    <a:pt x="178985" y="230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39815" y="1589803"/>
              <a:ext cx="251496" cy="353347"/>
            </a:xfrm>
            <a:custGeom>
              <a:avLst/>
              <a:gdLst/>
              <a:ahLst/>
              <a:cxnLst/>
              <a:rect l="0" t="0" r="0" b="0"/>
              <a:pathLst>
                <a:path w="251496" h="353347">
                  <a:moveTo>
                    <a:pt x="177200" y="0"/>
                  </a:moveTo>
                  <a:lnTo>
                    <a:pt x="165465" y="2934"/>
                  </a:lnTo>
                  <a:lnTo>
                    <a:pt x="154336" y="5716"/>
                  </a:lnTo>
                  <a:lnTo>
                    <a:pt x="142738" y="8624"/>
                  </a:lnTo>
                  <a:lnTo>
                    <a:pt x="130577" y="12010"/>
                  </a:lnTo>
                  <a:lnTo>
                    <a:pt x="117917" y="16472"/>
                  </a:lnTo>
                  <a:lnTo>
                    <a:pt x="104865" y="22238"/>
                  </a:lnTo>
                  <a:lnTo>
                    <a:pt x="91686" y="29054"/>
                  </a:lnTo>
                  <a:lnTo>
                    <a:pt x="78769" y="36390"/>
                  </a:lnTo>
                  <a:lnTo>
                    <a:pt x="66312" y="43882"/>
                  </a:lnTo>
                  <a:lnTo>
                    <a:pt x="54491" y="51521"/>
                  </a:lnTo>
                  <a:lnTo>
                    <a:pt x="43546" y="59554"/>
                  </a:lnTo>
                  <a:lnTo>
                    <a:pt x="33521" y="68104"/>
                  </a:lnTo>
                  <a:lnTo>
                    <a:pt x="24466" y="77151"/>
                  </a:lnTo>
                  <a:lnTo>
                    <a:pt x="16523" y="86609"/>
                  </a:lnTo>
                  <a:lnTo>
                    <a:pt x="9672" y="96379"/>
                  </a:lnTo>
                  <a:lnTo>
                    <a:pt x="4239" y="106212"/>
                  </a:lnTo>
                  <a:lnTo>
                    <a:pt x="945" y="115733"/>
                  </a:lnTo>
                  <a:lnTo>
                    <a:pt x="0" y="124756"/>
                  </a:lnTo>
                  <a:lnTo>
                    <a:pt x="1484" y="132948"/>
                  </a:lnTo>
                  <a:lnTo>
                    <a:pt x="5597" y="139772"/>
                  </a:lnTo>
                  <a:lnTo>
                    <a:pt x="12184" y="145063"/>
                  </a:lnTo>
                  <a:lnTo>
                    <a:pt x="20996" y="148972"/>
                  </a:lnTo>
                  <a:lnTo>
                    <a:pt x="31867" y="151770"/>
                  </a:lnTo>
                  <a:lnTo>
                    <a:pt x="44509" y="153730"/>
                  </a:lnTo>
                  <a:lnTo>
                    <a:pt x="58554" y="155083"/>
                  </a:lnTo>
                  <a:lnTo>
                    <a:pt x="73650" y="156009"/>
                  </a:lnTo>
                  <a:lnTo>
                    <a:pt x="89500" y="156646"/>
                  </a:lnTo>
                  <a:lnTo>
                    <a:pt x="105719" y="157417"/>
                  </a:lnTo>
                  <a:lnTo>
                    <a:pt x="121833" y="158999"/>
                  </a:lnTo>
                  <a:lnTo>
                    <a:pt x="137592" y="161697"/>
                  </a:lnTo>
                  <a:lnTo>
                    <a:pt x="152785" y="165477"/>
                  </a:lnTo>
                  <a:lnTo>
                    <a:pt x="167148" y="170156"/>
                  </a:lnTo>
                  <a:lnTo>
                    <a:pt x="180621" y="175526"/>
                  </a:lnTo>
                  <a:lnTo>
                    <a:pt x="193145" y="181401"/>
                  </a:lnTo>
                  <a:lnTo>
                    <a:pt x="204571" y="187635"/>
                  </a:lnTo>
                  <a:lnTo>
                    <a:pt x="214923" y="194130"/>
                  </a:lnTo>
                  <a:lnTo>
                    <a:pt x="224198" y="201133"/>
                  </a:lnTo>
                  <a:lnTo>
                    <a:pt x="232291" y="209206"/>
                  </a:lnTo>
                  <a:lnTo>
                    <a:pt x="239246" y="218563"/>
                  </a:lnTo>
                  <a:lnTo>
                    <a:pt x="244918" y="228951"/>
                  </a:lnTo>
                  <a:lnTo>
                    <a:pt x="248906" y="239841"/>
                  </a:lnTo>
                  <a:lnTo>
                    <a:pt x="251134" y="250870"/>
                  </a:lnTo>
                  <a:lnTo>
                    <a:pt x="251495" y="261867"/>
                  </a:lnTo>
                  <a:lnTo>
                    <a:pt x="249693" y="272777"/>
                  </a:lnTo>
                  <a:lnTo>
                    <a:pt x="245775" y="283589"/>
                  </a:lnTo>
                  <a:lnTo>
                    <a:pt x="240061" y="294153"/>
                  </a:lnTo>
                  <a:lnTo>
                    <a:pt x="232945" y="304181"/>
                  </a:lnTo>
                  <a:lnTo>
                    <a:pt x="224793" y="313554"/>
                  </a:lnTo>
                  <a:lnTo>
                    <a:pt x="215900" y="322155"/>
                  </a:lnTo>
                  <a:lnTo>
                    <a:pt x="206485" y="329786"/>
                  </a:lnTo>
                  <a:lnTo>
                    <a:pt x="196703" y="336433"/>
                  </a:lnTo>
                  <a:lnTo>
                    <a:pt x="186338" y="342067"/>
                  </a:lnTo>
                  <a:lnTo>
                    <a:pt x="174855" y="346561"/>
                  </a:lnTo>
                  <a:lnTo>
                    <a:pt x="162050" y="349951"/>
                  </a:lnTo>
                  <a:lnTo>
                    <a:pt x="148024" y="352246"/>
                  </a:lnTo>
                  <a:lnTo>
                    <a:pt x="133006" y="353346"/>
                  </a:lnTo>
                  <a:lnTo>
                    <a:pt x="117244" y="353313"/>
                  </a:lnTo>
                  <a:lnTo>
                    <a:pt x="101124" y="352490"/>
                  </a:lnTo>
                  <a:lnTo>
                    <a:pt x="83271" y="351324"/>
                  </a:lnTo>
                  <a:lnTo>
                    <a:pt x="58766" y="349718"/>
                  </a:lnTo>
                  <a:lnTo>
                    <a:pt x="1927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74943" y="1568746"/>
              <a:ext cx="235982" cy="326384"/>
            </a:xfrm>
            <a:custGeom>
              <a:avLst/>
              <a:gdLst/>
              <a:ahLst/>
              <a:cxnLst/>
              <a:rect l="0" t="0" r="0" b="0"/>
              <a:pathLst>
                <a:path w="235982" h="326384">
                  <a:moveTo>
                    <a:pt x="157927" y="0"/>
                  </a:moveTo>
                  <a:lnTo>
                    <a:pt x="146259" y="2934"/>
                  </a:lnTo>
                  <a:lnTo>
                    <a:pt x="135770" y="5716"/>
                  </a:lnTo>
                  <a:lnTo>
                    <a:pt x="125468" y="8620"/>
                  </a:lnTo>
                  <a:lnTo>
                    <a:pt x="115167" y="11833"/>
                  </a:lnTo>
                  <a:lnTo>
                    <a:pt x="104823" y="15646"/>
                  </a:lnTo>
                  <a:lnTo>
                    <a:pt x="94439" y="20168"/>
                  </a:lnTo>
                  <a:lnTo>
                    <a:pt x="84183" y="25504"/>
                  </a:lnTo>
                  <a:lnTo>
                    <a:pt x="74373" y="31840"/>
                  </a:lnTo>
                  <a:lnTo>
                    <a:pt x="65147" y="39179"/>
                  </a:lnTo>
                  <a:lnTo>
                    <a:pt x="56478" y="47377"/>
                  </a:lnTo>
                  <a:lnTo>
                    <a:pt x="48268" y="56251"/>
                  </a:lnTo>
                  <a:lnTo>
                    <a:pt x="40416" y="65625"/>
                  </a:lnTo>
                  <a:lnTo>
                    <a:pt x="32989" y="75360"/>
                  </a:lnTo>
                  <a:lnTo>
                    <a:pt x="26220" y="85347"/>
                  </a:lnTo>
                  <a:lnTo>
                    <a:pt x="20192" y="95513"/>
                  </a:lnTo>
                  <a:lnTo>
                    <a:pt x="15162" y="105966"/>
                  </a:lnTo>
                  <a:lnTo>
                    <a:pt x="11612" y="116976"/>
                  </a:lnTo>
                  <a:lnTo>
                    <a:pt x="9686" y="128628"/>
                  </a:lnTo>
                  <a:lnTo>
                    <a:pt x="9699" y="140216"/>
                  </a:lnTo>
                  <a:lnTo>
                    <a:pt x="12286" y="150398"/>
                  </a:lnTo>
                  <a:lnTo>
                    <a:pt x="17548" y="158531"/>
                  </a:lnTo>
                  <a:lnTo>
                    <a:pt x="25149" y="164480"/>
                  </a:lnTo>
                  <a:lnTo>
                    <a:pt x="34601" y="168264"/>
                  </a:lnTo>
                  <a:lnTo>
                    <a:pt x="45436" y="170149"/>
                  </a:lnTo>
                  <a:lnTo>
                    <a:pt x="57267" y="170841"/>
                  </a:lnTo>
                  <a:lnTo>
                    <a:pt x="69798" y="171331"/>
                  </a:lnTo>
                  <a:lnTo>
                    <a:pt x="82813" y="172191"/>
                  </a:lnTo>
                  <a:lnTo>
                    <a:pt x="96162" y="173438"/>
                  </a:lnTo>
                  <a:lnTo>
                    <a:pt x="109735" y="174741"/>
                  </a:lnTo>
                  <a:lnTo>
                    <a:pt x="123457" y="175881"/>
                  </a:lnTo>
                  <a:lnTo>
                    <a:pt x="137113" y="176950"/>
                  </a:lnTo>
                  <a:lnTo>
                    <a:pt x="150363" y="178266"/>
                  </a:lnTo>
                  <a:lnTo>
                    <a:pt x="163050" y="180005"/>
                  </a:lnTo>
                  <a:lnTo>
                    <a:pt x="175027" y="182340"/>
                  </a:lnTo>
                  <a:lnTo>
                    <a:pt x="186078" y="185519"/>
                  </a:lnTo>
                  <a:lnTo>
                    <a:pt x="196175" y="189593"/>
                  </a:lnTo>
                  <a:lnTo>
                    <a:pt x="205278" y="194618"/>
                  </a:lnTo>
                  <a:lnTo>
                    <a:pt x="213254" y="200741"/>
                  </a:lnTo>
                  <a:lnTo>
                    <a:pt x="220136" y="207938"/>
                  </a:lnTo>
                  <a:lnTo>
                    <a:pt x="225928" y="216211"/>
                  </a:lnTo>
                  <a:lnTo>
                    <a:pt x="230529" y="225667"/>
                  </a:lnTo>
                  <a:lnTo>
                    <a:pt x="233983" y="236241"/>
                  </a:lnTo>
                  <a:lnTo>
                    <a:pt x="235981" y="247426"/>
                  </a:lnTo>
                  <a:lnTo>
                    <a:pt x="235816" y="258393"/>
                  </a:lnTo>
                  <a:lnTo>
                    <a:pt x="233290" y="268686"/>
                  </a:lnTo>
                  <a:lnTo>
                    <a:pt x="228491" y="278052"/>
                  </a:lnTo>
                  <a:lnTo>
                    <a:pt x="221532" y="286271"/>
                  </a:lnTo>
                  <a:lnTo>
                    <a:pt x="212703" y="293352"/>
                  </a:lnTo>
                  <a:lnTo>
                    <a:pt x="202387" y="299464"/>
                  </a:lnTo>
                  <a:lnTo>
                    <a:pt x="190955" y="304819"/>
                  </a:lnTo>
                  <a:lnTo>
                    <a:pt x="178711" y="309610"/>
                  </a:lnTo>
                  <a:lnTo>
                    <a:pt x="165730" y="313830"/>
                  </a:lnTo>
                  <a:lnTo>
                    <a:pt x="151879" y="317294"/>
                  </a:lnTo>
                  <a:lnTo>
                    <a:pt x="137156" y="319959"/>
                  </a:lnTo>
                  <a:lnTo>
                    <a:pt x="121845" y="321919"/>
                  </a:lnTo>
                  <a:lnTo>
                    <a:pt x="106414" y="323317"/>
                  </a:lnTo>
                  <a:lnTo>
                    <a:pt x="91148" y="324294"/>
                  </a:lnTo>
                  <a:lnTo>
                    <a:pt x="76167" y="324970"/>
                  </a:lnTo>
                  <a:lnTo>
                    <a:pt x="59724" y="325505"/>
                  </a:lnTo>
                  <a:lnTo>
                    <a:pt x="37025" y="32594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33956" y="1695088"/>
              <a:ext cx="9485" cy="252685"/>
            </a:xfrm>
            <a:custGeom>
              <a:avLst/>
              <a:gdLst/>
              <a:ahLst/>
              <a:cxnLst/>
              <a:rect l="0" t="0" r="0" b="0"/>
              <a:pathLst>
                <a:path w="9485" h="252685">
                  <a:moveTo>
                    <a:pt x="9484" y="0"/>
                  </a:moveTo>
                  <a:lnTo>
                    <a:pt x="9417" y="11802"/>
                  </a:lnTo>
                  <a:lnTo>
                    <a:pt x="8777" y="23571"/>
                  </a:lnTo>
                  <a:lnTo>
                    <a:pt x="7485" y="36470"/>
                  </a:lnTo>
                  <a:lnTo>
                    <a:pt x="5798" y="50664"/>
                  </a:lnTo>
                  <a:lnTo>
                    <a:pt x="4129" y="66289"/>
                  </a:lnTo>
                  <a:lnTo>
                    <a:pt x="2716" y="83260"/>
                  </a:lnTo>
                  <a:lnTo>
                    <a:pt x="1618" y="101188"/>
                  </a:lnTo>
                  <a:lnTo>
                    <a:pt x="807" y="119509"/>
                  </a:lnTo>
                  <a:lnTo>
                    <a:pt x="232" y="137853"/>
                  </a:lnTo>
                  <a:lnTo>
                    <a:pt x="0" y="155743"/>
                  </a:lnTo>
                  <a:lnTo>
                    <a:pt x="368" y="172529"/>
                  </a:lnTo>
                  <a:lnTo>
                    <a:pt x="1425" y="187955"/>
                  </a:lnTo>
                  <a:lnTo>
                    <a:pt x="2957" y="201861"/>
                  </a:lnTo>
                  <a:lnTo>
                    <a:pt x="4682" y="215462"/>
                  </a:lnTo>
                  <a:lnTo>
                    <a:pt x="6753" y="231067"/>
                  </a:lnTo>
                  <a:lnTo>
                    <a:pt x="948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32912" y="156874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48725" y="1610860"/>
              <a:ext cx="221099" cy="342089"/>
            </a:xfrm>
            <a:custGeom>
              <a:avLst/>
              <a:gdLst/>
              <a:ahLst/>
              <a:cxnLst/>
              <a:rect l="0" t="0" r="0" b="0"/>
              <a:pathLst>
                <a:path w="221099" h="342089">
                  <a:moveTo>
                    <a:pt x="0" y="63171"/>
                  </a:moveTo>
                  <a:lnTo>
                    <a:pt x="5801" y="74839"/>
                  </a:lnTo>
                  <a:lnTo>
                    <a:pt x="10725" y="85327"/>
                  </a:lnTo>
                  <a:lnTo>
                    <a:pt x="15232" y="95638"/>
                  </a:lnTo>
                  <a:lnTo>
                    <a:pt x="19626" y="106285"/>
                  </a:lnTo>
                  <a:lnTo>
                    <a:pt x="24287" y="117926"/>
                  </a:lnTo>
                  <a:lnTo>
                    <a:pt x="29398" y="130817"/>
                  </a:lnTo>
                  <a:lnTo>
                    <a:pt x="34803" y="144723"/>
                  </a:lnTo>
                  <a:lnTo>
                    <a:pt x="40127" y="159126"/>
                  </a:lnTo>
                  <a:lnTo>
                    <a:pt x="45157" y="173660"/>
                  </a:lnTo>
                  <a:lnTo>
                    <a:pt x="50007" y="187994"/>
                  </a:lnTo>
                  <a:lnTo>
                    <a:pt x="55024" y="201764"/>
                  </a:lnTo>
                  <a:lnTo>
                    <a:pt x="60394" y="214836"/>
                  </a:lnTo>
                  <a:lnTo>
                    <a:pt x="65985" y="227257"/>
                  </a:lnTo>
                  <a:lnTo>
                    <a:pt x="71437" y="239145"/>
                  </a:lnTo>
                  <a:lnTo>
                    <a:pt x="76551" y="250634"/>
                  </a:lnTo>
                  <a:lnTo>
                    <a:pt x="81289" y="261997"/>
                  </a:lnTo>
                  <a:lnTo>
                    <a:pt x="85700" y="273626"/>
                  </a:lnTo>
                  <a:lnTo>
                    <a:pt x="89855" y="285711"/>
                  </a:lnTo>
                  <a:lnTo>
                    <a:pt x="93984" y="298100"/>
                  </a:lnTo>
                  <a:lnTo>
                    <a:pt x="98449" y="310417"/>
                  </a:lnTo>
                  <a:lnTo>
                    <a:pt x="103421" y="322410"/>
                  </a:lnTo>
                  <a:lnTo>
                    <a:pt x="108898" y="332885"/>
                  </a:lnTo>
                  <a:lnTo>
                    <a:pt x="114800" y="339725"/>
                  </a:lnTo>
                  <a:lnTo>
                    <a:pt x="121021" y="342088"/>
                  </a:lnTo>
                  <a:lnTo>
                    <a:pt x="127146" y="340261"/>
                  </a:lnTo>
                  <a:lnTo>
                    <a:pt x="132493" y="335006"/>
                  </a:lnTo>
                  <a:lnTo>
                    <a:pt x="136754" y="327142"/>
                  </a:lnTo>
                  <a:lnTo>
                    <a:pt x="140121" y="317378"/>
                  </a:lnTo>
                  <a:lnTo>
                    <a:pt x="143078" y="306266"/>
                  </a:lnTo>
                  <a:lnTo>
                    <a:pt x="145961" y="294217"/>
                  </a:lnTo>
                  <a:lnTo>
                    <a:pt x="148916" y="281524"/>
                  </a:lnTo>
                  <a:lnTo>
                    <a:pt x="151988" y="268392"/>
                  </a:lnTo>
                  <a:lnTo>
                    <a:pt x="155172" y="254958"/>
                  </a:lnTo>
                  <a:lnTo>
                    <a:pt x="158446" y="241155"/>
                  </a:lnTo>
                  <a:lnTo>
                    <a:pt x="161790" y="226742"/>
                  </a:lnTo>
                  <a:lnTo>
                    <a:pt x="165186" y="211638"/>
                  </a:lnTo>
                  <a:lnTo>
                    <a:pt x="168618" y="196069"/>
                  </a:lnTo>
                  <a:lnTo>
                    <a:pt x="172074" y="180464"/>
                  </a:lnTo>
                  <a:lnTo>
                    <a:pt x="175549" y="165078"/>
                  </a:lnTo>
                  <a:lnTo>
                    <a:pt x="179034" y="149984"/>
                  </a:lnTo>
                  <a:lnTo>
                    <a:pt x="182526" y="135162"/>
                  </a:lnTo>
                  <a:lnTo>
                    <a:pt x="186030" y="120562"/>
                  </a:lnTo>
                  <a:lnTo>
                    <a:pt x="189704" y="106130"/>
                  </a:lnTo>
                  <a:lnTo>
                    <a:pt x="193858" y="91819"/>
                  </a:lnTo>
                  <a:lnTo>
                    <a:pt x="198608" y="77604"/>
                  </a:lnTo>
                  <a:lnTo>
                    <a:pt x="203617" y="63679"/>
                  </a:lnTo>
                  <a:lnTo>
                    <a:pt x="208666" y="48877"/>
                  </a:lnTo>
                  <a:lnTo>
                    <a:pt x="214204" y="2966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36592" y="1633677"/>
              <a:ext cx="417543" cy="374727"/>
            </a:xfrm>
            <a:custGeom>
              <a:avLst/>
              <a:gdLst/>
              <a:ahLst/>
              <a:cxnLst/>
              <a:rect l="0" t="0" r="0" b="0"/>
              <a:pathLst>
                <a:path w="417543" h="374727">
                  <a:moveTo>
                    <a:pt x="27988" y="135110"/>
                  </a:moveTo>
                  <a:lnTo>
                    <a:pt x="33922" y="140910"/>
                  </a:lnTo>
                  <a:lnTo>
                    <a:pt x="40127" y="145835"/>
                  </a:lnTo>
                  <a:lnTo>
                    <a:pt x="47227" y="150333"/>
                  </a:lnTo>
                  <a:lnTo>
                    <a:pt x="55341" y="154381"/>
                  </a:lnTo>
                  <a:lnTo>
                    <a:pt x="64635" y="157746"/>
                  </a:lnTo>
                  <a:lnTo>
                    <a:pt x="75078" y="160350"/>
                  </a:lnTo>
                  <a:lnTo>
                    <a:pt x="86331" y="162104"/>
                  </a:lnTo>
                  <a:lnTo>
                    <a:pt x="97869" y="162835"/>
                  </a:lnTo>
                  <a:lnTo>
                    <a:pt x="109366" y="162543"/>
                  </a:lnTo>
                  <a:lnTo>
                    <a:pt x="120691" y="161212"/>
                  </a:lnTo>
                  <a:lnTo>
                    <a:pt x="131829" y="158723"/>
                  </a:lnTo>
                  <a:lnTo>
                    <a:pt x="142797" y="155115"/>
                  </a:lnTo>
                  <a:lnTo>
                    <a:pt x="153468" y="150235"/>
                  </a:lnTo>
                  <a:lnTo>
                    <a:pt x="163566" y="143678"/>
                  </a:lnTo>
                  <a:lnTo>
                    <a:pt x="172984" y="135376"/>
                  </a:lnTo>
                  <a:lnTo>
                    <a:pt x="181444" y="125547"/>
                  </a:lnTo>
                  <a:lnTo>
                    <a:pt x="188449" y="114507"/>
                  </a:lnTo>
                  <a:lnTo>
                    <a:pt x="193857" y="102569"/>
                  </a:lnTo>
                  <a:lnTo>
                    <a:pt x="197675" y="90148"/>
                  </a:lnTo>
                  <a:lnTo>
                    <a:pt x="199880" y="77744"/>
                  </a:lnTo>
                  <a:lnTo>
                    <a:pt x="200617" y="65633"/>
                  </a:lnTo>
                  <a:lnTo>
                    <a:pt x="199997" y="54044"/>
                  </a:lnTo>
                  <a:lnTo>
                    <a:pt x="197994" y="43255"/>
                  </a:lnTo>
                  <a:lnTo>
                    <a:pt x="194716" y="33335"/>
                  </a:lnTo>
                  <a:lnTo>
                    <a:pt x="190058" y="24350"/>
                  </a:lnTo>
                  <a:lnTo>
                    <a:pt x="183651" y="16453"/>
                  </a:lnTo>
                  <a:lnTo>
                    <a:pt x="175449" y="9633"/>
                  </a:lnTo>
                  <a:lnTo>
                    <a:pt x="165687" y="4221"/>
                  </a:lnTo>
                  <a:lnTo>
                    <a:pt x="154692" y="941"/>
                  </a:lnTo>
                  <a:lnTo>
                    <a:pt x="142789" y="0"/>
                  </a:lnTo>
                  <a:lnTo>
                    <a:pt x="130562" y="1319"/>
                  </a:lnTo>
                  <a:lnTo>
                    <a:pt x="118819" y="4787"/>
                  </a:lnTo>
                  <a:lnTo>
                    <a:pt x="107966" y="10115"/>
                  </a:lnTo>
                  <a:lnTo>
                    <a:pt x="98037" y="16757"/>
                  </a:lnTo>
                  <a:lnTo>
                    <a:pt x="88900" y="24037"/>
                  </a:lnTo>
                  <a:lnTo>
                    <a:pt x="80380" y="31521"/>
                  </a:lnTo>
                  <a:lnTo>
                    <a:pt x="72317" y="39170"/>
                  </a:lnTo>
                  <a:lnTo>
                    <a:pt x="64581" y="47217"/>
                  </a:lnTo>
                  <a:lnTo>
                    <a:pt x="57078" y="55780"/>
                  </a:lnTo>
                  <a:lnTo>
                    <a:pt x="49900" y="64837"/>
                  </a:lnTo>
                  <a:lnTo>
                    <a:pt x="43305" y="74303"/>
                  </a:lnTo>
                  <a:lnTo>
                    <a:pt x="37389" y="84083"/>
                  </a:lnTo>
                  <a:lnTo>
                    <a:pt x="32095" y="94092"/>
                  </a:lnTo>
                  <a:lnTo>
                    <a:pt x="27306" y="104265"/>
                  </a:lnTo>
                  <a:lnTo>
                    <a:pt x="22898" y="114551"/>
                  </a:lnTo>
                  <a:lnTo>
                    <a:pt x="18767" y="124916"/>
                  </a:lnTo>
                  <a:lnTo>
                    <a:pt x="14832" y="135334"/>
                  </a:lnTo>
                  <a:lnTo>
                    <a:pt x="11038" y="145798"/>
                  </a:lnTo>
                  <a:lnTo>
                    <a:pt x="7507" y="156622"/>
                  </a:lnTo>
                  <a:lnTo>
                    <a:pt x="4514" y="168414"/>
                  </a:lnTo>
                  <a:lnTo>
                    <a:pt x="2174" y="181422"/>
                  </a:lnTo>
                  <a:lnTo>
                    <a:pt x="603" y="195414"/>
                  </a:lnTo>
                  <a:lnTo>
                    <a:pt x="0" y="209877"/>
                  </a:lnTo>
                  <a:lnTo>
                    <a:pt x="382" y="224453"/>
                  </a:lnTo>
                  <a:lnTo>
                    <a:pt x="1945" y="238816"/>
                  </a:lnTo>
                  <a:lnTo>
                    <a:pt x="5121" y="252606"/>
                  </a:lnTo>
                  <a:lnTo>
                    <a:pt x="9995" y="265686"/>
                  </a:lnTo>
                  <a:lnTo>
                    <a:pt x="16200" y="277943"/>
                  </a:lnTo>
                  <a:lnTo>
                    <a:pt x="23121" y="289190"/>
                  </a:lnTo>
                  <a:lnTo>
                    <a:pt x="30331" y="299425"/>
                  </a:lnTo>
                  <a:lnTo>
                    <a:pt x="37781" y="308792"/>
                  </a:lnTo>
                  <a:lnTo>
                    <a:pt x="45687" y="317478"/>
                  </a:lnTo>
                  <a:lnTo>
                    <a:pt x="54157" y="325660"/>
                  </a:lnTo>
                  <a:lnTo>
                    <a:pt x="63318" y="333479"/>
                  </a:lnTo>
                  <a:lnTo>
                    <a:pt x="73387" y="341043"/>
                  </a:lnTo>
                  <a:lnTo>
                    <a:pt x="84394" y="348423"/>
                  </a:lnTo>
                  <a:lnTo>
                    <a:pt x="96380" y="355346"/>
                  </a:lnTo>
                  <a:lnTo>
                    <a:pt x="109483" y="361236"/>
                  </a:lnTo>
                  <a:lnTo>
                    <a:pt x="123669" y="365861"/>
                  </a:lnTo>
                  <a:lnTo>
                    <a:pt x="138770" y="369305"/>
                  </a:lnTo>
                  <a:lnTo>
                    <a:pt x="154585" y="371781"/>
                  </a:lnTo>
                  <a:lnTo>
                    <a:pt x="170932" y="373517"/>
                  </a:lnTo>
                  <a:lnTo>
                    <a:pt x="187823" y="374549"/>
                  </a:lnTo>
                  <a:lnTo>
                    <a:pt x="205454" y="374726"/>
                  </a:lnTo>
                  <a:lnTo>
                    <a:pt x="223873" y="374038"/>
                  </a:lnTo>
                  <a:lnTo>
                    <a:pt x="242988" y="372765"/>
                  </a:lnTo>
                  <a:lnTo>
                    <a:pt x="262658" y="371372"/>
                  </a:lnTo>
                  <a:lnTo>
                    <a:pt x="282740" y="370141"/>
                  </a:lnTo>
                  <a:lnTo>
                    <a:pt x="302956" y="369163"/>
                  </a:lnTo>
                  <a:lnTo>
                    <a:pt x="322907" y="368432"/>
                  </a:lnTo>
                  <a:lnTo>
                    <a:pt x="342378" y="367905"/>
                  </a:lnTo>
                  <a:lnTo>
                    <a:pt x="360599" y="367534"/>
                  </a:lnTo>
                  <a:lnTo>
                    <a:pt x="377958" y="367237"/>
                  </a:lnTo>
                  <a:lnTo>
                    <a:pt x="395975" y="366986"/>
                  </a:lnTo>
                  <a:lnTo>
                    <a:pt x="417542" y="366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77323" y="2731223"/>
            <a:ext cx="2095172" cy="1052851"/>
            <a:chOff x="3277323" y="2731223"/>
            <a:chExt cx="2095172" cy="1052851"/>
          </a:xfrm>
        </p:grpSpPr>
        <p:sp>
          <p:nvSpPr>
            <p:cNvPr id="21" name="Freeform 20"/>
            <p:cNvSpPr/>
            <p:nvPr/>
          </p:nvSpPr>
          <p:spPr>
            <a:xfrm>
              <a:off x="3719535" y="2847037"/>
              <a:ext cx="21043" cy="568540"/>
            </a:xfrm>
            <a:custGeom>
              <a:avLst/>
              <a:gdLst/>
              <a:ahLst/>
              <a:cxnLst/>
              <a:rect l="0" t="0" r="0" b="0"/>
              <a:pathLst>
                <a:path w="21043" h="568540">
                  <a:moveTo>
                    <a:pt x="10514" y="0"/>
                  </a:moveTo>
                  <a:lnTo>
                    <a:pt x="9072" y="10115"/>
                  </a:lnTo>
                  <a:lnTo>
                    <a:pt x="7158" y="24377"/>
                  </a:lnTo>
                  <a:lnTo>
                    <a:pt x="5336" y="40378"/>
                  </a:lnTo>
                  <a:lnTo>
                    <a:pt x="3836" y="57136"/>
                  </a:lnTo>
                  <a:lnTo>
                    <a:pt x="2693" y="74091"/>
                  </a:lnTo>
                  <a:lnTo>
                    <a:pt x="1859" y="90758"/>
                  </a:lnTo>
                  <a:lnTo>
                    <a:pt x="1269" y="106928"/>
                  </a:lnTo>
                  <a:lnTo>
                    <a:pt x="858" y="122917"/>
                  </a:lnTo>
                  <a:lnTo>
                    <a:pt x="575" y="139419"/>
                  </a:lnTo>
                  <a:lnTo>
                    <a:pt x="383" y="156783"/>
                  </a:lnTo>
                  <a:lnTo>
                    <a:pt x="252" y="174873"/>
                  </a:lnTo>
                  <a:lnTo>
                    <a:pt x="164" y="193249"/>
                  </a:lnTo>
                  <a:lnTo>
                    <a:pt x="105" y="211614"/>
                  </a:lnTo>
                  <a:lnTo>
                    <a:pt x="65" y="229845"/>
                  </a:lnTo>
                  <a:lnTo>
                    <a:pt x="39" y="247918"/>
                  </a:lnTo>
                  <a:lnTo>
                    <a:pt x="21" y="265846"/>
                  </a:lnTo>
                  <a:lnTo>
                    <a:pt x="9" y="283494"/>
                  </a:lnTo>
                  <a:lnTo>
                    <a:pt x="1" y="300584"/>
                  </a:lnTo>
                  <a:lnTo>
                    <a:pt x="0" y="317010"/>
                  </a:lnTo>
                  <a:lnTo>
                    <a:pt x="170" y="332822"/>
                  </a:lnTo>
                  <a:lnTo>
                    <a:pt x="816" y="348133"/>
                  </a:lnTo>
                  <a:lnTo>
                    <a:pt x="2063" y="363066"/>
                  </a:lnTo>
                  <a:lnTo>
                    <a:pt x="3715" y="377723"/>
                  </a:lnTo>
                  <a:lnTo>
                    <a:pt x="5362" y="392184"/>
                  </a:lnTo>
                  <a:lnTo>
                    <a:pt x="6769" y="406510"/>
                  </a:lnTo>
                  <a:lnTo>
                    <a:pt x="8034" y="420743"/>
                  </a:lnTo>
                  <a:lnTo>
                    <a:pt x="9490" y="434911"/>
                  </a:lnTo>
                  <a:lnTo>
                    <a:pt x="11317" y="449038"/>
                  </a:lnTo>
                  <a:lnTo>
                    <a:pt x="13375" y="463135"/>
                  </a:lnTo>
                  <a:lnTo>
                    <a:pt x="15302" y="477212"/>
                  </a:lnTo>
                  <a:lnTo>
                    <a:pt x="16896" y="491268"/>
                  </a:lnTo>
                  <a:lnTo>
                    <a:pt x="18122" y="505085"/>
                  </a:lnTo>
                  <a:lnTo>
                    <a:pt x="19151" y="519800"/>
                  </a:lnTo>
                  <a:lnTo>
                    <a:pt x="20073" y="538946"/>
                  </a:lnTo>
                  <a:lnTo>
                    <a:pt x="21042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77323" y="2731223"/>
              <a:ext cx="905452" cy="252685"/>
            </a:xfrm>
            <a:custGeom>
              <a:avLst/>
              <a:gdLst/>
              <a:ahLst/>
              <a:cxnLst/>
              <a:rect l="0" t="0" r="0" b="0"/>
              <a:pathLst>
                <a:path w="905452" h="252685">
                  <a:moveTo>
                    <a:pt x="905451" y="0"/>
                  </a:moveTo>
                  <a:lnTo>
                    <a:pt x="896650" y="5868"/>
                  </a:lnTo>
                  <a:lnTo>
                    <a:pt x="888303" y="11432"/>
                  </a:lnTo>
                  <a:lnTo>
                    <a:pt x="879600" y="17227"/>
                  </a:lnTo>
                  <a:lnTo>
                    <a:pt x="870306" y="23135"/>
                  </a:lnTo>
                  <a:lnTo>
                    <a:pt x="860162" y="28817"/>
                  </a:lnTo>
                  <a:lnTo>
                    <a:pt x="849117" y="34091"/>
                  </a:lnTo>
                  <a:lnTo>
                    <a:pt x="837278" y="38942"/>
                  </a:lnTo>
                  <a:lnTo>
                    <a:pt x="824808" y="43428"/>
                  </a:lnTo>
                  <a:lnTo>
                    <a:pt x="811866" y="47625"/>
                  </a:lnTo>
                  <a:lnTo>
                    <a:pt x="798583" y="51443"/>
                  </a:lnTo>
                  <a:lnTo>
                    <a:pt x="785061" y="54636"/>
                  </a:lnTo>
                  <a:lnTo>
                    <a:pt x="771368" y="57122"/>
                  </a:lnTo>
                  <a:lnTo>
                    <a:pt x="757393" y="59132"/>
                  </a:lnTo>
                  <a:lnTo>
                    <a:pt x="742866" y="61096"/>
                  </a:lnTo>
                  <a:lnTo>
                    <a:pt x="727677" y="63272"/>
                  </a:lnTo>
                  <a:lnTo>
                    <a:pt x="711712" y="65735"/>
                  </a:lnTo>
                  <a:lnTo>
                    <a:pt x="694777" y="68468"/>
                  </a:lnTo>
                  <a:lnTo>
                    <a:pt x="676867" y="71420"/>
                  </a:lnTo>
                  <a:lnTo>
                    <a:pt x="658279" y="74539"/>
                  </a:lnTo>
                  <a:lnTo>
                    <a:pt x="639503" y="77778"/>
                  </a:lnTo>
                  <a:lnTo>
                    <a:pt x="620832" y="81103"/>
                  </a:lnTo>
                  <a:lnTo>
                    <a:pt x="602212" y="84487"/>
                  </a:lnTo>
                  <a:lnTo>
                    <a:pt x="583338" y="87911"/>
                  </a:lnTo>
                  <a:lnTo>
                    <a:pt x="564046" y="91368"/>
                  </a:lnTo>
                  <a:lnTo>
                    <a:pt x="544327" y="95012"/>
                  </a:lnTo>
                  <a:lnTo>
                    <a:pt x="524242" y="99144"/>
                  </a:lnTo>
                  <a:lnTo>
                    <a:pt x="503874" y="103889"/>
                  </a:lnTo>
                  <a:lnTo>
                    <a:pt x="483296" y="109213"/>
                  </a:lnTo>
                  <a:lnTo>
                    <a:pt x="462568" y="115011"/>
                  </a:lnTo>
                  <a:lnTo>
                    <a:pt x="441730" y="121167"/>
                  </a:lnTo>
                  <a:lnTo>
                    <a:pt x="420652" y="127419"/>
                  </a:lnTo>
                  <a:lnTo>
                    <a:pt x="399049" y="133382"/>
                  </a:lnTo>
                  <a:lnTo>
                    <a:pt x="376817" y="138876"/>
                  </a:lnTo>
                  <a:lnTo>
                    <a:pt x="354327" y="144054"/>
                  </a:lnTo>
                  <a:lnTo>
                    <a:pt x="332300" y="149299"/>
                  </a:lnTo>
                  <a:lnTo>
                    <a:pt x="311110" y="154831"/>
                  </a:lnTo>
                  <a:lnTo>
                    <a:pt x="290627" y="160700"/>
                  </a:lnTo>
                  <a:lnTo>
                    <a:pt x="270419" y="166873"/>
                  </a:lnTo>
                  <a:lnTo>
                    <a:pt x="250198" y="173289"/>
                  </a:lnTo>
                  <a:lnTo>
                    <a:pt x="230006" y="179886"/>
                  </a:lnTo>
                  <a:lnTo>
                    <a:pt x="210128" y="186614"/>
                  </a:lnTo>
                  <a:lnTo>
                    <a:pt x="190713" y="193429"/>
                  </a:lnTo>
                  <a:lnTo>
                    <a:pt x="171758" y="200141"/>
                  </a:lnTo>
                  <a:lnTo>
                    <a:pt x="153190" y="206420"/>
                  </a:lnTo>
                  <a:lnTo>
                    <a:pt x="134926" y="212125"/>
                  </a:lnTo>
                  <a:lnTo>
                    <a:pt x="117051" y="217277"/>
                  </a:lnTo>
                  <a:lnTo>
                    <a:pt x="99808" y="221972"/>
                  </a:lnTo>
                  <a:lnTo>
                    <a:pt x="83289" y="226317"/>
                  </a:lnTo>
                  <a:lnTo>
                    <a:pt x="67644" y="230447"/>
                  </a:lnTo>
                  <a:lnTo>
                    <a:pt x="51419" y="235034"/>
                  </a:lnTo>
                  <a:lnTo>
                    <a:pt x="30954" y="24160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7007" y="3151590"/>
              <a:ext cx="207313" cy="298134"/>
            </a:xfrm>
            <a:custGeom>
              <a:avLst/>
              <a:gdLst/>
              <a:ahLst/>
              <a:cxnLst/>
              <a:rect l="0" t="0" r="0" b="0"/>
              <a:pathLst>
                <a:path w="207313" h="298134">
                  <a:moveTo>
                    <a:pt x="38855" y="137644"/>
                  </a:moveTo>
                  <a:lnTo>
                    <a:pt x="53390" y="134710"/>
                  </a:lnTo>
                  <a:lnTo>
                    <a:pt x="66021" y="131928"/>
                  </a:lnTo>
                  <a:lnTo>
                    <a:pt x="77926" y="129028"/>
                  </a:lnTo>
                  <a:lnTo>
                    <a:pt x="89408" y="125988"/>
                  </a:lnTo>
                  <a:lnTo>
                    <a:pt x="100600" y="122823"/>
                  </a:lnTo>
                  <a:lnTo>
                    <a:pt x="111587" y="119555"/>
                  </a:lnTo>
                  <a:lnTo>
                    <a:pt x="122430" y="116043"/>
                  </a:lnTo>
                  <a:lnTo>
                    <a:pt x="133172" y="112004"/>
                  </a:lnTo>
                  <a:lnTo>
                    <a:pt x="143841" y="107322"/>
                  </a:lnTo>
                  <a:lnTo>
                    <a:pt x="154294" y="102042"/>
                  </a:lnTo>
                  <a:lnTo>
                    <a:pt x="164239" y="96272"/>
                  </a:lnTo>
                  <a:lnTo>
                    <a:pt x="173554" y="90123"/>
                  </a:lnTo>
                  <a:lnTo>
                    <a:pt x="182113" y="83366"/>
                  </a:lnTo>
                  <a:lnTo>
                    <a:pt x="189717" y="75467"/>
                  </a:lnTo>
                  <a:lnTo>
                    <a:pt x="196336" y="66233"/>
                  </a:lnTo>
                  <a:lnTo>
                    <a:pt x="201611" y="56100"/>
                  </a:lnTo>
                  <a:lnTo>
                    <a:pt x="204799" y="45914"/>
                  </a:lnTo>
                  <a:lnTo>
                    <a:pt x="205676" y="36180"/>
                  </a:lnTo>
                  <a:lnTo>
                    <a:pt x="204317" y="27206"/>
                  </a:lnTo>
                  <a:lnTo>
                    <a:pt x="200821" y="19258"/>
                  </a:lnTo>
                  <a:lnTo>
                    <a:pt x="195465" y="12372"/>
                  </a:lnTo>
                  <a:lnTo>
                    <a:pt x="188465" y="6731"/>
                  </a:lnTo>
                  <a:lnTo>
                    <a:pt x="179880" y="2758"/>
                  </a:lnTo>
                  <a:lnTo>
                    <a:pt x="169889" y="531"/>
                  </a:lnTo>
                  <a:lnTo>
                    <a:pt x="158757" y="0"/>
                  </a:lnTo>
                  <a:lnTo>
                    <a:pt x="146763" y="1155"/>
                  </a:lnTo>
                  <a:lnTo>
                    <a:pt x="134144" y="3820"/>
                  </a:lnTo>
                  <a:lnTo>
                    <a:pt x="121248" y="7709"/>
                  </a:lnTo>
                  <a:lnTo>
                    <a:pt x="108517" y="12527"/>
                  </a:lnTo>
                  <a:lnTo>
                    <a:pt x="96178" y="18032"/>
                  </a:lnTo>
                  <a:lnTo>
                    <a:pt x="84265" y="24353"/>
                  </a:lnTo>
                  <a:lnTo>
                    <a:pt x="72725" y="31959"/>
                  </a:lnTo>
                  <a:lnTo>
                    <a:pt x="61483" y="41005"/>
                  </a:lnTo>
                  <a:lnTo>
                    <a:pt x="50627" y="51352"/>
                  </a:lnTo>
                  <a:lnTo>
                    <a:pt x="40402" y="62747"/>
                  </a:lnTo>
                  <a:lnTo>
                    <a:pt x="30900" y="74937"/>
                  </a:lnTo>
                  <a:lnTo>
                    <a:pt x="22384" y="87868"/>
                  </a:lnTo>
                  <a:lnTo>
                    <a:pt x="15341" y="101679"/>
                  </a:lnTo>
                  <a:lnTo>
                    <a:pt x="9903" y="116372"/>
                  </a:lnTo>
                  <a:lnTo>
                    <a:pt x="5895" y="131661"/>
                  </a:lnTo>
                  <a:lnTo>
                    <a:pt x="3032" y="147077"/>
                  </a:lnTo>
                  <a:lnTo>
                    <a:pt x="1037" y="162331"/>
                  </a:lnTo>
                  <a:lnTo>
                    <a:pt x="0" y="177168"/>
                  </a:lnTo>
                  <a:lnTo>
                    <a:pt x="351" y="191284"/>
                  </a:lnTo>
                  <a:lnTo>
                    <a:pt x="2220" y="204593"/>
                  </a:lnTo>
                  <a:lnTo>
                    <a:pt x="5611" y="217173"/>
                  </a:lnTo>
                  <a:lnTo>
                    <a:pt x="10560" y="229170"/>
                  </a:lnTo>
                  <a:lnTo>
                    <a:pt x="16930" y="240723"/>
                  </a:lnTo>
                  <a:lnTo>
                    <a:pt x="24461" y="251789"/>
                  </a:lnTo>
                  <a:lnTo>
                    <a:pt x="32878" y="262154"/>
                  </a:lnTo>
                  <a:lnTo>
                    <a:pt x="41953" y="271749"/>
                  </a:lnTo>
                  <a:lnTo>
                    <a:pt x="51824" y="280329"/>
                  </a:lnTo>
                  <a:lnTo>
                    <a:pt x="62967" y="287415"/>
                  </a:lnTo>
                  <a:lnTo>
                    <a:pt x="75532" y="292873"/>
                  </a:lnTo>
                  <a:lnTo>
                    <a:pt x="89055" y="296554"/>
                  </a:lnTo>
                  <a:lnTo>
                    <a:pt x="102671" y="298133"/>
                  </a:lnTo>
                  <a:lnTo>
                    <a:pt x="115865" y="297639"/>
                  </a:lnTo>
                  <a:lnTo>
                    <a:pt x="128486" y="295377"/>
                  </a:lnTo>
                  <a:lnTo>
                    <a:pt x="140567" y="291732"/>
                  </a:lnTo>
                  <a:lnTo>
                    <a:pt x="152200" y="287069"/>
                  </a:lnTo>
                  <a:lnTo>
                    <a:pt x="163232" y="281790"/>
                  </a:lnTo>
                  <a:lnTo>
                    <a:pt x="174435" y="275720"/>
                  </a:lnTo>
                  <a:lnTo>
                    <a:pt x="187913" y="267214"/>
                  </a:lnTo>
                  <a:lnTo>
                    <a:pt x="207312" y="253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8018" y="3150601"/>
              <a:ext cx="189514" cy="243919"/>
            </a:xfrm>
            <a:custGeom>
              <a:avLst/>
              <a:gdLst/>
              <a:ahLst/>
              <a:cxnLst/>
              <a:rect l="0" t="0" r="0" b="0"/>
              <a:pathLst>
                <a:path w="189514" h="243919">
                  <a:moveTo>
                    <a:pt x="0" y="85990"/>
                  </a:moveTo>
                  <a:lnTo>
                    <a:pt x="0" y="100592"/>
                  </a:lnTo>
                  <a:lnTo>
                    <a:pt x="0" y="113863"/>
                  </a:lnTo>
                  <a:lnTo>
                    <a:pt x="0" y="127069"/>
                  </a:lnTo>
                  <a:lnTo>
                    <a:pt x="0" y="140583"/>
                  </a:lnTo>
                  <a:lnTo>
                    <a:pt x="0" y="154741"/>
                  </a:lnTo>
                  <a:lnTo>
                    <a:pt x="4" y="169638"/>
                  </a:lnTo>
                  <a:lnTo>
                    <a:pt x="177" y="184884"/>
                  </a:lnTo>
                  <a:lnTo>
                    <a:pt x="825" y="199734"/>
                  </a:lnTo>
                  <a:lnTo>
                    <a:pt x="2055" y="213720"/>
                  </a:lnTo>
                  <a:lnTo>
                    <a:pt x="3006" y="224258"/>
                  </a:lnTo>
                  <a:lnTo>
                    <a:pt x="2857" y="228014"/>
                  </a:lnTo>
                  <a:lnTo>
                    <a:pt x="2294" y="225753"/>
                  </a:lnTo>
                  <a:lnTo>
                    <a:pt x="1882" y="219312"/>
                  </a:lnTo>
                  <a:lnTo>
                    <a:pt x="2047" y="210165"/>
                  </a:lnTo>
                  <a:lnTo>
                    <a:pt x="2935" y="199285"/>
                  </a:lnTo>
                  <a:lnTo>
                    <a:pt x="4495" y="187132"/>
                  </a:lnTo>
                  <a:lnTo>
                    <a:pt x="6604" y="173793"/>
                  </a:lnTo>
                  <a:lnTo>
                    <a:pt x="9131" y="159392"/>
                  </a:lnTo>
                  <a:lnTo>
                    <a:pt x="11960" y="144285"/>
                  </a:lnTo>
                  <a:lnTo>
                    <a:pt x="15004" y="128985"/>
                  </a:lnTo>
                  <a:lnTo>
                    <a:pt x="18197" y="113800"/>
                  </a:lnTo>
                  <a:lnTo>
                    <a:pt x="21493" y="98839"/>
                  </a:lnTo>
                  <a:lnTo>
                    <a:pt x="24858" y="84106"/>
                  </a:lnTo>
                  <a:lnTo>
                    <a:pt x="28276" y="69574"/>
                  </a:lnTo>
                  <a:lnTo>
                    <a:pt x="31893" y="55526"/>
                  </a:lnTo>
                  <a:lnTo>
                    <a:pt x="36008" y="42539"/>
                  </a:lnTo>
                  <a:lnTo>
                    <a:pt x="40751" y="30848"/>
                  </a:lnTo>
                  <a:lnTo>
                    <a:pt x="46412" y="20692"/>
                  </a:lnTo>
                  <a:lnTo>
                    <a:pt x="53502" y="12466"/>
                  </a:lnTo>
                  <a:lnTo>
                    <a:pt x="62160" y="6203"/>
                  </a:lnTo>
                  <a:lnTo>
                    <a:pt x="72061" y="1963"/>
                  </a:lnTo>
                  <a:lnTo>
                    <a:pt x="82616" y="0"/>
                  </a:lnTo>
                  <a:lnTo>
                    <a:pt x="93411" y="237"/>
                  </a:lnTo>
                  <a:lnTo>
                    <a:pt x="104080" y="2496"/>
                  </a:lnTo>
                  <a:lnTo>
                    <a:pt x="114236" y="6669"/>
                  </a:lnTo>
                  <a:lnTo>
                    <a:pt x="123729" y="12515"/>
                  </a:lnTo>
                  <a:lnTo>
                    <a:pt x="132594" y="19861"/>
                  </a:lnTo>
                  <a:lnTo>
                    <a:pt x="140942" y="28686"/>
                  </a:lnTo>
                  <a:lnTo>
                    <a:pt x="148892" y="38843"/>
                  </a:lnTo>
                  <a:lnTo>
                    <a:pt x="156385" y="50085"/>
                  </a:lnTo>
                  <a:lnTo>
                    <a:pt x="163199" y="62156"/>
                  </a:lnTo>
                  <a:lnTo>
                    <a:pt x="169262" y="74830"/>
                  </a:lnTo>
                  <a:lnTo>
                    <a:pt x="174486" y="87934"/>
                  </a:lnTo>
                  <a:lnTo>
                    <a:pt x="178697" y="101336"/>
                  </a:lnTo>
                  <a:lnTo>
                    <a:pt x="181900" y="114944"/>
                  </a:lnTo>
                  <a:lnTo>
                    <a:pt x="184237" y="128692"/>
                  </a:lnTo>
                  <a:lnTo>
                    <a:pt x="185896" y="142535"/>
                  </a:lnTo>
                  <a:lnTo>
                    <a:pt x="187053" y="156439"/>
                  </a:lnTo>
                  <a:lnTo>
                    <a:pt x="187850" y="170352"/>
                  </a:lnTo>
                  <a:lnTo>
                    <a:pt x="188480" y="185888"/>
                  </a:lnTo>
                  <a:lnTo>
                    <a:pt x="189003" y="207766"/>
                  </a:lnTo>
                  <a:lnTo>
                    <a:pt x="189513" y="243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96148" y="3057607"/>
              <a:ext cx="243408" cy="291127"/>
            </a:xfrm>
            <a:custGeom>
              <a:avLst/>
              <a:gdLst/>
              <a:ahLst/>
              <a:cxnLst/>
              <a:rect l="0" t="0" r="0" b="0"/>
              <a:pathLst>
                <a:path w="243408" h="291127">
                  <a:moveTo>
                    <a:pt x="155124" y="0"/>
                  </a:moveTo>
                  <a:lnTo>
                    <a:pt x="140589" y="134"/>
                  </a:lnTo>
                  <a:lnTo>
                    <a:pt x="127958" y="1414"/>
                  </a:lnTo>
                  <a:lnTo>
                    <a:pt x="116053" y="4008"/>
                  </a:lnTo>
                  <a:lnTo>
                    <a:pt x="104571" y="7727"/>
                  </a:lnTo>
                  <a:lnTo>
                    <a:pt x="93379" y="12360"/>
                  </a:lnTo>
                  <a:lnTo>
                    <a:pt x="82392" y="17697"/>
                  </a:lnTo>
                  <a:lnTo>
                    <a:pt x="71549" y="23718"/>
                  </a:lnTo>
                  <a:lnTo>
                    <a:pt x="60807" y="30580"/>
                  </a:lnTo>
                  <a:lnTo>
                    <a:pt x="50139" y="38309"/>
                  </a:lnTo>
                  <a:lnTo>
                    <a:pt x="39685" y="46955"/>
                  </a:lnTo>
                  <a:lnTo>
                    <a:pt x="29740" y="56669"/>
                  </a:lnTo>
                  <a:lnTo>
                    <a:pt x="20435" y="67424"/>
                  </a:lnTo>
                  <a:lnTo>
                    <a:pt x="12220" y="78901"/>
                  </a:lnTo>
                  <a:lnTo>
                    <a:pt x="5913" y="90597"/>
                  </a:lnTo>
                  <a:lnTo>
                    <a:pt x="1797" y="102193"/>
                  </a:lnTo>
                  <a:lnTo>
                    <a:pt x="0" y="113249"/>
                  </a:lnTo>
                  <a:lnTo>
                    <a:pt x="756" y="123141"/>
                  </a:lnTo>
                  <a:lnTo>
                    <a:pt x="3938" y="131633"/>
                  </a:lnTo>
                  <a:lnTo>
                    <a:pt x="9309" y="138503"/>
                  </a:lnTo>
                  <a:lnTo>
                    <a:pt x="16717" y="143376"/>
                  </a:lnTo>
                  <a:lnTo>
                    <a:pt x="25885" y="146248"/>
                  </a:lnTo>
                  <a:lnTo>
                    <a:pt x="36613" y="147398"/>
                  </a:lnTo>
                  <a:lnTo>
                    <a:pt x="48862" y="147199"/>
                  </a:lnTo>
                  <a:lnTo>
                    <a:pt x="62461" y="145998"/>
                  </a:lnTo>
                  <a:lnTo>
                    <a:pt x="76828" y="144077"/>
                  </a:lnTo>
                  <a:lnTo>
                    <a:pt x="91086" y="141651"/>
                  </a:lnTo>
                  <a:lnTo>
                    <a:pt x="104750" y="138880"/>
                  </a:lnTo>
                  <a:lnTo>
                    <a:pt x="117873" y="136039"/>
                  </a:lnTo>
                  <a:lnTo>
                    <a:pt x="130833" y="133511"/>
                  </a:lnTo>
                  <a:lnTo>
                    <a:pt x="143882" y="131484"/>
                  </a:lnTo>
                  <a:lnTo>
                    <a:pt x="156952" y="130122"/>
                  </a:lnTo>
                  <a:lnTo>
                    <a:pt x="169742" y="129657"/>
                  </a:lnTo>
                  <a:lnTo>
                    <a:pt x="182087" y="130129"/>
                  </a:lnTo>
                  <a:lnTo>
                    <a:pt x="193820" y="131581"/>
                  </a:lnTo>
                  <a:lnTo>
                    <a:pt x="204700" y="134150"/>
                  </a:lnTo>
                  <a:lnTo>
                    <a:pt x="214673" y="137813"/>
                  </a:lnTo>
                  <a:lnTo>
                    <a:pt x="223522" y="142730"/>
                  </a:lnTo>
                  <a:lnTo>
                    <a:pt x="230795" y="149311"/>
                  </a:lnTo>
                  <a:lnTo>
                    <a:pt x="236387" y="157625"/>
                  </a:lnTo>
                  <a:lnTo>
                    <a:pt x="240329" y="167292"/>
                  </a:lnTo>
                  <a:lnTo>
                    <a:pt x="242616" y="177690"/>
                  </a:lnTo>
                  <a:lnTo>
                    <a:pt x="243407" y="188385"/>
                  </a:lnTo>
                  <a:lnTo>
                    <a:pt x="242652" y="199157"/>
                  </a:lnTo>
                  <a:lnTo>
                    <a:pt x="240025" y="209914"/>
                  </a:lnTo>
                  <a:lnTo>
                    <a:pt x="235520" y="220620"/>
                  </a:lnTo>
                  <a:lnTo>
                    <a:pt x="229393" y="230943"/>
                  </a:lnTo>
                  <a:lnTo>
                    <a:pt x="221994" y="240277"/>
                  </a:lnTo>
                  <a:lnTo>
                    <a:pt x="213643" y="248371"/>
                  </a:lnTo>
                  <a:lnTo>
                    <a:pt x="204445" y="255298"/>
                  </a:lnTo>
                  <a:lnTo>
                    <a:pt x="194293" y="261268"/>
                  </a:lnTo>
                  <a:lnTo>
                    <a:pt x="183206" y="266507"/>
                  </a:lnTo>
                  <a:lnTo>
                    <a:pt x="171322" y="271215"/>
                  </a:lnTo>
                  <a:lnTo>
                    <a:pt x="158812" y="275545"/>
                  </a:lnTo>
                  <a:lnTo>
                    <a:pt x="145840" y="279608"/>
                  </a:lnTo>
                  <a:lnTo>
                    <a:pt x="132534" y="283322"/>
                  </a:lnTo>
                  <a:lnTo>
                    <a:pt x="118996" y="286438"/>
                  </a:lnTo>
                  <a:lnTo>
                    <a:pt x="105297" y="288860"/>
                  </a:lnTo>
                  <a:lnTo>
                    <a:pt x="91487" y="290485"/>
                  </a:lnTo>
                  <a:lnTo>
                    <a:pt x="77603" y="291126"/>
                  </a:lnTo>
                  <a:lnTo>
                    <a:pt x="63687" y="290783"/>
                  </a:lnTo>
                  <a:lnTo>
                    <a:pt x="50360" y="289748"/>
                  </a:lnTo>
                  <a:lnTo>
                    <a:pt x="37515" y="288418"/>
                  </a:lnTo>
                  <a:lnTo>
                    <a:pt x="24021" y="286676"/>
                  </a:lnTo>
                  <a:lnTo>
                    <a:pt x="772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71506" y="3026715"/>
              <a:ext cx="224563" cy="298262"/>
            </a:xfrm>
            <a:custGeom>
              <a:avLst/>
              <a:gdLst/>
              <a:ahLst/>
              <a:cxnLst/>
              <a:rect l="0" t="0" r="0" b="0"/>
              <a:pathLst>
                <a:path w="224563" h="298262">
                  <a:moveTo>
                    <a:pt x="16636" y="146705"/>
                  </a:moveTo>
                  <a:lnTo>
                    <a:pt x="25572" y="143838"/>
                  </a:lnTo>
                  <a:lnTo>
                    <a:pt x="35198" y="141696"/>
                  </a:lnTo>
                  <a:lnTo>
                    <a:pt x="46481" y="140089"/>
                  </a:lnTo>
                  <a:lnTo>
                    <a:pt x="58976" y="138735"/>
                  </a:lnTo>
                  <a:lnTo>
                    <a:pt x="71807" y="137239"/>
                  </a:lnTo>
                  <a:lnTo>
                    <a:pt x="84430" y="135388"/>
                  </a:lnTo>
                  <a:lnTo>
                    <a:pt x="96813" y="133148"/>
                  </a:lnTo>
                  <a:lnTo>
                    <a:pt x="109257" y="130567"/>
                  </a:lnTo>
                  <a:lnTo>
                    <a:pt x="121946" y="127713"/>
                  </a:lnTo>
                  <a:lnTo>
                    <a:pt x="134601" y="124491"/>
                  </a:lnTo>
                  <a:lnTo>
                    <a:pt x="146578" y="120651"/>
                  </a:lnTo>
                  <a:lnTo>
                    <a:pt x="157569" y="116104"/>
                  </a:lnTo>
                  <a:lnTo>
                    <a:pt x="167747" y="110916"/>
                  </a:lnTo>
                  <a:lnTo>
                    <a:pt x="177577" y="105208"/>
                  </a:lnTo>
                  <a:lnTo>
                    <a:pt x="187367" y="99105"/>
                  </a:lnTo>
                  <a:lnTo>
                    <a:pt x="196927" y="92549"/>
                  </a:lnTo>
                  <a:lnTo>
                    <a:pt x="205673" y="85316"/>
                  </a:lnTo>
                  <a:lnTo>
                    <a:pt x="213323" y="77335"/>
                  </a:lnTo>
                  <a:lnTo>
                    <a:pt x="219426" y="68517"/>
                  </a:lnTo>
                  <a:lnTo>
                    <a:pt x="223238" y="58687"/>
                  </a:lnTo>
                  <a:lnTo>
                    <a:pt x="224562" y="47863"/>
                  </a:lnTo>
                  <a:lnTo>
                    <a:pt x="223347" y="36679"/>
                  </a:lnTo>
                  <a:lnTo>
                    <a:pt x="219423" y="26245"/>
                  </a:lnTo>
                  <a:lnTo>
                    <a:pt x="212971" y="17132"/>
                  </a:lnTo>
                  <a:lnTo>
                    <a:pt x="204421" y="9711"/>
                  </a:lnTo>
                  <a:lnTo>
                    <a:pt x="194257" y="4402"/>
                  </a:lnTo>
                  <a:lnTo>
                    <a:pt x="182913" y="1211"/>
                  </a:lnTo>
                  <a:lnTo>
                    <a:pt x="170894" y="0"/>
                  </a:lnTo>
                  <a:lnTo>
                    <a:pt x="158761" y="683"/>
                  </a:lnTo>
                  <a:lnTo>
                    <a:pt x="146832" y="3025"/>
                  </a:lnTo>
                  <a:lnTo>
                    <a:pt x="135366" y="6694"/>
                  </a:lnTo>
                  <a:lnTo>
                    <a:pt x="124658" y="11364"/>
                  </a:lnTo>
                  <a:lnTo>
                    <a:pt x="114784" y="16764"/>
                  </a:lnTo>
                  <a:lnTo>
                    <a:pt x="105490" y="22845"/>
                  </a:lnTo>
                  <a:lnTo>
                    <a:pt x="96320" y="29758"/>
                  </a:lnTo>
                  <a:lnTo>
                    <a:pt x="87001" y="37520"/>
                  </a:lnTo>
                  <a:lnTo>
                    <a:pt x="77604" y="46021"/>
                  </a:lnTo>
                  <a:lnTo>
                    <a:pt x="68440" y="55106"/>
                  </a:lnTo>
                  <a:lnTo>
                    <a:pt x="59682" y="64627"/>
                  </a:lnTo>
                  <a:lnTo>
                    <a:pt x="51343" y="74461"/>
                  </a:lnTo>
                  <a:lnTo>
                    <a:pt x="43363" y="84515"/>
                  </a:lnTo>
                  <a:lnTo>
                    <a:pt x="35667" y="94727"/>
                  </a:lnTo>
                  <a:lnTo>
                    <a:pt x="28347" y="105211"/>
                  </a:lnTo>
                  <a:lnTo>
                    <a:pt x="21652" y="116242"/>
                  </a:lnTo>
                  <a:lnTo>
                    <a:pt x="15668" y="127925"/>
                  </a:lnTo>
                  <a:lnTo>
                    <a:pt x="10497" y="140214"/>
                  </a:lnTo>
                  <a:lnTo>
                    <a:pt x="6322" y="152995"/>
                  </a:lnTo>
                  <a:lnTo>
                    <a:pt x="3148" y="166145"/>
                  </a:lnTo>
                  <a:lnTo>
                    <a:pt x="1001" y="179400"/>
                  </a:lnTo>
                  <a:lnTo>
                    <a:pt x="0" y="192371"/>
                  </a:lnTo>
                  <a:lnTo>
                    <a:pt x="108" y="204872"/>
                  </a:lnTo>
                  <a:lnTo>
                    <a:pt x="1316" y="216892"/>
                  </a:lnTo>
                  <a:lnTo>
                    <a:pt x="3721" y="228504"/>
                  </a:lnTo>
                  <a:lnTo>
                    <a:pt x="7265" y="239795"/>
                  </a:lnTo>
                  <a:lnTo>
                    <a:pt x="11762" y="250683"/>
                  </a:lnTo>
                  <a:lnTo>
                    <a:pt x="16996" y="260930"/>
                  </a:lnTo>
                  <a:lnTo>
                    <a:pt x="22784" y="270445"/>
                  </a:lnTo>
                  <a:lnTo>
                    <a:pt x="29297" y="278971"/>
                  </a:lnTo>
                  <a:lnTo>
                    <a:pt x="37032" y="286020"/>
                  </a:lnTo>
                  <a:lnTo>
                    <a:pt x="46160" y="291458"/>
                  </a:lnTo>
                  <a:lnTo>
                    <a:pt x="56392" y="295296"/>
                  </a:lnTo>
                  <a:lnTo>
                    <a:pt x="67178" y="297513"/>
                  </a:lnTo>
                  <a:lnTo>
                    <a:pt x="78136" y="298261"/>
                  </a:lnTo>
                  <a:lnTo>
                    <a:pt x="89086" y="297646"/>
                  </a:lnTo>
                  <a:lnTo>
                    <a:pt x="99964" y="295647"/>
                  </a:lnTo>
                  <a:lnTo>
                    <a:pt x="110759" y="292379"/>
                  </a:lnTo>
                  <a:lnTo>
                    <a:pt x="121483" y="288069"/>
                  </a:lnTo>
                  <a:lnTo>
                    <a:pt x="132149" y="282960"/>
                  </a:lnTo>
                  <a:lnTo>
                    <a:pt x="142769" y="277266"/>
                  </a:lnTo>
                  <a:lnTo>
                    <a:pt x="153191" y="271156"/>
                  </a:lnTo>
                  <a:lnTo>
                    <a:pt x="163116" y="264755"/>
                  </a:lnTo>
                  <a:lnTo>
                    <a:pt x="172418" y="258159"/>
                  </a:lnTo>
                  <a:lnTo>
                    <a:pt x="181026" y="251542"/>
                  </a:lnTo>
                  <a:lnTo>
                    <a:pt x="189791" y="244411"/>
                  </a:lnTo>
                  <a:lnTo>
                    <a:pt x="200601" y="235024"/>
                  </a:lnTo>
                  <a:lnTo>
                    <a:pt x="216678" y="220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51355" y="2952322"/>
              <a:ext cx="341764" cy="347441"/>
            </a:xfrm>
            <a:custGeom>
              <a:avLst/>
              <a:gdLst/>
              <a:ahLst/>
              <a:cxnLst/>
              <a:rect l="0" t="0" r="0" b="0"/>
              <a:pathLst>
                <a:path w="341764" h="347441">
                  <a:moveTo>
                    <a:pt x="242155" y="0"/>
                  </a:moveTo>
                  <a:lnTo>
                    <a:pt x="230420" y="67"/>
                  </a:lnTo>
                  <a:lnTo>
                    <a:pt x="219291" y="707"/>
                  </a:lnTo>
                  <a:lnTo>
                    <a:pt x="207692" y="2008"/>
                  </a:lnTo>
                  <a:lnTo>
                    <a:pt x="195531" y="4041"/>
                  </a:lnTo>
                  <a:lnTo>
                    <a:pt x="182871" y="7006"/>
                  </a:lnTo>
                  <a:lnTo>
                    <a:pt x="169815" y="10925"/>
                  </a:lnTo>
                  <a:lnTo>
                    <a:pt x="156463" y="15675"/>
                  </a:lnTo>
                  <a:lnTo>
                    <a:pt x="142898" y="21078"/>
                  </a:lnTo>
                  <a:lnTo>
                    <a:pt x="129193" y="26974"/>
                  </a:lnTo>
                  <a:lnTo>
                    <a:pt x="115719" y="33389"/>
                  </a:lnTo>
                  <a:lnTo>
                    <a:pt x="103126" y="40526"/>
                  </a:lnTo>
                  <a:lnTo>
                    <a:pt x="91693" y="48435"/>
                  </a:lnTo>
                  <a:lnTo>
                    <a:pt x="81373" y="56863"/>
                  </a:lnTo>
                  <a:lnTo>
                    <a:pt x="71972" y="65368"/>
                  </a:lnTo>
                  <a:lnTo>
                    <a:pt x="63277" y="73684"/>
                  </a:lnTo>
                  <a:lnTo>
                    <a:pt x="55096" y="81895"/>
                  </a:lnTo>
                  <a:lnTo>
                    <a:pt x="47280" y="90321"/>
                  </a:lnTo>
                  <a:lnTo>
                    <a:pt x="39737" y="99139"/>
                  </a:lnTo>
                  <a:lnTo>
                    <a:pt x="33043" y="108367"/>
                  </a:lnTo>
                  <a:lnTo>
                    <a:pt x="28370" y="117947"/>
                  </a:lnTo>
                  <a:lnTo>
                    <a:pt x="26212" y="127790"/>
                  </a:lnTo>
                  <a:lnTo>
                    <a:pt x="26903" y="137332"/>
                  </a:lnTo>
                  <a:lnTo>
                    <a:pt x="30940" y="145594"/>
                  </a:lnTo>
                  <a:lnTo>
                    <a:pt x="38250" y="152139"/>
                  </a:lnTo>
                  <a:lnTo>
                    <a:pt x="48175" y="156869"/>
                  </a:lnTo>
                  <a:lnTo>
                    <a:pt x="59793" y="159760"/>
                  </a:lnTo>
                  <a:lnTo>
                    <a:pt x="72406" y="160995"/>
                  </a:lnTo>
                  <a:lnTo>
                    <a:pt x="85427" y="160725"/>
                  </a:lnTo>
                  <a:lnTo>
                    <a:pt x="98306" y="158964"/>
                  </a:lnTo>
                  <a:lnTo>
                    <a:pt x="110781" y="155870"/>
                  </a:lnTo>
                  <a:lnTo>
                    <a:pt x="122970" y="152017"/>
                  </a:lnTo>
                  <a:lnTo>
                    <a:pt x="135235" y="148280"/>
                  </a:lnTo>
                  <a:lnTo>
                    <a:pt x="147785" y="145139"/>
                  </a:lnTo>
                  <a:lnTo>
                    <a:pt x="160506" y="142541"/>
                  </a:lnTo>
                  <a:lnTo>
                    <a:pt x="173054" y="140109"/>
                  </a:lnTo>
                  <a:lnTo>
                    <a:pt x="185244" y="137586"/>
                  </a:lnTo>
                  <a:lnTo>
                    <a:pt x="197209" y="135044"/>
                  </a:lnTo>
                  <a:lnTo>
                    <a:pt x="209310" y="132782"/>
                  </a:lnTo>
                  <a:lnTo>
                    <a:pt x="221748" y="130964"/>
                  </a:lnTo>
                  <a:lnTo>
                    <a:pt x="234559" y="129760"/>
                  </a:lnTo>
                  <a:lnTo>
                    <a:pt x="247698" y="129408"/>
                  </a:lnTo>
                  <a:lnTo>
                    <a:pt x="261088" y="129964"/>
                  </a:lnTo>
                  <a:lnTo>
                    <a:pt x="274334" y="131643"/>
                  </a:lnTo>
                  <a:lnTo>
                    <a:pt x="286769" y="134898"/>
                  </a:lnTo>
                  <a:lnTo>
                    <a:pt x="298087" y="139831"/>
                  </a:lnTo>
                  <a:lnTo>
                    <a:pt x="308160" y="146245"/>
                  </a:lnTo>
                  <a:lnTo>
                    <a:pt x="316861" y="153837"/>
                  </a:lnTo>
                  <a:lnTo>
                    <a:pt x="324264" y="162317"/>
                  </a:lnTo>
                  <a:lnTo>
                    <a:pt x="330424" y="171603"/>
                  </a:lnTo>
                  <a:lnTo>
                    <a:pt x="335278" y="181812"/>
                  </a:lnTo>
                  <a:lnTo>
                    <a:pt x="338910" y="192933"/>
                  </a:lnTo>
                  <a:lnTo>
                    <a:pt x="341199" y="204671"/>
                  </a:lnTo>
                  <a:lnTo>
                    <a:pt x="341763" y="216550"/>
                  </a:lnTo>
                  <a:lnTo>
                    <a:pt x="340549" y="228276"/>
                  </a:lnTo>
                  <a:lnTo>
                    <a:pt x="337784" y="239591"/>
                  </a:lnTo>
                  <a:lnTo>
                    <a:pt x="333795" y="250189"/>
                  </a:lnTo>
                  <a:lnTo>
                    <a:pt x="328882" y="259982"/>
                  </a:lnTo>
                  <a:lnTo>
                    <a:pt x="322975" y="269050"/>
                  </a:lnTo>
                  <a:lnTo>
                    <a:pt x="315654" y="277535"/>
                  </a:lnTo>
                  <a:lnTo>
                    <a:pt x="306804" y="285576"/>
                  </a:lnTo>
                  <a:lnTo>
                    <a:pt x="296589" y="293131"/>
                  </a:lnTo>
                  <a:lnTo>
                    <a:pt x="285284" y="299987"/>
                  </a:lnTo>
                  <a:lnTo>
                    <a:pt x="273149" y="306082"/>
                  </a:lnTo>
                  <a:lnTo>
                    <a:pt x="260086" y="311497"/>
                  </a:lnTo>
                  <a:lnTo>
                    <a:pt x="245654" y="316369"/>
                  </a:lnTo>
                  <a:lnTo>
                    <a:pt x="229722" y="320828"/>
                  </a:lnTo>
                  <a:lnTo>
                    <a:pt x="212446" y="324824"/>
                  </a:lnTo>
                  <a:lnTo>
                    <a:pt x="194094" y="328135"/>
                  </a:lnTo>
                  <a:lnTo>
                    <a:pt x="174935" y="330702"/>
                  </a:lnTo>
                  <a:lnTo>
                    <a:pt x="155359" y="332765"/>
                  </a:lnTo>
                  <a:lnTo>
                    <a:pt x="135844" y="334765"/>
                  </a:lnTo>
                  <a:lnTo>
                    <a:pt x="116651" y="336960"/>
                  </a:lnTo>
                  <a:lnTo>
                    <a:pt x="98003" y="339267"/>
                  </a:lnTo>
                  <a:lnTo>
                    <a:pt x="80166" y="341362"/>
                  </a:lnTo>
                  <a:lnTo>
                    <a:pt x="63222" y="343067"/>
                  </a:lnTo>
                  <a:lnTo>
                    <a:pt x="47671" y="344368"/>
                  </a:lnTo>
                  <a:lnTo>
                    <a:pt x="33000" y="345456"/>
                  </a:lnTo>
                  <a:lnTo>
                    <a:pt x="17920" y="34642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77365" y="3532540"/>
              <a:ext cx="1895130" cy="251534"/>
            </a:xfrm>
            <a:custGeom>
              <a:avLst/>
              <a:gdLst/>
              <a:ahLst/>
              <a:cxnLst/>
              <a:rect l="0" t="0" r="0" b="0"/>
              <a:pathLst>
                <a:path w="1895130" h="251534">
                  <a:moveTo>
                    <a:pt x="1895129" y="62020"/>
                  </a:moveTo>
                  <a:lnTo>
                    <a:pt x="1886126" y="59086"/>
                  </a:lnTo>
                  <a:lnTo>
                    <a:pt x="1875860" y="56304"/>
                  </a:lnTo>
                  <a:lnTo>
                    <a:pt x="1863281" y="53405"/>
                  </a:lnTo>
                  <a:lnTo>
                    <a:pt x="1848926" y="50364"/>
                  </a:lnTo>
                  <a:lnTo>
                    <a:pt x="1833779" y="47199"/>
                  </a:lnTo>
                  <a:lnTo>
                    <a:pt x="1818493" y="43940"/>
                  </a:lnTo>
                  <a:lnTo>
                    <a:pt x="1803359" y="40775"/>
                  </a:lnTo>
                  <a:lnTo>
                    <a:pt x="1788457" y="38032"/>
                  </a:lnTo>
                  <a:lnTo>
                    <a:pt x="1773771" y="35852"/>
                  </a:lnTo>
                  <a:lnTo>
                    <a:pt x="1759099" y="34050"/>
                  </a:lnTo>
                  <a:lnTo>
                    <a:pt x="1744089" y="32225"/>
                  </a:lnTo>
                  <a:lnTo>
                    <a:pt x="1728574" y="30144"/>
                  </a:lnTo>
                  <a:lnTo>
                    <a:pt x="1712558" y="27743"/>
                  </a:lnTo>
                  <a:lnTo>
                    <a:pt x="1696119" y="25053"/>
                  </a:lnTo>
                  <a:lnTo>
                    <a:pt x="1679351" y="22134"/>
                  </a:lnTo>
                  <a:lnTo>
                    <a:pt x="1662174" y="19207"/>
                  </a:lnTo>
                  <a:lnTo>
                    <a:pt x="1644352" y="16629"/>
                  </a:lnTo>
                  <a:lnTo>
                    <a:pt x="1625804" y="14561"/>
                  </a:lnTo>
                  <a:lnTo>
                    <a:pt x="1606604" y="12835"/>
                  </a:lnTo>
                  <a:lnTo>
                    <a:pt x="1586876" y="11063"/>
                  </a:lnTo>
                  <a:lnTo>
                    <a:pt x="1566750" y="9020"/>
                  </a:lnTo>
                  <a:lnTo>
                    <a:pt x="1546336" y="6816"/>
                  </a:lnTo>
                  <a:lnTo>
                    <a:pt x="1525720" y="4790"/>
                  </a:lnTo>
                  <a:lnTo>
                    <a:pt x="1504957" y="3130"/>
                  </a:lnTo>
                  <a:lnTo>
                    <a:pt x="1483929" y="1863"/>
                  </a:lnTo>
                  <a:lnTo>
                    <a:pt x="1462359" y="938"/>
                  </a:lnTo>
                  <a:lnTo>
                    <a:pt x="1440144" y="285"/>
                  </a:lnTo>
                  <a:lnTo>
                    <a:pt x="1417496" y="0"/>
                  </a:lnTo>
                  <a:lnTo>
                    <a:pt x="1394832" y="334"/>
                  </a:lnTo>
                  <a:lnTo>
                    <a:pt x="1372391" y="1368"/>
                  </a:lnTo>
                  <a:lnTo>
                    <a:pt x="1349913" y="2875"/>
                  </a:lnTo>
                  <a:lnTo>
                    <a:pt x="1326765" y="4425"/>
                  </a:lnTo>
                  <a:lnTo>
                    <a:pt x="1302636" y="5766"/>
                  </a:lnTo>
                  <a:lnTo>
                    <a:pt x="1277701" y="6987"/>
                  </a:lnTo>
                  <a:lnTo>
                    <a:pt x="1252423" y="8414"/>
                  </a:lnTo>
                  <a:lnTo>
                    <a:pt x="1227114" y="10225"/>
                  </a:lnTo>
                  <a:lnTo>
                    <a:pt x="1201745" y="12442"/>
                  </a:lnTo>
                  <a:lnTo>
                    <a:pt x="1176041" y="15009"/>
                  </a:lnTo>
                  <a:lnTo>
                    <a:pt x="1149855" y="17850"/>
                  </a:lnTo>
                  <a:lnTo>
                    <a:pt x="1123033" y="20895"/>
                  </a:lnTo>
                  <a:lnTo>
                    <a:pt x="1095341" y="24084"/>
                  </a:lnTo>
                  <a:lnTo>
                    <a:pt x="1066741" y="27376"/>
                  </a:lnTo>
                  <a:lnTo>
                    <a:pt x="1037346" y="30737"/>
                  </a:lnTo>
                  <a:lnTo>
                    <a:pt x="1007320" y="34147"/>
                  </a:lnTo>
                  <a:lnTo>
                    <a:pt x="976825" y="37594"/>
                  </a:lnTo>
                  <a:lnTo>
                    <a:pt x="945990" y="41232"/>
                  </a:lnTo>
                  <a:lnTo>
                    <a:pt x="914918" y="45359"/>
                  </a:lnTo>
                  <a:lnTo>
                    <a:pt x="883681" y="50097"/>
                  </a:lnTo>
                  <a:lnTo>
                    <a:pt x="852330" y="55246"/>
                  </a:lnTo>
                  <a:lnTo>
                    <a:pt x="820902" y="60394"/>
                  </a:lnTo>
                  <a:lnTo>
                    <a:pt x="789418" y="65305"/>
                  </a:lnTo>
                  <a:lnTo>
                    <a:pt x="757731" y="70077"/>
                  </a:lnTo>
                  <a:lnTo>
                    <a:pt x="725545" y="75039"/>
                  </a:lnTo>
                  <a:lnTo>
                    <a:pt x="692743" y="80379"/>
                  </a:lnTo>
                  <a:lnTo>
                    <a:pt x="659525" y="86117"/>
                  </a:lnTo>
                  <a:lnTo>
                    <a:pt x="626306" y="92203"/>
                  </a:lnTo>
                  <a:lnTo>
                    <a:pt x="593322" y="98558"/>
                  </a:lnTo>
                  <a:lnTo>
                    <a:pt x="560478" y="105116"/>
                  </a:lnTo>
                  <a:lnTo>
                    <a:pt x="527440" y="111817"/>
                  </a:lnTo>
                  <a:lnTo>
                    <a:pt x="494026" y="118624"/>
                  </a:lnTo>
                  <a:lnTo>
                    <a:pt x="460212" y="125669"/>
                  </a:lnTo>
                  <a:lnTo>
                    <a:pt x="426052" y="133237"/>
                  </a:lnTo>
                  <a:lnTo>
                    <a:pt x="391615" y="141443"/>
                  </a:lnTo>
                  <a:lnTo>
                    <a:pt x="356810" y="150243"/>
                  </a:lnTo>
                  <a:lnTo>
                    <a:pt x="321384" y="159529"/>
                  </a:lnTo>
                  <a:lnTo>
                    <a:pt x="285266" y="169184"/>
                  </a:lnTo>
                  <a:lnTo>
                    <a:pt x="249011" y="179107"/>
                  </a:lnTo>
                  <a:lnTo>
                    <a:pt x="213663" y="189222"/>
                  </a:lnTo>
                  <a:lnTo>
                    <a:pt x="179752" y="199460"/>
                  </a:lnTo>
                  <a:lnTo>
                    <a:pt x="147779" y="209453"/>
                  </a:lnTo>
                  <a:lnTo>
                    <a:pt x="118444" y="218557"/>
                  </a:lnTo>
                  <a:lnTo>
                    <a:pt x="91886" y="226488"/>
                  </a:lnTo>
                  <a:lnTo>
                    <a:pt x="68502" y="233154"/>
                  </a:lnTo>
                  <a:lnTo>
                    <a:pt x="46929" y="239130"/>
                  </a:lnTo>
                  <a:lnTo>
                    <a:pt x="25270" y="244938"/>
                  </a:lnTo>
                  <a:lnTo>
                    <a:pt x="0" y="251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68455" y="203841"/>
            <a:ext cx="2998259" cy="596325"/>
            <a:chOff x="168455" y="203841"/>
            <a:chExt cx="2998259" cy="596325"/>
          </a:xfrm>
        </p:grpSpPr>
        <p:sp>
          <p:nvSpPr>
            <p:cNvPr id="2" name="Freeform 1"/>
            <p:cNvSpPr/>
            <p:nvPr/>
          </p:nvSpPr>
          <p:spPr>
            <a:xfrm>
              <a:off x="276454" y="210569"/>
              <a:ext cx="18344" cy="357970"/>
            </a:xfrm>
            <a:custGeom>
              <a:avLst/>
              <a:gdLst/>
              <a:ahLst/>
              <a:cxnLst/>
              <a:rect l="0" t="0" r="0" b="0"/>
              <a:pathLst>
                <a:path w="18344" h="357970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5" y="65171"/>
                  </a:lnTo>
                  <a:lnTo>
                    <a:pt x="2067" y="79589"/>
                  </a:lnTo>
                  <a:lnTo>
                    <a:pt x="4079" y="93870"/>
                  </a:lnTo>
                  <a:lnTo>
                    <a:pt x="6537" y="107555"/>
                  </a:lnTo>
                  <a:lnTo>
                    <a:pt x="9152" y="121029"/>
                  </a:lnTo>
                  <a:lnTo>
                    <a:pt x="11520" y="135287"/>
                  </a:lnTo>
                  <a:lnTo>
                    <a:pt x="13441" y="150844"/>
                  </a:lnTo>
                  <a:lnTo>
                    <a:pt x="14899" y="167565"/>
                  </a:lnTo>
                  <a:lnTo>
                    <a:pt x="15960" y="184948"/>
                  </a:lnTo>
                  <a:lnTo>
                    <a:pt x="16712" y="202611"/>
                  </a:lnTo>
                  <a:lnTo>
                    <a:pt x="17234" y="220353"/>
                  </a:lnTo>
                  <a:lnTo>
                    <a:pt x="17594" y="238090"/>
                  </a:lnTo>
                  <a:lnTo>
                    <a:pt x="17838" y="255784"/>
                  </a:lnTo>
                  <a:lnTo>
                    <a:pt x="18004" y="273253"/>
                  </a:lnTo>
                  <a:lnTo>
                    <a:pt x="18135" y="292182"/>
                  </a:lnTo>
                  <a:lnTo>
                    <a:pt x="18241" y="317588"/>
                  </a:lnTo>
                  <a:lnTo>
                    <a:pt x="183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455" y="203841"/>
              <a:ext cx="243194" cy="206771"/>
            </a:xfrm>
            <a:custGeom>
              <a:avLst/>
              <a:gdLst/>
              <a:ahLst/>
              <a:cxnLst/>
              <a:rect l="0" t="0" r="0" b="0"/>
              <a:pathLst>
                <a:path w="243194" h="206771">
                  <a:moveTo>
                    <a:pt x="0" y="48842"/>
                  </a:moveTo>
                  <a:lnTo>
                    <a:pt x="6002" y="40175"/>
                  </a:lnTo>
                  <a:lnTo>
                    <a:pt x="12847" y="33109"/>
                  </a:lnTo>
                  <a:lnTo>
                    <a:pt x="21239" y="27003"/>
                  </a:lnTo>
                  <a:lnTo>
                    <a:pt x="31039" y="21602"/>
                  </a:lnTo>
                  <a:lnTo>
                    <a:pt x="42002" y="16740"/>
                  </a:lnTo>
                  <a:lnTo>
                    <a:pt x="53868" y="12285"/>
                  </a:lnTo>
                  <a:lnTo>
                    <a:pt x="66564" y="8291"/>
                  </a:lnTo>
                  <a:lnTo>
                    <a:pt x="80209" y="4980"/>
                  </a:lnTo>
                  <a:lnTo>
                    <a:pt x="94781" y="2422"/>
                  </a:lnTo>
                  <a:lnTo>
                    <a:pt x="109819" y="704"/>
                  </a:lnTo>
                  <a:lnTo>
                    <a:pt x="124532" y="0"/>
                  </a:lnTo>
                  <a:lnTo>
                    <a:pt x="138502" y="311"/>
                  </a:lnTo>
                  <a:lnTo>
                    <a:pt x="151661" y="1655"/>
                  </a:lnTo>
                  <a:lnTo>
                    <a:pt x="164112" y="4153"/>
                  </a:lnTo>
                  <a:lnTo>
                    <a:pt x="176002" y="7763"/>
                  </a:lnTo>
                  <a:lnTo>
                    <a:pt x="187310" y="12475"/>
                  </a:lnTo>
                  <a:lnTo>
                    <a:pt x="197846" y="18386"/>
                  </a:lnTo>
                  <a:lnTo>
                    <a:pt x="207564" y="25442"/>
                  </a:lnTo>
                  <a:lnTo>
                    <a:pt x="216397" y="33619"/>
                  </a:lnTo>
                  <a:lnTo>
                    <a:pt x="224185" y="43011"/>
                  </a:lnTo>
                  <a:lnTo>
                    <a:pt x="230932" y="53547"/>
                  </a:lnTo>
                  <a:lnTo>
                    <a:pt x="236464" y="64876"/>
                  </a:lnTo>
                  <a:lnTo>
                    <a:pt x="240356" y="76472"/>
                  </a:lnTo>
                  <a:lnTo>
                    <a:pt x="242529" y="88010"/>
                  </a:lnTo>
                  <a:lnTo>
                    <a:pt x="243193" y="99366"/>
                  </a:lnTo>
                  <a:lnTo>
                    <a:pt x="242658" y="110525"/>
                  </a:lnTo>
                  <a:lnTo>
                    <a:pt x="241223" y="121507"/>
                  </a:lnTo>
                  <a:lnTo>
                    <a:pt x="238974" y="132188"/>
                  </a:lnTo>
                  <a:lnTo>
                    <a:pt x="235795" y="142294"/>
                  </a:lnTo>
                  <a:lnTo>
                    <a:pt x="231687" y="151724"/>
                  </a:lnTo>
                  <a:lnTo>
                    <a:pt x="226455" y="160533"/>
                  </a:lnTo>
                  <a:lnTo>
                    <a:pt x="219654" y="168837"/>
                  </a:lnTo>
                  <a:lnTo>
                    <a:pt x="211189" y="176748"/>
                  </a:lnTo>
                  <a:lnTo>
                    <a:pt x="201292" y="184071"/>
                  </a:lnTo>
                  <a:lnTo>
                    <a:pt x="189060" y="191016"/>
                  </a:lnTo>
                  <a:lnTo>
                    <a:pt x="170065" y="198197"/>
                  </a:lnTo>
                  <a:lnTo>
                    <a:pt x="136871" y="2067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5474" y="452725"/>
              <a:ext cx="120423" cy="126354"/>
            </a:xfrm>
            <a:custGeom>
              <a:avLst/>
              <a:gdLst/>
              <a:ahLst/>
              <a:cxnLst/>
              <a:rect l="0" t="0" r="0" b="0"/>
              <a:pathLst>
                <a:path w="120423" h="126354">
                  <a:moveTo>
                    <a:pt x="4608" y="63171"/>
                  </a:moveTo>
                  <a:lnTo>
                    <a:pt x="1809" y="71972"/>
                  </a:lnTo>
                  <a:lnTo>
                    <a:pt x="307" y="80319"/>
                  </a:lnTo>
                  <a:lnTo>
                    <a:pt x="0" y="89018"/>
                  </a:lnTo>
                  <a:lnTo>
                    <a:pt x="680" y="98139"/>
                  </a:lnTo>
                  <a:lnTo>
                    <a:pt x="2147" y="107634"/>
                  </a:lnTo>
                  <a:lnTo>
                    <a:pt x="4199" y="117354"/>
                  </a:lnTo>
                  <a:lnTo>
                    <a:pt x="6049" y="124711"/>
                  </a:lnTo>
                  <a:lnTo>
                    <a:pt x="6831" y="126353"/>
                  </a:lnTo>
                  <a:lnTo>
                    <a:pt x="6820" y="122947"/>
                  </a:lnTo>
                  <a:lnTo>
                    <a:pt x="6471" y="115980"/>
                  </a:lnTo>
                  <a:lnTo>
                    <a:pt x="6220" y="106789"/>
                  </a:lnTo>
                  <a:lnTo>
                    <a:pt x="6487" y="96492"/>
                  </a:lnTo>
                  <a:lnTo>
                    <a:pt x="7447" y="85761"/>
                  </a:lnTo>
                  <a:lnTo>
                    <a:pt x="9391" y="75081"/>
                  </a:lnTo>
                  <a:lnTo>
                    <a:pt x="12822" y="64891"/>
                  </a:lnTo>
                  <a:lnTo>
                    <a:pt x="17870" y="55368"/>
                  </a:lnTo>
                  <a:lnTo>
                    <a:pt x="24360" y="46646"/>
                  </a:lnTo>
                  <a:lnTo>
                    <a:pt x="32003" y="38923"/>
                  </a:lnTo>
                  <a:lnTo>
                    <a:pt x="40512" y="32206"/>
                  </a:lnTo>
                  <a:lnTo>
                    <a:pt x="49647" y="26353"/>
                  </a:lnTo>
                  <a:lnTo>
                    <a:pt x="59223" y="21178"/>
                  </a:lnTo>
                  <a:lnTo>
                    <a:pt x="69096" y="16513"/>
                  </a:lnTo>
                  <a:lnTo>
                    <a:pt x="78907" y="12363"/>
                  </a:lnTo>
                  <a:lnTo>
                    <a:pt x="89142" y="8505"/>
                  </a:lnTo>
                  <a:lnTo>
                    <a:pt x="101814" y="4596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37433" y="490315"/>
              <a:ext cx="109070" cy="93332"/>
            </a:xfrm>
            <a:custGeom>
              <a:avLst/>
              <a:gdLst/>
              <a:ahLst/>
              <a:cxnLst/>
              <a:rect l="0" t="0" r="0" b="0"/>
              <a:pathLst>
                <a:path w="109070" h="93332">
                  <a:moveTo>
                    <a:pt x="73219" y="15052"/>
                  </a:moveTo>
                  <a:lnTo>
                    <a:pt x="67218" y="9319"/>
                  </a:lnTo>
                  <a:lnTo>
                    <a:pt x="60373" y="5035"/>
                  </a:lnTo>
                  <a:lnTo>
                    <a:pt x="51994" y="1842"/>
                  </a:lnTo>
                  <a:lnTo>
                    <a:pt x="42713" y="0"/>
                  </a:lnTo>
                  <a:lnTo>
                    <a:pt x="33695" y="248"/>
                  </a:lnTo>
                  <a:lnTo>
                    <a:pt x="25594" y="2812"/>
                  </a:lnTo>
                  <a:lnTo>
                    <a:pt x="18547" y="7460"/>
                  </a:lnTo>
                  <a:lnTo>
                    <a:pt x="12440" y="13781"/>
                  </a:lnTo>
                  <a:lnTo>
                    <a:pt x="7093" y="21363"/>
                  </a:lnTo>
                  <a:lnTo>
                    <a:pt x="2809" y="29856"/>
                  </a:lnTo>
                  <a:lnTo>
                    <a:pt x="354" y="38993"/>
                  </a:lnTo>
                  <a:lnTo>
                    <a:pt x="0" y="48568"/>
                  </a:lnTo>
                  <a:lnTo>
                    <a:pt x="1728" y="58112"/>
                  </a:lnTo>
                  <a:lnTo>
                    <a:pt x="5478" y="66915"/>
                  </a:lnTo>
                  <a:lnTo>
                    <a:pt x="11007" y="74644"/>
                  </a:lnTo>
                  <a:lnTo>
                    <a:pt x="18125" y="81155"/>
                  </a:lnTo>
                  <a:lnTo>
                    <a:pt x="26789" y="86313"/>
                  </a:lnTo>
                  <a:lnTo>
                    <a:pt x="36826" y="90180"/>
                  </a:lnTo>
                  <a:lnTo>
                    <a:pt x="47647" y="92643"/>
                  </a:lnTo>
                  <a:lnTo>
                    <a:pt x="58368" y="93331"/>
                  </a:lnTo>
                  <a:lnTo>
                    <a:pt x="68497" y="92199"/>
                  </a:lnTo>
                  <a:lnTo>
                    <a:pt x="77753" y="89321"/>
                  </a:lnTo>
                  <a:lnTo>
                    <a:pt x="85898" y="84724"/>
                  </a:lnTo>
                  <a:lnTo>
                    <a:pt x="92926" y="78591"/>
                  </a:lnTo>
                  <a:lnTo>
                    <a:pt x="98832" y="71050"/>
                  </a:lnTo>
                  <a:lnTo>
                    <a:pt x="103517" y="62094"/>
                  </a:lnTo>
                  <a:lnTo>
                    <a:pt x="107030" y="51863"/>
                  </a:lnTo>
                  <a:lnTo>
                    <a:pt x="109069" y="41080"/>
                  </a:lnTo>
                  <a:lnTo>
                    <a:pt x="108934" y="30915"/>
                  </a:lnTo>
                  <a:lnTo>
                    <a:pt x="106441" y="21983"/>
                  </a:lnTo>
                  <a:lnTo>
                    <a:pt x="102120" y="14692"/>
                  </a:lnTo>
                  <a:lnTo>
                    <a:pt x="96422" y="8899"/>
                  </a:lnTo>
                  <a:lnTo>
                    <a:pt x="87726" y="5222"/>
                  </a:lnTo>
                  <a:lnTo>
                    <a:pt x="73219" y="4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63295" y="484305"/>
              <a:ext cx="160651" cy="315861"/>
            </a:xfrm>
            <a:custGeom>
              <a:avLst/>
              <a:gdLst/>
              <a:ahLst/>
              <a:cxnLst/>
              <a:rect l="0" t="0" r="0" b="0"/>
              <a:pathLst>
                <a:path w="160651" h="315861">
                  <a:moveTo>
                    <a:pt x="94756" y="105290"/>
                  </a:moveTo>
                  <a:lnTo>
                    <a:pt x="100624" y="99423"/>
                  </a:lnTo>
                  <a:lnTo>
                    <a:pt x="106188" y="93858"/>
                  </a:lnTo>
                  <a:lnTo>
                    <a:pt x="111974" y="88055"/>
                  </a:lnTo>
                  <a:lnTo>
                    <a:pt x="117536" y="81801"/>
                  </a:lnTo>
                  <a:lnTo>
                    <a:pt x="121921" y="74823"/>
                  </a:lnTo>
                  <a:lnTo>
                    <a:pt x="124689" y="67042"/>
                  </a:lnTo>
                  <a:lnTo>
                    <a:pt x="125889" y="58540"/>
                  </a:lnTo>
                  <a:lnTo>
                    <a:pt x="125782" y="49461"/>
                  </a:lnTo>
                  <a:lnTo>
                    <a:pt x="124662" y="39957"/>
                  </a:lnTo>
                  <a:lnTo>
                    <a:pt x="122471" y="30474"/>
                  </a:lnTo>
                  <a:lnTo>
                    <a:pt x="118806" y="21722"/>
                  </a:lnTo>
                  <a:lnTo>
                    <a:pt x="113566" y="14034"/>
                  </a:lnTo>
                  <a:lnTo>
                    <a:pt x="106931" y="7721"/>
                  </a:lnTo>
                  <a:lnTo>
                    <a:pt x="99183" y="3231"/>
                  </a:lnTo>
                  <a:lnTo>
                    <a:pt x="90604" y="629"/>
                  </a:lnTo>
                  <a:lnTo>
                    <a:pt x="81590" y="0"/>
                  </a:lnTo>
                  <a:lnTo>
                    <a:pt x="72627" y="1615"/>
                  </a:lnTo>
                  <a:lnTo>
                    <a:pt x="63983" y="5407"/>
                  </a:lnTo>
                  <a:lnTo>
                    <a:pt x="56046" y="11206"/>
                  </a:lnTo>
                  <a:lnTo>
                    <a:pt x="49393" y="18909"/>
                  </a:lnTo>
                  <a:lnTo>
                    <a:pt x="44226" y="28264"/>
                  </a:lnTo>
                  <a:lnTo>
                    <a:pt x="40740" y="38611"/>
                  </a:lnTo>
                  <a:lnTo>
                    <a:pt x="39290" y="49006"/>
                  </a:lnTo>
                  <a:lnTo>
                    <a:pt x="39876" y="58912"/>
                  </a:lnTo>
                  <a:lnTo>
                    <a:pt x="42369" y="68018"/>
                  </a:lnTo>
                  <a:lnTo>
                    <a:pt x="46701" y="76061"/>
                  </a:lnTo>
                  <a:lnTo>
                    <a:pt x="52643" y="83012"/>
                  </a:lnTo>
                  <a:lnTo>
                    <a:pt x="59715" y="88526"/>
                  </a:lnTo>
                  <a:lnTo>
                    <a:pt x="67291" y="91884"/>
                  </a:lnTo>
                  <a:lnTo>
                    <a:pt x="74968" y="92879"/>
                  </a:lnTo>
                  <a:lnTo>
                    <a:pt x="82408" y="91600"/>
                  </a:lnTo>
                  <a:lnTo>
                    <a:pt x="89251" y="88158"/>
                  </a:lnTo>
                  <a:lnTo>
                    <a:pt x="95374" y="82867"/>
                  </a:lnTo>
                  <a:lnTo>
                    <a:pt x="101020" y="76939"/>
                  </a:lnTo>
                  <a:lnTo>
                    <a:pt x="107459" y="72620"/>
                  </a:lnTo>
                  <a:lnTo>
                    <a:pt x="115025" y="71482"/>
                  </a:lnTo>
                  <a:lnTo>
                    <a:pt x="122039" y="73829"/>
                  </a:lnTo>
                  <a:lnTo>
                    <a:pt x="128088" y="79263"/>
                  </a:lnTo>
                  <a:lnTo>
                    <a:pt x="133339" y="86990"/>
                  </a:lnTo>
                  <a:lnTo>
                    <a:pt x="138021" y="96088"/>
                  </a:lnTo>
                  <a:lnTo>
                    <a:pt x="142315" y="105912"/>
                  </a:lnTo>
                  <a:lnTo>
                    <a:pt x="146349" y="116102"/>
                  </a:lnTo>
                  <a:lnTo>
                    <a:pt x="150208" y="126471"/>
                  </a:lnTo>
                  <a:lnTo>
                    <a:pt x="153942" y="136926"/>
                  </a:lnTo>
                  <a:lnTo>
                    <a:pt x="157261" y="147422"/>
                  </a:lnTo>
                  <a:lnTo>
                    <a:pt x="159578" y="157937"/>
                  </a:lnTo>
                  <a:lnTo>
                    <a:pt x="160650" y="168460"/>
                  </a:lnTo>
                  <a:lnTo>
                    <a:pt x="160555" y="178987"/>
                  </a:lnTo>
                  <a:lnTo>
                    <a:pt x="159502" y="189516"/>
                  </a:lnTo>
                  <a:lnTo>
                    <a:pt x="157711" y="200035"/>
                  </a:lnTo>
                  <a:lnTo>
                    <a:pt x="155052" y="210219"/>
                  </a:lnTo>
                  <a:lnTo>
                    <a:pt x="151065" y="219451"/>
                  </a:lnTo>
                  <a:lnTo>
                    <a:pt x="145605" y="227474"/>
                  </a:lnTo>
                  <a:lnTo>
                    <a:pt x="138821" y="234351"/>
                  </a:lnTo>
                  <a:lnTo>
                    <a:pt x="130972" y="240287"/>
                  </a:lnTo>
                  <a:lnTo>
                    <a:pt x="122317" y="245504"/>
                  </a:lnTo>
                  <a:lnTo>
                    <a:pt x="112912" y="250195"/>
                  </a:lnTo>
                  <a:lnTo>
                    <a:pt x="102622" y="254515"/>
                  </a:lnTo>
                  <a:lnTo>
                    <a:pt x="91451" y="258580"/>
                  </a:lnTo>
                  <a:lnTo>
                    <a:pt x="79849" y="262635"/>
                  </a:lnTo>
                  <a:lnTo>
                    <a:pt x="68595" y="267044"/>
                  </a:lnTo>
                  <a:lnTo>
                    <a:pt x="58100" y="271975"/>
                  </a:lnTo>
                  <a:lnTo>
                    <a:pt x="48428" y="277423"/>
                  </a:lnTo>
                  <a:lnTo>
                    <a:pt x="39470" y="283305"/>
                  </a:lnTo>
                  <a:lnTo>
                    <a:pt x="31084" y="289512"/>
                  </a:lnTo>
                  <a:lnTo>
                    <a:pt x="23425" y="295651"/>
                  </a:lnTo>
                  <a:lnTo>
                    <a:pt x="16210" y="301657"/>
                  </a:lnTo>
                  <a:lnTo>
                    <a:pt x="8800" y="308055"/>
                  </a:lnTo>
                  <a:lnTo>
                    <a:pt x="0" y="315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42279" y="463253"/>
              <a:ext cx="105286" cy="124858"/>
            </a:xfrm>
            <a:custGeom>
              <a:avLst/>
              <a:gdLst/>
              <a:ahLst/>
              <a:cxnLst/>
              <a:rect l="0" t="0" r="0" b="0"/>
              <a:pathLst>
                <a:path w="105286" h="124858">
                  <a:moveTo>
                    <a:pt x="0" y="52643"/>
                  </a:moveTo>
                  <a:lnTo>
                    <a:pt x="2934" y="64311"/>
                  </a:lnTo>
                  <a:lnTo>
                    <a:pt x="5716" y="74800"/>
                  </a:lnTo>
                  <a:lnTo>
                    <a:pt x="8616" y="85102"/>
                  </a:lnTo>
                  <a:lnTo>
                    <a:pt x="11656" y="95403"/>
                  </a:lnTo>
                  <a:lnTo>
                    <a:pt x="14821" y="105746"/>
                  </a:lnTo>
                  <a:lnTo>
                    <a:pt x="18065" y="116058"/>
                  </a:lnTo>
                  <a:lnTo>
                    <a:pt x="20653" y="123573"/>
                  </a:lnTo>
                  <a:lnTo>
                    <a:pt x="21833" y="124857"/>
                  </a:lnTo>
                  <a:lnTo>
                    <a:pt x="22136" y="120970"/>
                  </a:lnTo>
                  <a:lnTo>
                    <a:pt x="22063" y="113574"/>
                  </a:lnTo>
                  <a:lnTo>
                    <a:pt x="21871" y="103882"/>
                  </a:lnTo>
                  <a:lnTo>
                    <a:pt x="21675" y="92702"/>
                  </a:lnTo>
                  <a:lnTo>
                    <a:pt x="21679" y="80716"/>
                  </a:lnTo>
                  <a:lnTo>
                    <a:pt x="22196" y="68567"/>
                  </a:lnTo>
                  <a:lnTo>
                    <a:pt x="23363" y="56614"/>
                  </a:lnTo>
                  <a:lnTo>
                    <a:pt x="25466" y="45292"/>
                  </a:lnTo>
                  <a:lnTo>
                    <a:pt x="29011" y="35209"/>
                  </a:lnTo>
                  <a:lnTo>
                    <a:pt x="34145" y="26579"/>
                  </a:lnTo>
                  <a:lnTo>
                    <a:pt x="40865" y="19443"/>
                  </a:lnTo>
                  <a:lnTo>
                    <a:pt x="49196" y="13857"/>
                  </a:lnTo>
                  <a:lnTo>
                    <a:pt x="58967" y="9690"/>
                  </a:lnTo>
                  <a:lnTo>
                    <a:pt x="69297" y="6678"/>
                  </a:lnTo>
                  <a:lnTo>
                    <a:pt x="79707" y="4231"/>
                  </a:lnTo>
                  <a:lnTo>
                    <a:pt x="91107" y="21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96865" y="458533"/>
              <a:ext cx="119156" cy="125075"/>
            </a:xfrm>
            <a:custGeom>
              <a:avLst/>
              <a:gdLst/>
              <a:ahLst/>
              <a:cxnLst/>
              <a:rect l="0" t="0" r="0" b="0"/>
              <a:pathLst>
                <a:path w="119156" h="125075">
                  <a:moveTo>
                    <a:pt x="24399" y="67891"/>
                  </a:moveTo>
                  <a:lnTo>
                    <a:pt x="33200" y="64891"/>
                  </a:lnTo>
                  <a:lnTo>
                    <a:pt x="41547" y="61468"/>
                  </a:lnTo>
                  <a:lnTo>
                    <a:pt x="50236" y="57267"/>
                  </a:lnTo>
                  <a:lnTo>
                    <a:pt x="59012" y="52195"/>
                  </a:lnTo>
                  <a:lnTo>
                    <a:pt x="67210" y="46065"/>
                  </a:lnTo>
                  <a:lnTo>
                    <a:pt x="74477" y="38886"/>
                  </a:lnTo>
                  <a:lnTo>
                    <a:pt x="80149" y="30971"/>
                  </a:lnTo>
                  <a:lnTo>
                    <a:pt x="83136" y="22825"/>
                  </a:lnTo>
                  <a:lnTo>
                    <a:pt x="83098" y="14776"/>
                  </a:lnTo>
                  <a:lnTo>
                    <a:pt x="80323" y="7596"/>
                  </a:lnTo>
                  <a:lnTo>
                    <a:pt x="75346" y="2524"/>
                  </a:lnTo>
                  <a:lnTo>
                    <a:pt x="68712" y="49"/>
                  </a:lnTo>
                  <a:lnTo>
                    <a:pt x="61044" y="0"/>
                  </a:lnTo>
                  <a:lnTo>
                    <a:pt x="53001" y="1937"/>
                  </a:lnTo>
                  <a:lnTo>
                    <a:pt x="44973" y="5384"/>
                  </a:lnTo>
                  <a:lnTo>
                    <a:pt x="37113" y="9930"/>
                  </a:lnTo>
                  <a:lnTo>
                    <a:pt x="29449" y="15256"/>
                  </a:lnTo>
                  <a:lnTo>
                    <a:pt x="21967" y="21133"/>
                  </a:lnTo>
                  <a:lnTo>
                    <a:pt x="14957" y="27720"/>
                  </a:lnTo>
                  <a:lnTo>
                    <a:pt x="9001" y="35511"/>
                  </a:lnTo>
                  <a:lnTo>
                    <a:pt x="4336" y="44676"/>
                  </a:lnTo>
                  <a:lnTo>
                    <a:pt x="1204" y="54764"/>
                  </a:lnTo>
                  <a:lnTo>
                    <a:pt x="0" y="64922"/>
                  </a:lnTo>
                  <a:lnTo>
                    <a:pt x="750" y="74641"/>
                  </a:lnTo>
                  <a:lnTo>
                    <a:pt x="3185" y="83775"/>
                  </a:lnTo>
                  <a:lnTo>
                    <a:pt x="6945" y="92362"/>
                  </a:lnTo>
                  <a:lnTo>
                    <a:pt x="11700" y="100497"/>
                  </a:lnTo>
                  <a:lnTo>
                    <a:pt x="17500" y="107959"/>
                  </a:lnTo>
                  <a:lnTo>
                    <a:pt x="24748" y="114227"/>
                  </a:lnTo>
                  <a:lnTo>
                    <a:pt x="33544" y="119108"/>
                  </a:lnTo>
                  <a:lnTo>
                    <a:pt x="43553" y="122556"/>
                  </a:lnTo>
                  <a:lnTo>
                    <a:pt x="54188" y="124505"/>
                  </a:lnTo>
                  <a:lnTo>
                    <a:pt x="65036" y="125074"/>
                  </a:lnTo>
                  <a:lnTo>
                    <a:pt x="75640" y="124473"/>
                  </a:lnTo>
                  <a:lnTo>
                    <a:pt x="86559" y="122745"/>
                  </a:lnTo>
                  <a:lnTo>
                    <a:pt x="99864" y="118624"/>
                  </a:lnTo>
                  <a:lnTo>
                    <a:pt x="119155" y="110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42629" y="410611"/>
              <a:ext cx="107006" cy="150685"/>
            </a:xfrm>
            <a:custGeom>
              <a:avLst/>
              <a:gdLst/>
              <a:ahLst/>
              <a:cxnLst/>
              <a:rect l="0" t="0" r="0" b="0"/>
              <a:pathLst>
                <a:path w="107006" h="150685">
                  <a:moveTo>
                    <a:pt x="89205" y="0"/>
                  </a:moveTo>
                  <a:lnTo>
                    <a:pt x="77537" y="2934"/>
                  </a:lnTo>
                  <a:lnTo>
                    <a:pt x="67048" y="5716"/>
                  </a:lnTo>
                  <a:lnTo>
                    <a:pt x="56746" y="8620"/>
                  </a:lnTo>
                  <a:lnTo>
                    <a:pt x="46445" y="11833"/>
                  </a:lnTo>
                  <a:lnTo>
                    <a:pt x="36101" y="15646"/>
                  </a:lnTo>
                  <a:lnTo>
                    <a:pt x="25730" y="20168"/>
                  </a:lnTo>
                  <a:lnTo>
                    <a:pt x="15993" y="25505"/>
                  </a:lnTo>
                  <a:lnTo>
                    <a:pt x="8128" y="31841"/>
                  </a:lnTo>
                  <a:lnTo>
                    <a:pt x="2675" y="39165"/>
                  </a:lnTo>
                  <a:lnTo>
                    <a:pt x="0" y="46845"/>
                  </a:lnTo>
                  <a:lnTo>
                    <a:pt x="626" y="53774"/>
                  </a:lnTo>
                  <a:lnTo>
                    <a:pt x="4496" y="59393"/>
                  </a:lnTo>
                  <a:lnTo>
                    <a:pt x="11128" y="63824"/>
                  </a:lnTo>
                  <a:lnTo>
                    <a:pt x="19914" y="67570"/>
                  </a:lnTo>
                  <a:lnTo>
                    <a:pt x="30290" y="71016"/>
                  </a:lnTo>
                  <a:lnTo>
                    <a:pt x="41640" y="74368"/>
                  </a:lnTo>
                  <a:lnTo>
                    <a:pt x="53315" y="77713"/>
                  </a:lnTo>
                  <a:lnTo>
                    <a:pt x="64928" y="81092"/>
                  </a:lnTo>
                  <a:lnTo>
                    <a:pt x="76011" y="84840"/>
                  </a:lnTo>
                  <a:lnTo>
                    <a:pt x="85929" y="89567"/>
                  </a:lnTo>
                  <a:lnTo>
                    <a:pt x="94437" y="95527"/>
                  </a:lnTo>
                  <a:lnTo>
                    <a:pt x="101151" y="102649"/>
                  </a:lnTo>
                  <a:lnTo>
                    <a:pt x="105388" y="110724"/>
                  </a:lnTo>
                  <a:lnTo>
                    <a:pt x="107005" y="119514"/>
                  </a:lnTo>
                  <a:lnTo>
                    <a:pt x="105990" y="128329"/>
                  </a:lnTo>
                  <a:lnTo>
                    <a:pt x="102202" y="136094"/>
                  </a:lnTo>
                  <a:lnTo>
                    <a:pt x="95845" y="142302"/>
                  </a:lnTo>
                  <a:lnTo>
                    <a:pt x="87529" y="146805"/>
                  </a:lnTo>
                  <a:lnTo>
                    <a:pt x="78055" y="149542"/>
                  </a:lnTo>
                  <a:lnTo>
                    <a:pt x="68002" y="150683"/>
                  </a:lnTo>
                  <a:lnTo>
                    <a:pt x="58136" y="150684"/>
                  </a:lnTo>
                  <a:lnTo>
                    <a:pt x="48537" y="150179"/>
                  </a:lnTo>
                  <a:lnTo>
                    <a:pt x="38374" y="149127"/>
                  </a:lnTo>
                  <a:lnTo>
                    <a:pt x="2603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20747" y="431668"/>
              <a:ext cx="91371" cy="147400"/>
            </a:xfrm>
            <a:custGeom>
              <a:avLst/>
              <a:gdLst/>
              <a:ahLst/>
              <a:cxnLst/>
              <a:rect l="0" t="0" r="0" b="0"/>
              <a:pathLst>
                <a:path w="91371" h="147400">
                  <a:moveTo>
                    <a:pt x="79543" y="0"/>
                  </a:moveTo>
                  <a:lnTo>
                    <a:pt x="67942" y="134"/>
                  </a:lnTo>
                  <a:lnTo>
                    <a:pt x="58093" y="1414"/>
                  </a:lnTo>
                  <a:lnTo>
                    <a:pt x="49083" y="4003"/>
                  </a:lnTo>
                  <a:lnTo>
                    <a:pt x="40469" y="7550"/>
                  </a:lnTo>
                  <a:lnTo>
                    <a:pt x="31793" y="11534"/>
                  </a:lnTo>
                  <a:lnTo>
                    <a:pt x="22835" y="15623"/>
                  </a:lnTo>
                  <a:lnTo>
                    <a:pt x="14196" y="19990"/>
                  </a:lnTo>
                  <a:lnTo>
                    <a:pt x="7142" y="25205"/>
                  </a:lnTo>
                  <a:lnTo>
                    <a:pt x="2269" y="31512"/>
                  </a:lnTo>
                  <a:lnTo>
                    <a:pt x="0" y="38374"/>
                  </a:lnTo>
                  <a:lnTo>
                    <a:pt x="905" y="44687"/>
                  </a:lnTo>
                  <a:lnTo>
                    <a:pt x="4967" y="49856"/>
                  </a:lnTo>
                  <a:lnTo>
                    <a:pt x="11728" y="53799"/>
                  </a:lnTo>
                  <a:lnTo>
                    <a:pt x="20602" y="56677"/>
                  </a:lnTo>
                  <a:lnTo>
                    <a:pt x="31032" y="58735"/>
                  </a:lnTo>
                  <a:lnTo>
                    <a:pt x="42249" y="60677"/>
                  </a:lnTo>
                  <a:lnTo>
                    <a:pt x="53302" y="63601"/>
                  </a:lnTo>
                  <a:lnTo>
                    <a:pt x="63680" y="68033"/>
                  </a:lnTo>
                  <a:lnTo>
                    <a:pt x="72950" y="74135"/>
                  </a:lnTo>
                  <a:lnTo>
                    <a:pt x="80579" y="81978"/>
                  </a:lnTo>
                  <a:lnTo>
                    <a:pt x="86436" y="91391"/>
                  </a:lnTo>
                  <a:lnTo>
                    <a:pt x="90235" y="101591"/>
                  </a:lnTo>
                  <a:lnTo>
                    <a:pt x="91370" y="111348"/>
                  </a:lnTo>
                  <a:lnTo>
                    <a:pt x="89759" y="120004"/>
                  </a:lnTo>
                  <a:lnTo>
                    <a:pt x="85595" y="127284"/>
                  </a:lnTo>
                  <a:lnTo>
                    <a:pt x="79071" y="133030"/>
                  </a:lnTo>
                  <a:lnTo>
                    <a:pt x="70556" y="137337"/>
                  </a:lnTo>
                  <a:lnTo>
                    <a:pt x="61091" y="140457"/>
                  </a:lnTo>
                  <a:lnTo>
                    <a:pt x="51364" y="142997"/>
                  </a:lnTo>
                  <a:lnTo>
                    <a:pt x="40528" y="145183"/>
                  </a:lnTo>
                  <a:lnTo>
                    <a:pt x="2690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7231" y="473782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8"/>
                  </a:lnTo>
                  <a:lnTo>
                    <a:pt x="1897" y="71640"/>
                  </a:lnTo>
                  <a:lnTo>
                    <a:pt x="3394" y="81835"/>
                  </a:lnTo>
                  <a:lnTo>
                    <a:pt x="5274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05575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8746" y="442196"/>
              <a:ext cx="115814" cy="146366"/>
            </a:xfrm>
            <a:custGeom>
              <a:avLst/>
              <a:gdLst/>
              <a:ahLst/>
              <a:cxnLst/>
              <a:rect l="0" t="0" r="0" b="0"/>
              <a:pathLst>
                <a:path w="115814" h="146366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615" y="78490"/>
                  </a:lnTo>
                  <a:lnTo>
                    <a:pt x="11656" y="87611"/>
                  </a:lnTo>
                  <a:lnTo>
                    <a:pt x="14821" y="97106"/>
                  </a:lnTo>
                  <a:lnTo>
                    <a:pt x="18089" y="106893"/>
                  </a:lnTo>
                  <a:lnTo>
                    <a:pt x="21600" y="116734"/>
                  </a:lnTo>
                  <a:lnTo>
                    <a:pt x="25640" y="126260"/>
                  </a:lnTo>
                  <a:lnTo>
                    <a:pt x="30335" y="135261"/>
                  </a:lnTo>
                  <a:lnTo>
                    <a:pt x="36090" y="142600"/>
                  </a:lnTo>
                  <a:lnTo>
                    <a:pt x="42590" y="146365"/>
                  </a:lnTo>
                  <a:lnTo>
                    <a:pt x="48634" y="146042"/>
                  </a:lnTo>
                  <a:lnTo>
                    <a:pt x="54345" y="142076"/>
                  </a:lnTo>
                  <a:lnTo>
                    <a:pt x="60074" y="135218"/>
                  </a:lnTo>
                  <a:lnTo>
                    <a:pt x="65840" y="126364"/>
                  </a:lnTo>
                  <a:lnTo>
                    <a:pt x="71376" y="116427"/>
                  </a:lnTo>
                  <a:lnTo>
                    <a:pt x="76527" y="105999"/>
                  </a:lnTo>
                  <a:lnTo>
                    <a:pt x="81283" y="95385"/>
                  </a:lnTo>
                  <a:lnTo>
                    <a:pt x="85699" y="84723"/>
                  </a:lnTo>
                  <a:lnTo>
                    <a:pt x="89851" y="74067"/>
                  </a:lnTo>
                  <a:lnTo>
                    <a:pt x="93807" y="63434"/>
                  </a:lnTo>
                  <a:lnTo>
                    <a:pt x="97624" y="52827"/>
                  </a:lnTo>
                  <a:lnTo>
                    <a:pt x="101338" y="42256"/>
                  </a:lnTo>
                  <a:lnTo>
                    <a:pt x="104829" y="32169"/>
                  </a:lnTo>
                  <a:lnTo>
                    <a:pt x="108166" y="22462"/>
                  </a:lnTo>
                  <a:lnTo>
                    <a:pt x="111641" y="122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23529" y="463586"/>
              <a:ext cx="140016" cy="140654"/>
            </a:xfrm>
            <a:custGeom>
              <a:avLst/>
              <a:gdLst/>
              <a:ahLst/>
              <a:cxnLst/>
              <a:rect l="0" t="0" r="0" b="0"/>
              <a:pathLst>
                <a:path w="140016" h="140654">
                  <a:moveTo>
                    <a:pt x="3144" y="52310"/>
                  </a:moveTo>
                  <a:lnTo>
                    <a:pt x="9079" y="58110"/>
                  </a:lnTo>
                  <a:lnTo>
                    <a:pt x="15283" y="63035"/>
                  </a:lnTo>
                  <a:lnTo>
                    <a:pt x="22379" y="67524"/>
                  </a:lnTo>
                  <a:lnTo>
                    <a:pt x="30319" y="71226"/>
                  </a:lnTo>
                  <a:lnTo>
                    <a:pt x="38966" y="73295"/>
                  </a:lnTo>
                  <a:lnTo>
                    <a:pt x="48156" y="73396"/>
                  </a:lnTo>
                  <a:lnTo>
                    <a:pt x="57583" y="71672"/>
                  </a:lnTo>
                  <a:lnTo>
                    <a:pt x="66824" y="68458"/>
                  </a:lnTo>
                  <a:lnTo>
                    <a:pt x="75654" y="64103"/>
                  </a:lnTo>
                  <a:lnTo>
                    <a:pt x="83717" y="58588"/>
                  </a:lnTo>
                  <a:lnTo>
                    <a:pt x="90453" y="51539"/>
                  </a:lnTo>
                  <a:lnTo>
                    <a:pt x="95671" y="42887"/>
                  </a:lnTo>
                  <a:lnTo>
                    <a:pt x="99022" y="33318"/>
                  </a:lnTo>
                  <a:lnTo>
                    <a:pt x="99848" y="24042"/>
                  </a:lnTo>
                  <a:lnTo>
                    <a:pt x="98026" y="15743"/>
                  </a:lnTo>
                  <a:lnTo>
                    <a:pt x="93718" y="8886"/>
                  </a:lnTo>
                  <a:lnTo>
                    <a:pt x="87098" y="3963"/>
                  </a:lnTo>
                  <a:lnTo>
                    <a:pt x="78509" y="1033"/>
                  </a:lnTo>
                  <a:lnTo>
                    <a:pt x="68695" y="0"/>
                  </a:lnTo>
                  <a:lnTo>
                    <a:pt x="58665" y="802"/>
                  </a:lnTo>
                  <a:lnTo>
                    <a:pt x="49004" y="3229"/>
                  </a:lnTo>
                  <a:lnTo>
                    <a:pt x="39894" y="7124"/>
                  </a:lnTo>
                  <a:lnTo>
                    <a:pt x="31316" y="12478"/>
                  </a:lnTo>
                  <a:lnTo>
                    <a:pt x="23184" y="19155"/>
                  </a:lnTo>
                  <a:lnTo>
                    <a:pt x="15723" y="27078"/>
                  </a:lnTo>
                  <a:lnTo>
                    <a:pt x="9455" y="36298"/>
                  </a:lnTo>
                  <a:lnTo>
                    <a:pt x="4578" y="46719"/>
                  </a:lnTo>
                  <a:lnTo>
                    <a:pt x="1301" y="57971"/>
                  </a:lnTo>
                  <a:lnTo>
                    <a:pt x="0" y="69515"/>
                  </a:lnTo>
                  <a:lnTo>
                    <a:pt x="688" y="81014"/>
                  </a:lnTo>
                  <a:lnTo>
                    <a:pt x="3252" y="92174"/>
                  </a:lnTo>
                  <a:lnTo>
                    <a:pt x="7632" y="102669"/>
                  </a:lnTo>
                  <a:lnTo>
                    <a:pt x="13616" y="112383"/>
                  </a:lnTo>
                  <a:lnTo>
                    <a:pt x="21055" y="121058"/>
                  </a:lnTo>
                  <a:lnTo>
                    <a:pt x="29943" y="128215"/>
                  </a:lnTo>
                  <a:lnTo>
                    <a:pt x="40141" y="133729"/>
                  </a:lnTo>
                  <a:lnTo>
                    <a:pt x="51411" y="137619"/>
                  </a:lnTo>
                  <a:lnTo>
                    <a:pt x="63500" y="139872"/>
                  </a:lnTo>
                  <a:lnTo>
                    <a:pt x="76173" y="140653"/>
                  </a:lnTo>
                  <a:lnTo>
                    <a:pt x="88843" y="140395"/>
                  </a:lnTo>
                  <a:lnTo>
                    <a:pt x="101912" y="139679"/>
                  </a:lnTo>
                  <a:lnTo>
                    <a:pt x="117642" y="138448"/>
                  </a:lnTo>
                  <a:lnTo>
                    <a:pt x="140015" y="136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47288" y="263212"/>
              <a:ext cx="5811" cy="347441"/>
            </a:xfrm>
            <a:custGeom>
              <a:avLst/>
              <a:gdLst/>
              <a:ahLst/>
              <a:cxnLst/>
              <a:rect l="0" t="0" r="0" b="0"/>
              <a:pathLst>
                <a:path w="5811" h="347441">
                  <a:moveTo>
                    <a:pt x="5810" y="0"/>
                  </a:moveTo>
                  <a:lnTo>
                    <a:pt x="3010" y="8868"/>
                  </a:lnTo>
                  <a:lnTo>
                    <a:pt x="1509" y="17855"/>
                  </a:lnTo>
                  <a:lnTo>
                    <a:pt x="1193" y="27855"/>
                  </a:lnTo>
                  <a:lnTo>
                    <a:pt x="1527" y="39009"/>
                  </a:lnTo>
                  <a:lnTo>
                    <a:pt x="1698" y="51468"/>
                  </a:lnTo>
                  <a:lnTo>
                    <a:pt x="1269" y="65171"/>
                  </a:lnTo>
                  <a:lnTo>
                    <a:pt x="473" y="79588"/>
                  </a:lnTo>
                  <a:lnTo>
                    <a:pt x="0" y="93869"/>
                  </a:lnTo>
                  <a:lnTo>
                    <a:pt x="232" y="107550"/>
                  </a:lnTo>
                  <a:lnTo>
                    <a:pt x="1067" y="120851"/>
                  </a:lnTo>
                  <a:lnTo>
                    <a:pt x="2098" y="134461"/>
                  </a:lnTo>
                  <a:lnTo>
                    <a:pt x="3055" y="148764"/>
                  </a:lnTo>
                  <a:lnTo>
                    <a:pt x="3833" y="163660"/>
                  </a:lnTo>
                  <a:lnTo>
                    <a:pt x="4423" y="178747"/>
                  </a:lnTo>
                  <a:lnTo>
                    <a:pt x="4851" y="193753"/>
                  </a:lnTo>
                  <a:lnTo>
                    <a:pt x="5154" y="208577"/>
                  </a:lnTo>
                  <a:lnTo>
                    <a:pt x="5364" y="223209"/>
                  </a:lnTo>
                  <a:lnTo>
                    <a:pt x="5509" y="237679"/>
                  </a:lnTo>
                  <a:lnTo>
                    <a:pt x="5607" y="252022"/>
                  </a:lnTo>
                  <a:lnTo>
                    <a:pt x="5674" y="266273"/>
                  </a:lnTo>
                  <a:lnTo>
                    <a:pt x="5719" y="280443"/>
                  </a:lnTo>
                  <a:lnTo>
                    <a:pt x="5749" y="294139"/>
                  </a:lnTo>
                  <a:lnTo>
                    <a:pt x="5772" y="308018"/>
                  </a:lnTo>
                  <a:lnTo>
                    <a:pt x="5792" y="324418"/>
                  </a:lnTo>
                  <a:lnTo>
                    <a:pt x="581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42528" y="242155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409405" y="2934"/>
                  </a:lnTo>
                  <a:lnTo>
                    <a:pt x="398276" y="5716"/>
                  </a:lnTo>
                  <a:lnTo>
                    <a:pt x="386677" y="8611"/>
                  </a:lnTo>
                  <a:lnTo>
                    <a:pt x="374516" y="11478"/>
                  </a:lnTo>
                  <a:lnTo>
                    <a:pt x="361856" y="13995"/>
                  </a:lnTo>
                  <a:lnTo>
                    <a:pt x="348795" y="16010"/>
                  </a:lnTo>
                  <a:lnTo>
                    <a:pt x="335271" y="17696"/>
                  </a:lnTo>
                  <a:lnTo>
                    <a:pt x="321057" y="19439"/>
                  </a:lnTo>
                  <a:lnTo>
                    <a:pt x="306089" y="21460"/>
                  </a:lnTo>
                  <a:lnTo>
                    <a:pt x="290445" y="23649"/>
                  </a:lnTo>
                  <a:lnTo>
                    <a:pt x="274258" y="25666"/>
                  </a:lnTo>
                  <a:lnTo>
                    <a:pt x="257663" y="27319"/>
                  </a:lnTo>
                  <a:lnTo>
                    <a:pt x="240774" y="28581"/>
                  </a:lnTo>
                  <a:lnTo>
                    <a:pt x="223676" y="29504"/>
                  </a:lnTo>
                  <a:lnTo>
                    <a:pt x="206434" y="30158"/>
                  </a:lnTo>
                  <a:lnTo>
                    <a:pt x="189092" y="30615"/>
                  </a:lnTo>
                  <a:lnTo>
                    <a:pt x="171684" y="30929"/>
                  </a:lnTo>
                  <a:lnTo>
                    <a:pt x="154234" y="31143"/>
                  </a:lnTo>
                  <a:lnTo>
                    <a:pt x="136922" y="31288"/>
                  </a:lnTo>
                  <a:lnTo>
                    <a:pt x="120065" y="31386"/>
                  </a:lnTo>
                  <a:lnTo>
                    <a:pt x="103803" y="31457"/>
                  </a:lnTo>
                  <a:lnTo>
                    <a:pt x="88272" y="31674"/>
                  </a:lnTo>
                  <a:lnTo>
                    <a:pt x="73682" y="32352"/>
                  </a:lnTo>
                  <a:lnTo>
                    <a:pt x="60061" y="33620"/>
                  </a:lnTo>
                  <a:lnTo>
                    <a:pt x="47539" y="35295"/>
                  </a:lnTo>
                  <a:lnTo>
                    <a:pt x="35099" y="37132"/>
                  </a:lnTo>
                  <a:lnTo>
                    <a:pt x="20529" y="392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6269" y="423213"/>
              <a:ext cx="115814" cy="156578"/>
            </a:xfrm>
            <a:custGeom>
              <a:avLst/>
              <a:gdLst/>
              <a:ahLst/>
              <a:cxnLst/>
              <a:rect l="0" t="0" r="0" b="0"/>
              <a:pathLst>
                <a:path w="115814" h="156578">
                  <a:moveTo>
                    <a:pt x="0" y="61097"/>
                  </a:moveTo>
                  <a:lnTo>
                    <a:pt x="8868" y="63964"/>
                  </a:lnTo>
                  <a:lnTo>
                    <a:pt x="17855" y="66106"/>
                  </a:lnTo>
                  <a:lnTo>
                    <a:pt x="27846" y="67705"/>
                  </a:lnTo>
                  <a:lnTo>
                    <a:pt x="38654" y="68712"/>
                  </a:lnTo>
                  <a:lnTo>
                    <a:pt x="49817" y="68913"/>
                  </a:lnTo>
                  <a:lnTo>
                    <a:pt x="61018" y="68252"/>
                  </a:lnTo>
                  <a:lnTo>
                    <a:pt x="71957" y="66668"/>
                  </a:lnTo>
                  <a:lnTo>
                    <a:pt x="82293" y="64008"/>
                  </a:lnTo>
                  <a:lnTo>
                    <a:pt x="91892" y="60287"/>
                  </a:lnTo>
                  <a:lnTo>
                    <a:pt x="100318" y="55501"/>
                  </a:lnTo>
                  <a:lnTo>
                    <a:pt x="106773" y="49540"/>
                  </a:lnTo>
                  <a:lnTo>
                    <a:pt x="110994" y="42461"/>
                  </a:lnTo>
                  <a:lnTo>
                    <a:pt x="112861" y="34606"/>
                  </a:lnTo>
                  <a:lnTo>
                    <a:pt x="112153" y="26496"/>
                  </a:lnTo>
                  <a:lnTo>
                    <a:pt x="109010" y="18465"/>
                  </a:lnTo>
                  <a:lnTo>
                    <a:pt x="103834" y="11127"/>
                  </a:lnTo>
                  <a:lnTo>
                    <a:pt x="97088" y="5416"/>
                  </a:lnTo>
                  <a:lnTo>
                    <a:pt x="89189" y="1698"/>
                  </a:lnTo>
                  <a:lnTo>
                    <a:pt x="80465" y="0"/>
                  </a:lnTo>
                  <a:lnTo>
                    <a:pt x="71166" y="291"/>
                  </a:lnTo>
                  <a:lnTo>
                    <a:pt x="61474" y="2337"/>
                  </a:lnTo>
                  <a:lnTo>
                    <a:pt x="51679" y="5792"/>
                  </a:lnTo>
                  <a:lnTo>
                    <a:pt x="42176" y="10310"/>
                  </a:lnTo>
                  <a:lnTo>
                    <a:pt x="33163" y="15610"/>
                  </a:lnTo>
                  <a:lnTo>
                    <a:pt x="24975" y="21792"/>
                  </a:lnTo>
                  <a:lnTo>
                    <a:pt x="18153" y="29304"/>
                  </a:lnTo>
                  <a:lnTo>
                    <a:pt x="12867" y="38287"/>
                  </a:lnTo>
                  <a:lnTo>
                    <a:pt x="9131" y="48591"/>
                  </a:lnTo>
                  <a:lnTo>
                    <a:pt x="6983" y="59958"/>
                  </a:lnTo>
                  <a:lnTo>
                    <a:pt x="6281" y="72119"/>
                  </a:lnTo>
                  <a:lnTo>
                    <a:pt x="6925" y="84692"/>
                  </a:lnTo>
                  <a:lnTo>
                    <a:pt x="8945" y="97198"/>
                  </a:lnTo>
                  <a:lnTo>
                    <a:pt x="12230" y="109374"/>
                  </a:lnTo>
                  <a:lnTo>
                    <a:pt x="16723" y="120835"/>
                  </a:lnTo>
                  <a:lnTo>
                    <a:pt x="22486" y="131007"/>
                  </a:lnTo>
                  <a:lnTo>
                    <a:pt x="29442" y="139691"/>
                  </a:lnTo>
                  <a:lnTo>
                    <a:pt x="37553" y="146691"/>
                  </a:lnTo>
                  <a:lnTo>
                    <a:pt x="46901" y="151652"/>
                  </a:lnTo>
                  <a:lnTo>
                    <a:pt x="57398" y="154587"/>
                  </a:lnTo>
                  <a:lnTo>
                    <a:pt x="68434" y="155948"/>
                  </a:lnTo>
                  <a:lnTo>
                    <a:pt x="80147" y="156577"/>
                  </a:lnTo>
                  <a:lnTo>
                    <a:pt x="94682" y="156532"/>
                  </a:lnTo>
                  <a:lnTo>
                    <a:pt x="115813" y="15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63668" y="442852"/>
              <a:ext cx="136871" cy="150003"/>
            </a:xfrm>
            <a:custGeom>
              <a:avLst/>
              <a:gdLst/>
              <a:ahLst/>
              <a:cxnLst/>
              <a:rect l="0" t="0" r="0" b="0"/>
              <a:pathLst>
                <a:path w="136871" h="150003">
                  <a:moveTo>
                    <a:pt x="0" y="62515"/>
                  </a:moveTo>
                  <a:lnTo>
                    <a:pt x="2933" y="74251"/>
                  </a:lnTo>
                  <a:lnTo>
                    <a:pt x="5716" y="85379"/>
                  </a:lnTo>
                  <a:lnTo>
                    <a:pt x="8611" y="96978"/>
                  </a:lnTo>
                  <a:lnTo>
                    <a:pt x="11478" y="109139"/>
                  </a:lnTo>
                  <a:lnTo>
                    <a:pt x="13995" y="121799"/>
                  </a:lnTo>
                  <a:lnTo>
                    <a:pt x="15976" y="134784"/>
                  </a:lnTo>
                  <a:lnTo>
                    <a:pt x="16414" y="145470"/>
                  </a:lnTo>
                  <a:lnTo>
                    <a:pt x="14689" y="150002"/>
                  </a:lnTo>
                  <a:lnTo>
                    <a:pt x="12090" y="148430"/>
                  </a:lnTo>
                  <a:lnTo>
                    <a:pt x="9508" y="142448"/>
                  </a:lnTo>
                  <a:lnTo>
                    <a:pt x="7709" y="133584"/>
                  </a:lnTo>
                  <a:lnTo>
                    <a:pt x="7002" y="122882"/>
                  </a:lnTo>
                  <a:lnTo>
                    <a:pt x="7353" y="111008"/>
                  </a:lnTo>
                  <a:lnTo>
                    <a:pt x="8582" y="98383"/>
                  </a:lnTo>
                  <a:lnTo>
                    <a:pt x="10485" y="85277"/>
                  </a:lnTo>
                  <a:lnTo>
                    <a:pt x="12880" y="72022"/>
                  </a:lnTo>
                  <a:lnTo>
                    <a:pt x="15626" y="59036"/>
                  </a:lnTo>
                  <a:lnTo>
                    <a:pt x="18626" y="46527"/>
                  </a:lnTo>
                  <a:lnTo>
                    <a:pt x="22129" y="34837"/>
                  </a:lnTo>
                  <a:lnTo>
                    <a:pt x="26699" y="24510"/>
                  </a:lnTo>
                  <a:lnTo>
                    <a:pt x="32556" y="15722"/>
                  </a:lnTo>
                  <a:lnTo>
                    <a:pt x="39609" y="8651"/>
                  </a:lnTo>
                  <a:lnTo>
                    <a:pt x="47640" y="3642"/>
                  </a:lnTo>
                  <a:lnTo>
                    <a:pt x="56405" y="693"/>
                  </a:lnTo>
                  <a:lnTo>
                    <a:pt x="65374" y="0"/>
                  </a:lnTo>
                  <a:lnTo>
                    <a:pt x="73774" y="2103"/>
                  </a:lnTo>
                  <a:lnTo>
                    <a:pt x="81231" y="7033"/>
                  </a:lnTo>
                  <a:lnTo>
                    <a:pt x="87727" y="14239"/>
                  </a:lnTo>
                  <a:lnTo>
                    <a:pt x="93405" y="22894"/>
                  </a:lnTo>
                  <a:lnTo>
                    <a:pt x="98444" y="32380"/>
                  </a:lnTo>
                  <a:lnTo>
                    <a:pt x="102847" y="42491"/>
                  </a:lnTo>
                  <a:lnTo>
                    <a:pt x="106441" y="53329"/>
                  </a:lnTo>
                  <a:lnTo>
                    <a:pt x="109201" y="64907"/>
                  </a:lnTo>
                  <a:lnTo>
                    <a:pt x="111395" y="76970"/>
                  </a:lnTo>
                  <a:lnTo>
                    <a:pt x="113484" y="89074"/>
                  </a:lnTo>
                  <a:lnTo>
                    <a:pt x="115744" y="100946"/>
                  </a:lnTo>
                  <a:lnTo>
                    <a:pt x="118302" y="112059"/>
                  </a:lnTo>
                  <a:lnTo>
                    <a:pt x="121581" y="122641"/>
                  </a:lnTo>
                  <a:lnTo>
                    <a:pt x="126990" y="133616"/>
                  </a:lnTo>
                  <a:lnTo>
                    <a:pt x="136870" y="146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58919" y="442196"/>
              <a:ext cx="128314" cy="153107"/>
            </a:xfrm>
            <a:custGeom>
              <a:avLst/>
              <a:gdLst/>
              <a:ahLst/>
              <a:cxnLst/>
              <a:rect l="0" t="0" r="0" b="0"/>
              <a:pathLst>
                <a:path w="128314" h="153107">
                  <a:moveTo>
                    <a:pt x="120604" y="0"/>
                  </a:moveTo>
                  <a:lnTo>
                    <a:pt x="108802" y="67"/>
                  </a:lnTo>
                  <a:lnTo>
                    <a:pt x="97033" y="708"/>
                  </a:lnTo>
                  <a:lnTo>
                    <a:pt x="84147" y="2009"/>
                  </a:lnTo>
                  <a:lnTo>
                    <a:pt x="70471" y="4041"/>
                  </a:lnTo>
                  <a:lnTo>
                    <a:pt x="56792" y="7006"/>
                  </a:lnTo>
                  <a:lnTo>
                    <a:pt x="43585" y="10930"/>
                  </a:lnTo>
                  <a:lnTo>
                    <a:pt x="31306" y="15852"/>
                  </a:lnTo>
                  <a:lnTo>
                    <a:pt x="20523" y="21904"/>
                  </a:lnTo>
                  <a:lnTo>
                    <a:pt x="11409" y="29040"/>
                  </a:lnTo>
                  <a:lnTo>
                    <a:pt x="4445" y="36762"/>
                  </a:lnTo>
                  <a:lnTo>
                    <a:pt x="566" y="44251"/>
                  </a:lnTo>
                  <a:lnTo>
                    <a:pt x="0" y="51055"/>
                  </a:lnTo>
                  <a:lnTo>
                    <a:pt x="2534" y="56926"/>
                  </a:lnTo>
                  <a:lnTo>
                    <a:pt x="7881" y="61645"/>
                  </a:lnTo>
                  <a:lnTo>
                    <a:pt x="15580" y="65228"/>
                  </a:lnTo>
                  <a:lnTo>
                    <a:pt x="24948" y="68007"/>
                  </a:lnTo>
                  <a:lnTo>
                    <a:pt x="35202" y="70504"/>
                  </a:lnTo>
                  <a:lnTo>
                    <a:pt x="45829" y="73044"/>
                  </a:lnTo>
                  <a:lnTo>
                    <a:pt x="56570" y="75755"/>
                  </a:lnTo>
                  <a:lnTo>
                    <a:pt x="67314" y="78655"/>
                  </a:lnTo>
                  <a:lnTo>
                    <a:pt x="78018" y="81725"/>
                  </a:lnTo>
                  <a:lnTo>
                    <a:pt x="88512" y="85092"/>
                  </a:lnTo>
                  <a:lnTo>
                    <a:pt x="98493" y="89030"/>
                  </a:lnTo>
                  <a:lnTo>
                    <a:pt x="107826" y="93646"/>
                  </a:lnTo>
                  <a:lnTo>
                    <a:pt x="116061" y="99051"/>
                  </a:lnTo>
                  <a:lnTo>
                    <a:pt x="122382" y="105436"/>
                  </a:lnTo>
                  <a:lnTo>
                    <a:pt x="126510" y="112798"/>
                  </a:lnTo>
                  <a:lnTo>
                    <a:pt x="128313" y="120674"/>
                  </a:lnTo>
                  <a:lnTo>
                    <a:pt x="127562" y="128267"/>
                  </a:lnTo>
                  <a:lnTo>
                    <a:pt x="124384" y="135141"/>
                  </a:lnTo>
                  <a:lnTo>
                    <a:pt x="119016" y="141059"/>
                  </a:lnTo>
                  <a:lnTo>
                    <a:pt x="111608" y="145809"/>
                  </a:lnTo>
                  <a:lnTo>
                    <a:pt x="102446" y="149404"/>
                  </a:lnTo>
                  <a:lnTo>
                    <a:pt x="91891" y="151852"/>
                  </a:lnTo>
                  <a:lnTo>
                    <a:pt x="80292" y="153062"/>
                  </a:lnTo>
                  <a:lnTo>
                    <a:pt x="67955" y="153106"/>
                  </a:lnTo>
                  <a:lnTo>
                    <a:pt x="55712" y="152336"/>
                  </a:lnTo>
                  <a:lnTo>
                    <a:pt x="43720" y="151214"/>
                  </a:lnTo>
                  <a:lnTo>
                    <a:pt x="30931" y="149643"/>
                  </a:lnTo>
                  <a:lnTo>
                    <a:pt x="1531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41886" y="473205"/>
              <a:ext cx="127151" cy="170480"/>
            </a:xfrm>
            <a:custGeom>
              <a:avLst/>
              <a:gdLst/>
              <a:ahLst/>
              <a:cxnLst/>
              <a:rect l="0" t="0" r="0" b="0"/>
              <a:pathLst>
                <a:path w="127151" h="170480">
                  <a:moveTo>
                    <a:pt x="21865" y="63748"/>
                  </a:moveTo>
                  <a:lnTo>
                    <a:pt x="33533" y="63681"/>
                  </a:lnTo>
                  <a:lnTo>
                    <a:pt x="44022" y="63041"/>
                  </a:lnTo>
                  <a:lnTo>
                    <a:pt x="54319" y="61739"/>
                  </a:lnTo>
                  <a:lnTo>
                    <a:pt x="64448" y="59707"/>
                  </a:lnTo>
                  <a:lnTo>
                    <a:pt x="74143" y="56742"/>
                  </a:lnTo>
                  <a:lnTo>
                    <a:pt x="83275" y="52818"/>
                  </a:lnTo>
                  <a:lnTo>
                    <a:pt x="91705" y="47896"/>
                  </a:lnTo>
                  <a:lnTo>
                    <a:pt x="99218" y="41844"/>
                  </a:lnTo>
                  <a:lnTo>
                    <a:pt x="105770" y="34708"/>
                  </a:lnTo>
                  <a:lnTo>
                    <a:pt x="110830" y="26986"/>
                  </a:lnTo>
                  <a:lnTo>
                    <a:pt x="113341" y="19498"/>
                  </a:lnTo>
                  <a:lnTo>
                    <a:pt x="112947" y="12698"/>
                  </a:lnTo>
                  <a:lnTo>
                    <a:pt x="109749" y="7000"/>
                  </a:lnTo>
                  <a:lnTo>
                    <a:pt x="103947" y="2929"/>
                  </a:lnTo>
                  <a:lnTo>
                    <a:pt x="95939" y="609"/>
                  </a:lnTo>
                  <a:lnTo>
                    <a:pt x="86362" y="0"/>
                  </a:lnTo>
                  <a:lnTo>
                    <a:pt x="75967" y="1097"/>
                  </a:lnTo>
                  <a:lnTo>
                    <a:pt x="65245" y="3719"/>
                  </a:lnTo>
                  <a:lnTo>
                    <a:pt x="54441" y="7578"/>
                  </a:lnTo>
                  <a:lnTo>
                    <a:pt x="43655" y="12375"/>
                  </a:lnTo>
                  <a:lnTo>
                    <a:pt x="32932" y="17865"/>
                  </a:lnTo>
                  <a:lnTo>
                    <a:pt x="22764" y="24177"/>
                  </a:lnTo>
                  <a:lnTo>
                    <a:pt x="14067" y="31776"/>
                  </a:lnTo>
                  <a:lnTo>
                    <a:pt x="7227" y="40813"/>
                  </a:lnTo>
                  <a:lnTo>
                    <a:pt x="2465" y="50984"/>
                  </a:lnTo>
                  <a:lnTo>
                    <a:pt x="85" y="61729"/>
                  </a:lnTo>
                  <a:lnTo>
                    <a:pt x="0" y="72660"/>
                  </a:lnTo>
                  <a:lnTo>
                    <a:pt x="1687" y="83592"/>
                  </a:lnTo>
                  <a:lnTo>
                    <a:pt x="4405" y="94458"/>
                  </a:lnTo>
                  <a:lnTo>
                    <a:pt x="7635" y="105240"/>
                  </a:lnTo>
                  <a:lnTo>
                    <a:pt x="11254" y="115785"/>
                  </a:lnTo>
                  <a:lnTo>
                    <a:pt x="15435" y="125800"/>
                  </a:lnTo>
                  <a:lnTo>
                    <a:pt x="20250" y="135164"/>
                  </a:lnTo>
                  <a:lnTo>
                    <a:pt x="25805" y="143759"/>
                  </a:lnTo>
                  <a:lnTo>
                    <a:pt x="32299" y="151387"/>
                  </a:lnTo>
                  <a:lnTo>
                    <a:pt x="39748" y="158027"/>
                  </a:lnTo>
                  <a:lnTo>
                    <a:pt x="48024" y="163486"/>
                  </a:lnTo>
                  <a:lnTo>
                    <a:pt x="56950" y="167330"/>
                  </a:lnTo>
                  <a:lnTo>
                    <a:pt x="66356" y="169476"/>
                  </a:lnTo>
                  <a:lnTo>
                    <a:pt x="76034" y="170287"/>
                  </a:lnTo>
                  <a:lnTo>
                    <a:pt x="86902" y="170479"/>
                  </a:lnTo>
                  <a:lnTo>
                    <a:pt x="102146" y="170070"/>
                  </a:lnTo>
                  <a:lnTo>
                    <a:pt x="127150" y="169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18272" y="455438"/>
              <a:ext cx="148442" cy="165744"/>
            </a:xfrm>
            <a:custGeom>
              <a:avLst/>
              <a:gdLst/>
              <a:ahLst/>
              <a:cxnLst/>
              <a:rect l="0" t="0" r="0" b="0"/>
              <a:pathLst>
                <a:path w="148442" h="165744">
                  <a:moveTo>
                    <a:pt x="119220" y="7815"/>
                  </a:moveTo>
                  <a:lnTo>
                    <a:pt x="110285" y="4949"/>
                  </a:lnTo>
                  <a:lnTo>
                    <a:pt x="100657" y="2807"/>
                  </a:lnTo>
                  <a:lnTo>
                    <a:pt x="89375" y="1208"/>
                  </a:lnTo>
                  <a:lnTo>
                    <a:pt x="76880" y="200"/>
                  </a:lnTo>
                  <a:lnTo>
                    <a:pt x="64049" y="0"/>
                  </a:lnTo>
                  <a:lnTo>
                    <a:pt x="51435" y="661"/>
                  </a:lnTo>
                  <a:lnTo>
                    <a:pt x="39397" y="2244"/>
                  </a:lnTo>
                  <a:lnTo>
                    <a:pt x="28251" y="4905"/>
                  </a:lnTo>
                  <a:lnTo>
                    <a:pt x="18077" y="8626"/>
                  </a:lnTo>
                  <a:lnTo>
                    <a:pt x="9418" y="13411"/>
                  </a:lnTo>
                  <a:lnTo>
                    <a:pt x="3331" y="19373"/>
                  </a:lnTo>
                  <a:lnTo>
                    <a:pt x="172" y="26443"/>
                  </a:lnTo>
                  <a:lnTo>
                    <a:pt x="0" y="33952"/>
                  </a:lnTo>
                  <a:lnTo>
                    <a:pt x="2917" y="40765"/>
                  </a:lnTo>
                  <a:lnTo>
                    <a:pt x="8653" y="46308"/>
                  </a:lnTo>
                  <a:lnTo>
                    <a:pt x="16535" y="50687"/>
                  </a:lnTo>
                  <a:lnTo>
                    <a:pt x="25710" y="54398"/>
                  </a:lnTo>
                  <a:lnTo>
                    <a:pt x="35578" y="57817"/>
                  </a:lnTo>
                  <a:lnTo>
                    <a:pt x="45960" y="60980"/>
                  </a:lnTo>
                  <a:lnTo>
                    <a:pt x="56987" y="63666"/>
                  </a:lnTo>
                  <a:lnTo>
                    <a:pt x="68692" y="65785"/>
                  </a:lnTo>
                  <a:lnTo>
                    <a:pt x="80670" y="67703"/>
                  </a:lnTo>
                  <a:lnTo>
                    <a:pt x="92186" y="70131"/>
                  </a:lnTo>
                  <a:lnTo>
                    <a:pt x="102860" y="73433"/>
                  </a:lnTo>
                  <a:lnTo>
                    <a:pt x="112655" y="77634"/>
                  </a:lnTo>
                  <a:lnTo>
                    <a:pt x="121695" y="82605"/>
                  </a:lnTo>
                  <a:lnTo>
                    <a:pt x="130132" y="88182"/>
                  </a:lnTo>
                  <a:lnTo>
                    <a:pt x="137629" y="94538"/>
                  </a:lnTo>
                  <a:lnTo>
                    <a:pt x="143389" y="102160"/>
                  </a:lnTo>
                  <a:lnTo>
                    <a:pt x="147101" y="111200"/>
                  </a:lnTo>
                  <a:lnTo>
                    <a:pt x="148441" y="121032"/>
                  </a:lnTo>
                  <a:lnTo>
                    <a:pt x="146839" y="130483"/>
                  </a:lnTo>
                  <a:lnTo>
                    <a:pt x="142274" y="138904"/>
                  </a:lnTo>
                  <a:lnTo>
                    <a:pt x="135157" y="146014"/>
                  </a:lnTo>
                  <a:lnTo>
                    <a:pt x="126038" y="151638"/>
                  </a:lnTo>
                  <a:lnTo>
                    <a:pt x="115434" y="155861"/>
                  </a:lnTo>
                  <a:lnTo>
                    <a:pt x="103798" y="158923"/>
                  </a:lnTo>
                  <a:lnTo>
                    <a:pt x="90065" y="161417"/>
                  </a:lnTo>
                  <a:lnTo>
                    <a:pt x="69683" y="163565"/>
                  </a:lnTo>
                  <a:lnTo>
                    <a:pt x="34992" y="165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569" y="673823"/>
              <a:ext cx="2926924" cy="84229"/>
            </a:xfrm>
            <a:custGeom>
              <a:avLst/>
              <a:gdLst/>
              <a:ahLst/>
              <a:cxnLst/>
              <a:rect l="0" t="0" r="0" b="0"/>
              <a:pathLst>
                <a:path w="2926924" h="84229">
                  <a:moveTo>
                    <a:pt x="2926923" y="0"/>
                  </a:moveTo>
                  <a:lnTo>
                    <a:pt x="2915121" y="2867"/>
                  </a:lnTo>
                  <a:lnTo>
                    <a:pt x="2903352" y="5009"/>
                  </a:lnTo>
                  <a:lnTo>
                    <a:pt x="2890461" y="6612"/>
                  </a:lnTo>
                  <a:lnTo>
                    <a:pt x="2876613" y="7793"/>
                  </a:lnTo>
                  <a:lnTo>
                    <a:pt x="2862285" y="8641"/>
                  </a:lnTo>
                  <a:lnTo>
                    <a:pt x="2847816" y="9239"/>
                  </a:lnTo>
                  <a:lnTo>
                    <a:pt x="2833366" y="9653"/>
                  </a:lnTo>
                  <a:lnTo>
                    <a:pt x="2818990" y="9937"/>
                  </a:lnTo>
                  <a:lnTo>
                    <a:pt x="2804695" y="10131"/>
                  </a:lnTo>
                  <a:lnTo>
                    <a:pt x="2790471" y="10262"/>
                  </a:lnTo>
                  <a:lnTo>
                    <a:pt x="2776301" y="10350"/>
                  </a:lnTo>
                  <a:lnTo>
                    <a:pt x="2762171" y="10409"/>
                  </a:lnTo>
                  <a:lnTo>
                    <a:pt x="2748070" y="10449"/>
                  </a:lnTo>
                  <a:lnTo>
                    <a:pt x="2733989" y="10475"/>
                  </a:lnTo>
                  <a:lnTo>
                    <a:pt x="2719922" y="10489"/>
                  </a:lnTo>
                  <a:lnTo>
                    <a:pt x="2705864" y="10328"/>
                  </a:lnTo>
                  <a:lnTo>
                    <a:pt x="2691813" y="9687"/>
                  </a:lnTo>
                  <a:lnTo>
                    <a:pt x="2677762" y="8444"/>
                  </a:lnTo>
                  <a:lnTo>
                    <a:pt x="2663545" y="6795"/>
                  </a:lnTo>
                  <a:lnTo>
                    <a:pt x="2648855" y="5149"/>
                  </a:lnTo>
                  <a:lnTo>
                    <a:pt x="2633561" y="3748"/>
                  </a:lnTo>
                  <a:lnTo>
                    <a:pt x="2617696" y="2656"/>
                  </a:lnTo>
                  <a:lnTo>
                    <a:pt x="2601360" y="1849"/>
                  </a:lnTo>
                  <a:lnTo>
                    <a:pt x="2584665" y="1271"/>
                  </a:lnTo>
                  <a:lnTo>
                    <a:pt x="2567708" y="866"/>
                  </a:lnTo>
                  <a:lnTo>
                    <a:pt x="2550565" y="587"/>
                  </a:lnTo>
                  <a:lnTo>
                    <a:pt x="2533298" y="396"/>
                  </a:lnTo>
                  <a:lnTo>
                    <a:pt x="2516109" y="266"/>
                  </a:lnTo>
                  <a:lnTo>
                    <a:pt x="2499335" y="179"/>
                  </a:lnTo>
                  <a:lnTo>
                    <a:pt x="2483121" y="120"/>
                  </a:lnTo>
                  <a:lnTo>
                    <a:pt x="2467282" y="80"/>
                  </a:lnTo>
                  <a:lnTo>
                    <a:pt x="2451421" y="54"/>
                  </a:lnTo>
                  <a:lnTo>
                    <a:pt x="2435301" y="41"/>
                  </a:lnTo>
                  <a:lnTo>
                    <a:pt x="2418863" y="202"/>
                  </a:lnTo>
                  <a:lnTo>
                    <a:pt x="2402135" y="842"/>
                  </a:lnTo>
                  <a:lnTo>
                    <a:pt x="2385173" y="2085"/>
                  </a:lnTo>
                  <a:lnTo>
                    <a:pt x="2368036" y="3734"/>
                  </a:lnTo>
                  <a:lnTo>
                    <a:pt x="2350771" y="5380"/>
                  </a:lnTo>
                  <a:lnTo>
                    <a:pt x="2333417" y="6782"/>
                  </a:lnTo>
                  <a:lnTo>
                    <a:pt x="2316001" y="7873"/>
                  </a:lnTo>
                  <a:lnTo>
                    <a:pt x="2298542" y="8681"/>
                  </a:lnTo>
                  <a:lnTo>
                    <a:pt x="2281054" y="9263"/>
                  </a:lnTo>
                  <a:lnTo>
                    <a:pt x="2263547" y="9840"/>
                  </a:lnTo>
                  <a:lnTo>
                    <a:pt x="2246026" y="10768"/>
                  </a:lnTo>
                  <a:lnTo>
                    <a:pt x="2228496" y="12208"/>
                  </a:lnTo>
                  <a:lnTo>
                    <a:pt x="2210961" y="13990"/>
                  </a:lnTo>
                  <a:lnTo>
                    <a:pt x="2193422" y="15726"/>
                  </a:lnTo>
                  <a:lnTo>
                    <a:pt x="2175879" y="17187"/>
                  </a:lnTo>
                  <a:lnTo>
                    <a:pt x="2158335" y="18320"/>
                  </a:lnTo>
                  <a:lnTo>
                    <a:pt x="2140790" y="19154"/>
                  </a:lnTo>
                  <a:lnTo>
                    <a:pt x="2123244" y="19750"/>
                  </a:lnTo>
                  <a:lnTo>
                    <a:pt x="2105698" y="20167"/>
                  </a:lnTo>
                  <a:lnTo>
                    <a:pt x="2088151" y="20454"/>
                  </a:lnTo>
                  <a:lnTo>
                    <a:pt x="2070613" y="20655"/>
                  </a:lnTo>
                  <a:lnTo>
                    <a:pt x="2053412" y="20961"/>
                  </a:lnTo>
                  <a:lnTo>
                    <a:pt x="2037161" y="21700"/>
                  </a:lnTo>
                  <a:lnTo>
                    <a:pt x="2022111" y="23009"/>
                  </a:lnTo>
                  <a:lnTo>
                    <a:pt x="2007869" y="24702"/>
                  </a:lnTo>
                  <a:lnTo>
                    <a:pt x="1993618" y="26378"/>
                  </a:lnTo>
                  <a:lnTo>
                    <a:pt x="1978876" y="27799"/>
                  </a:lnTo>
                  <a:lnTo>
                    <a:pt x="1963514" y="28904"/>
                  </a:lnTo>
                  <a:lnTo>
                    <a:pt x="1947583" y="29720"/>
                  </a:lnTo>
                  <a:lnTo>
                    <a:pt x="1931191" y="30303"/>
                  </a:lnTo>
                  <a:lnTo>
                    <a:pt x="1914454" y="30712"/>
                  </a:lnTo>
                  <a:lnTo>
                    <a:pt x="1897465" y="30994"/>
                  </a:lnTo>
                  <a:lnTo>
                    <a:pt x="1880295" y="31187"/>
                  </a:lnTo>
                  <a:lnTo>
                    <a:pt x="1862835" y="31317"/>
                  </a:lnTo>
                  <a:lnTo>
                    <a:pt x="1844814" y="31406"/>
                  </a:lnTo>
                  <a:lnTo>
                    <a:pt x="1826136" y="31465"/>
                  </a:lnTo>
                  <a:lnTo>
                    <a:pt x="1807015" y="31505"/>
                  </a:lnTo>
                  <a:lnTo>
                    <a:pt x="1787873" y="31532"/>
                  </a:lnTo>
                  <a:lnTo>
                    <a:pt x="1768967" y="31554"/>
                  </a:lnTo>
                  <a:lnTo>
                    <a:pt x="1750696" y="31739"/>
                  </a:lnTo>
                  <a:lnTo>
                    <a:pt x="1733653" y="32396"/>
                  </a:lnTo>
                  <a:lnTo>
                    <a:pt x="1718035" y="33650"/>
                  </a:lnTo>
                  <a:lnTo>
                    <a:pt x="1703395" y="35306"/>
                  </a:lnTo>
                  <a:lnTo>
                    <a:pt x="1688869" y="36956"/>
                  </a:lnTo>
                  <a:lnTo>
                    <a:pt x="1673940" y="38361"/>
                  </a:lnTo>
                  <a:lnTo>
                    <a:pt x="1658450" y="39455"/>
                  </a:lnTo>
                  <a:lnTo>
                    <a:pt x="1642432" y="40263"/>
                  </a:lnTo>
                  <a:lnTo>
                    <a:pt x="1625978" y="40842"/>
                  </a:lnTo>
                  <a:lnTo>
                    <a:pt x="1609029" y="41247"/>
                  </a:lnTo>
                  <a:lnTo>
                    <a:pt x="1591366" y="41527"/>
                  </a:lnTo>
                  <a:lnTo>
                    <a:pt x="1572935" y="41718"/>
                  </a:lnTo>
                  <a:lnTo>
                    <a:pt x="1553982" y="41848"/>
                  </a:lnTo>
                  <a:lnTo>
                    <a:pt x="1534954" y="41936"/>
                  </a:lnTo>
                  <a:lnTo>
                    <a:pt x="1516112" y="41995"/>
                  </a:lnTo>
                  <a:lnTo>
                    <a:pt x="1497375" y="42034"/>
                  </a:lnTo>
                  <a:lnTo>
                    <a:pt x="1478421" y="42061"/>
                  </a:lnTo>
                  <a:lnTo>
                    <a:pt x="1459081" y="42079"/>
                  </a:lnTo>
                  <a:lnTo>
                    <a:pt x="1439499" y="42091"/>
                  </a:lnTo>
                  <a:lnTo>
                    <a:pt x="1420039" y="42098"/>
                  </a:lnTo>
                  <a:lnTo>
                    <a:pt x="1400903" y="42104"/>
                  </a:lnTo>
                  <a:lnTo>
                    <a:pt x="1381966" y="42107"/>
                  </a:lnTo>
                  <a:lnTo>
                    <a:pt x="1362880" y="42110"/>
                  </a:lnTo>
                  <a:lnTo>
                    <a:pt x="1343445" y="42111"/>
                  </a:lnTo>
                  <a:lnTo>
                    <a:pt x="1323629" y="42112"/>
                  </a:lnTo>
                  <a:lnTo>
                    <a:pt x="1303481" y="42113"/>
                  </a:lnTo>
                  <a:lnTo>
                    <a:pt x="1283073" y="42109"/>
                  </a:lnTo>
                  <a:lnTo>
                    <a:pt x="1262639" y="41936"/>
                  </a:lnTo>
                  <a:lnTo>
                    <a:pt x="1242541" y="41288"/>
                  </a:lnTo>
                  <a:lnTo>
                    <a:pt x="1222944" y="40044"/>
                  </a:lnTo>
                  <a:lnTo>
                    <a:pt x="1203683" y="38564"/>
                  </a:lnTo>
                  <a:lnTo>
                    <a:pt x="1184371" y="37565"/>
                  </a:lnTo>
                  <a:lnTo>
                    <a:pt x="1164782" y="37411"/>
                  </a:lnTo>
                  <a:lnTo>
                    <a:pt x="1144861" y="37970"/>
                  </a:lnTo>
                  <a:lnTo>
                    <a:pt x="1124641" y="38811"/>
                  </a:lnTo>
                  <a:lnTo>
                    <a:pt x="1104182" y="39631"/>
                  </a:lnTo>
                  <a:lnTo>
                    <a:pt x="1083543" y="40146"/>
                  </a:lnTo>
                  <a:lnTo>
                    <a:pt x="1062774" y="40026"/>
                  </a:lnTo>
                  <a:lnTo>
                    <a:pt x="1041914" y="39164"/>
                  </a:lnTo>
                  <a:lnTo>
                    <a:pt x="1020991" y="37787"/>
                  </a:lnTo>
                  <a:lnTo>
                    <a:pt x="1000024" y="36331"/>
                  </a:lnTo>
                  <a:lnTo>
                    <a:pt x="979032" y="35065"/>
                  </a:lnTo>
                  <a:lnTo>
                    <a:pt x="958189" y="34235"/>
                  </a:lnTo>
                  <a:lnTo>
                    <a:pt x="937807" y="34136"/>
                  </a:lnTo>
                  <a:lnTo>
                    <a:pt x="918017" y="34848"/>
                  </a:lnTo>
                  <a:lnTo>
                    <a:pt x="898625" y="36123"/>
                  </a:lnTo>
                  <a:lnTo>
                    <a:pt x="879225" y="37511"/>
                  </a:lnTo>
                  <a:lnTo>
                    <a:pt x="859576" y="38735"/>
                  </a:lnTo>
                  <a:lnTo>
                    <a:pt x="839615" y="39706"/>
                  </a:lnTo>
                  <a:lnTo>
                    <a:pt x="819369" y="40432"/>
                  </a:lnTo>
                  <a:lnTo>
                    <a:pt x="798896" y="40955"/>
                  </a:lnTo>
                  <a:lnTo>
                    <a:pt x="778418" y="41323"/>
                  </a:lnTo>
                  <a:lnTo>
                    <a:pt x="758289" y="41577"/>
                  </a:lnTo>
                  <a:lnTo>
                    <a:pt x="738673" y="41752"/>
                  </a:lnTo>
                  <a:lnTo>
                    <a:pt x="719399" y="41870"/>
                  </a:lnTo>
                  <a:lnTo>
                    <a:pt x="700078" y="41951"/>
                  </a:lnTo>
                  <a:lnTo>
                    <a:pt x="680483" y="42005"/>
                  </a:lnTo>
                  <a:lnTo>
                    <a:pt x="660558" y="42041"/>
                  </a:lnTo>
                  <a:lnTo>
                    <a:pt x="640336" y="42065"/>
                  </a:lnTo>
                  <a:lnTo>
                    <a:pt x="619879" y="42081"/>
                  </a:lnTo>
                  <a:lnTo>
                    <a:pt x="599412" y="42092"/>
                  </a:lnTo>
                  <a:lnTo>
                    <a:pt x="579291" y="42100"/>
                  </a:lnTo>
                  <a:lnTo>
                    <a:pt x="559683" y="42109"/>
                  </a:lnTo>
                  <a:lnTo>
                    <a:pt x="540585" y="42285"/>
                  </a:lnTo>
                  <a:lnTo>
                    <a:pt x="521915" y="42936"/>
                  </a:lnTo>
                  <a:lnTo>
                    <a:pt x="503569" y="44186"/>
                  </a:lnTo>
                  <a:lnTo>
                    <a:pt x="485299" y="45840"/>
                  </a:lnTo>
                  <a:lnTo>
                    <a:pt x="466725" y="47488"/>
                  </a:lnTo>
                  <a:lnTo>
                    <a:pt x="447667" y="48892"/>
                  </a:lnTo>
                  <a:lnTo>
                    <a:pt x="428120" y="49985"/>
                  </a:lnTo>
                  <a:lnTo>
                    <a:pt x="408159" y="50793"/>
                  </a:lnTo>
                  <a:lnTo>
                    <a:pt x="387890" y="51376"/>
                  </a:lnTo>
                  <a:lnTo>
                    <a:pt x="367890" y="51953"/>
                  </a:lnTo>
                  <a:lnTo>
                    <a:pt x="349147" y="52881"/>
                  </a:lnTo>
                  <a:lnTo>
                    <a:pt x="332093" y="54321"/>
                  </a:lnTo>
                  <a:lnTo>
                    <a:pt x="316337" y="56104"/>
                  </a:lnTo>
                  <a:lnTo>
                    <a:pt x="300988" y="57839"/>
                  </a:lnTo>
                  <a:lnTo>
                    <a:pt x="285470" y="59301"/>
                  </a:lnTo>
                  <a:lnTo>
                    <a:pt x="269568" y="60434"/>
                  </a:lnTo>
                  <a:lnTo>
                    <a:pt x="253266" y="61268"/>
                  </a:lnTo>
                  <a:lnTo>
                    <a:pt x="236632" y="61869"/>
                  </a:lnTo>
                  <a:lnTo>
                    <a:pt x="220069" y="62458"/>
                  </a:lnTo>
                  <a:lnTo>
                    <a:pt x="204263" y="63394"/>
                  </a:lnTo>
                  <a:lnTo>
                    <a:pt x="189517" y="64839"/>
                  </a:lnTo>
                  <a:lnTo>
                    <a:pt x="175483" y="66625"/>
                  </a:lnTo>
                  <a:lnTo>
                    <a:pt x="161372" y="68363"/>
                  </a:lnTo>
                  <a:lnTo>
                    <a:pt x="146725" y="69831"/>
                  </a:lnTo>
                  <a:lnTo>
                    <a:pt x="131427" y="71137"/>
                  </a:lnTo>
                  <a:lnTo>
                    <a:pt x="115538" y="72621"/>
                  </a:lnTo>
                  <a:lnTo>
                    <a:pt x="99184" y="74466"/>
                  </a:lnTo>
                  <a:lnTo>
                    <a:pt x="82665" y="76545"/>
                  </a:lnTo>
                  <a:lnTo>
                    <a:pt x="64499" y="78706"/>
                  </a:lnTo>
                  <a:lnTo>
                    <a:pt x="39739" y="8114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90176" y="160835"/>
            <a:ext cx="1884602" cy="544575"/>
            <a:chOff x="3390176" y="160835"/>
            <a:chExt cx="1884602" cy="544575"/>
          </a:xfrm>
        </p:grpSpPr>
        <p:sp>
          <p:nvSpPr>
            <p:cNvPr id="24" name="Freeform 23"/>
            <p:cNvSpPr/>
            <p:nvPr/>
          </p:nvSpPr>
          <p:spPr>
            <a:xfrm>
              <a:off x="3390176" y="48431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59131" y="96"/>
                  </a:lnTo>
                  <a:lnTo>
                    <a:pt x="45084" y="951"/>
                  </a:lnTo>
                  <a:lnTo>
                    <a:pt x="27504" y="38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3873" y="160835"/>
              <a:ext cx="272200" cy="500615"/>
            </a:xfrm>
            <a:custGeom>
              <a:avLst/>
              <a:gdLst/>
              <a:ahLst/>
              <a:cxnLst/>
              <a:rect l="0" t="0" r="0" b="0"/>
              <a:pathLst>
                <a:path w="272200" h="500615">
                  <a:moveTo>
                    <a:pt x="272199" y="91848"/>
                  </a:moveTo>
                  <a:lnTo>
                    <a:pt x="266399" y="85914"/>
                  </a:lnTo>
                  <a:lnTo>
                    <a:pt x="261474" y="79709"/>
                  </a:lnTo>
                  <a:lnTo>
                    <a:pt x="256967" y="72618"/>
                  </a:lnTo>
                  <a:lnTo>
                    <a:pt x="252574" y="64851"/>
                  </a:lnTo>
                  <a:lnTo>
                    <a:pt x="247912" y="56852"/>
                  </a:lnTo>
                  <a:lnTo>
                    <a:pt x="242797" y="48911"/>
                  </a:lnTo>
                  <a:lnTo>
                    <a:pt x="237219" y="41137"/>
                  </a:lnTo>
                  <a:lnTo>
                    <a:pt x="231247" y="33544"/>
                  </a:lnTo>
                  <a:lnTo>
                    <a:pt x="224960" y="26116"/>
                  </a:lnTo>
                  <a:lnTo>
                    <a:pt x="218110" y="19147"/>
                  </a:lnTo>
                  <a:lnTo>
                    <a:pt x="210148" y="13218"/>
                  </a:lnTo>
                  <a:lnTo>
                    <a:pt x="200864" y="8564"/>
                  </a:lnTo>
                  <a:lnTo>
                    <a:pt x="190357" y="5100"/>
                  </a:lnTo>
                  <a:lnTo>
                    <a:pt x="178855" y="2609"/>
                  </a:lnTo>
                  <a:lnTo>
                    <a:pt x="166602" y="867"/>
                  </a:lnTo>
                  <a:lnTo>
                    <a:pt x="153969" y="0"/>
                  </a:lnTo>
                  <a:lnTo>
                    <a:pt x="141423" y="467"/>
                  </a:lnTo>
                  <a:lnTo>
                    <a:pt x="129216" y="2419"/>
                  </a:lnTo>
                  <a:lnTo>
                    <a:pt x="117563" y="6034"/>
                  </a:lnTo>
                  <a:lnTo>
                    <a:pt x="106732" y="11667"/>
                  </a:lnTo>
                  <a:lnTo>
                    <a:pt x="96777" y="19313"/>
                  </a:lnTo>
                  <a:lnTo>
                    <a:pt x="87601" y="28685"/>
                  </a:lnTo>
                  <a:lnTo>
                    <a:pt x="79043" y="39409"/>
                  </a:lnTo>
                  <a:lnTo>
                    <a:pt x="70947" y="51142"/>
                  </a:lnTo>
                  <a:lnTo>
                    <a:pt x="63186" y="63764"/>
                  </a:lnTo>
                  <a:lnTo>
                    <a:pt x="55660" y="77366"/>
                  </a:lnTo>
                  <a:lnTo>
                    <a:pt x="48301" y="91913"/>
                  </a:lnTo>
                  <a:lnTo>
                    <a:pt x="41223" y="106935"/>
                  </a:lnTo>
                  <a:lnTo>
                    <a:pt x="34696" y="121640"/>
                  </a:lnTo>
                  <a:lnTo>
                    <a:pt x="28825" y="135613"/>
                  </a:lnTo>
                  <a:lnTo>
                    <a:pt x="23562" y="149114"/>
                  </a:lnTo>
                  <a:lnTo>
                    <a:pt x="18792" y="162860"/>
                  </a:lnTo>
                  <a:lnTo>
                    <a:pt x="14402" y="177264"/>
                  </a:lnTo>
                  <a:lnTo>
                    <a:pt x="10453" y="192567"/>
                  </a:lnTo>
                  <a:lnTo>
                    <a:pt x="7172" y="208992"/>
                  </a:lnTo>
                  <a:lnTo>
                    <a:pt x="4632" y="226528"/>
                  </a:lnTo>
                  <a:lnTo>
                    <a:pt x="2755" y="244848"/>
                  </a:lnTo>
                  <a:lnTo>
                    <a:pt x="1413" y="263438"/>
                  </a:lnTo>
                  <a:lnTo>
                    <a:pt x="477" y="281975"/>
                  </a:lnTo>
                  <a:lnTo>
                    <a:pt x="0" y="300335"/>
                  </a:lnTo>
                  <a:lnTo>
                    <a:pt x="204" y="318501"/>
                  </a:lnTo>
                  <a:lnTo>
                    <a:pt x="1160" y="336495"/>
                  </a:lnTo>
                  <a:lnTo>
                    <a:pt x="2955" y="354189"/>
                  </a:lnTo>
                  <a:lnTo>
                    <a:pt x="5762" y="371311"/>
                  </a:lnTo>
                  <a:lnTo>
                    <a:pt x="9584" y="387753"/>
                  </a:lnTo>
                  <a:lnTo>
                    <a:pt x="14439" y="403407"/>
                  </a:lnTo>
                  <a:lnTo>
                    <a:pt x="20447" y="418080"/>
                  </a:lnTo>
                  <a:lnTo>
                    <a:pt x="27563" y="431761"/>
                  </a:lnTo>
                  <a:lnTo>
                    <a:pt x="35612" y="444424"/>
                  </a:lnTo>
                  <a:lnTo>
                    <a:pt x="44385" y="455944"/>
                  </a:lnTo>
                  <a:lnTo>
                    <a:pt x="53692" y="466357"/>
                  </a:lnTo>
                  <a:lnTo>
                    <a:pt x="63381" y="475675"/>
                  </a:lnTo>
                  <a:lnTo>
                    <a:pt x="73337" y="483795"/>
                  </a:lnTo>
                  <a:lnTo>
                    <a:pt x="83483" y="490765"/>
                  </a:lnTo>
                  <a:lnTo>
                    <a:pt x="93923" y="496277"/>
                  </a:lnTo>
                  <a:lnTo>
                    <a:pt x="104924" y="499624"/>
                  </a:lnTo>
                  <a:lnTo>
                    <a:pt x="116583" y="500614"/>
                  </a:lnTo>
                  <a:lnTo>
                    <a:pt x="128686" y="499498"/>
                  </a:lnTo>
                  <a:lnTo>
                    <a:pt x="140810" y="496698"/>
                  </a:lnTo>
                  <a:lnTo>
                    <a:pt x="152702" y="492633"/>
                  </a:lnTo>
                  <a:lnTo>
                    <a:pt x="164126" y="487652"/>
                  </a:lnTo>
                  <a:lnTo>
                    <a:pt x="174799" y="482026"/>
                  </a:lnTo>
                  <a:lnTo>
                    <a:pt x="184633" y="475962"/>
                  </a:lnTo>
                  <a:lnTo>
                    <a:pt x="193417" y="469904"/>
                  </a:lnTo>
                  <a:lnTo>
                    <a:pt x="201583" y="463955"/>
                  </a:lnTo>
                  <a:lnTo>
                    <a:pt x="209850" y="457594"/>
                  </a:lnTo>
                  <a:lnTo>
                    <a:pt x="219557" y="449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84046" y="493824"/>
              <a:ext cx="117609" cy="129919"/>
            </a:xfrm>
            <a:custGeom>
              <a:avLst/>
              <a:gdLst/>
              <a:ahLst/>
              <a:cxnLst/>
              <a:rect l="0" t="0" r="0" b="0"/>
              <a:pathLst>
                <a:path w="117609" h="129919">
                  <a:moveTo>
                    <a:pt x="106254" y="11543"/>
                  </a:moveTo>
                  <a:lnTo>
                    <a:pt x="100320" y="5877"/>
                  </a:lnTo>
                  <a:lnTo>
                    <a:pt x="94115" y="2233"/>
                  </a:lnTo>
                  <a:lnTo>
                    <a:pt x="87019" y="328"/>
                  </a:lnTo>
                  <a:lnTo>
                    <a:pt x="79079" y="0"/>
                  </a:lnTo>
                  <a:lnTo>
                    <a:pt x="70433" y="1267"/>
                  </a:lnTo>
                  <a:lnTo>
                    <a:pt x="61243" y="3992"/>
                  </a:lnTo>
                  <a:lnTo>
                    <a:pt x="51816" y="7912"/>
                  </a:lnTo>
                  <a:lnTo>
                    <a:pt x="42574" y="12748"/>
                  </a:lnTo>
                  <a:lnTo>
                    <a:pt x="33739" y="18262"/>
                  </a:lnTo>
                  <a:lnTo>
                    <a:pt x="25504" y="24588"/>
                  </a:lnTo>
                  <a:lnTo>
                    <a:pt x="18120" y="32197"/>
                  </a:lnTo>
                  <a:lnTo>
                    <a:pt x="11643" y="41240"/>
                  </a:lnTo>
                  <a:lnTo>
                    <a:pt x="6294" y="51415"/>
                  </a:lnTo>
                  <a:lnTo>
                    <a:pt x="2523" y="62162"/>
                  </a:lnTo>
                  <a:lnTo>
                    <a:pt x="436" y="73090"/>
                  </a:lnTo>
                  <a:lnTo>
                    <a:pt x="0" y="83850"/>
                  </a:lnTo>
                  <a:lnTo>
                    <a:pt x="1219" y="94068"/>
                  </a:lnTo>
                  <a:lnTo>
                    <a:pt x="3937" y="103594"/>
                  </a:lnTo>
                  <a:lnTo>
                    <a:pt x="8200" y="112141"/>
                  </a:lnTo>
                  <a:lnTo>
                    <a:pt x="14335" y="119211"/>
                  </a:lnTo>
                  <a:lnTo>
                    <a:pt x="22345" y="124662"/>
                  </a:lnTo>
                  <a:lnTo>
                    <a:pt x="31808" y="128340"/>
                  </a:lnTo>
                  <a:lnTo>
                    <a:pt x="42069" y="129918"/>
                  </a:lnTo>
                  <a:lnTo>
                    <a:pt x="52666" y="129424"/>
                  </a:lnTo>
                  <a:lnTo>
                    <a:pt x="63202" y="127162"/>
                  </a:lnTo>
                  <a:lnTo>
                    <a:pt x="73270" y="123518"/>
                  </a:lnTo>
                  <a:lnTo>
                    <a:pt x="82699" y="118845"/>
                  </a:lnTo>
                  <a:lnTo>
                    <a:pt x="91352" y="113271"/>
                  </a:lnTo>
                  <a:lnTo>
                    <a:pt x="99025" y="106706"/>
                  </a:lnTo>
                  <a:lnTo>
                    <a:pt x="105699" y="99181"/>
                  </a:lnTo>
                  <a:lnTo>
                    <a:pt x="111182" y="90841"/>
                  </a:lnTo>
                  <a:lnTo>
                    <a:pt x="115044" y="81865"/>
                  </a:lnTo>
                  <a:lnTo>
                    <a:pt x="117191" y="72431"/>
                  </a:lnTo>
                  <a:lnTo>
                    <a:pt x="117608" y="63129"/>
                  </a:lnTo>
                  <a:lnTo>
                    <a:pt x="116003" y="54043"/>
                  </a:lnTo>
                  <a:lnTo>
                    <a:pt x="110002" y="44378"/>
                  </a:lnTo>
                  <a:lnTo>
                    <a:pt x="95726" y="32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521776"/>
              <a:ext cx="149534" cy="136210"/>
            </a:xfrm>
            <a:custGeom>
              <a:avLst/>
              <a:gdLst/>
              <a:ahLst/>
              <a:cxnLst/>
              <a:rect l="0" t="0" r="0" b="0"/>
              <a:pathLst>
                <a:path w="149534" h="136210">
                  <a:moveTo>
                    <a:pt x="0" y="25705"/>
                  </a:moveTo>
                  <a:lnTo>
                    <a:pt x="5867" y="34574"/>
                  </a:lnTo>
                  <a:lnTo>
                    <a:pt x="11432" y="43561"/>
                  </a:lnTo>
                  <a:lnTo>
                    <a:pt x="17227" y="53551"/>
                  </a:lnTo>
                  <a:lnTo>
                    <a:pt x="23134" y="64359"/>
                  </a:lnTo>
                  <a:lnTo>
                    <a:pt x="28816" y="75522"/>
                  </a:lnTo>
                  <a:lnTo>
                    <a:pt x="34086" y="86732"/>
                  </a:lnTo>
                  <a:lnTo>
                    <a:pt x="38764" y="98017"/>
                  </a:lnTo>
                  <a:lnTo>
                    <a:pt x="42601" y="109650"/>
                  </a:lnTo>
                  <a:lnTo>
                    <a:pt x="45521" y="121700"/>
                  </a:lnTo>
                  <a:lnTo>
                    <a:pt x="46658" y="131732"/>
                  </a:lnTo>
                  <a:lnTo>
                    <a:pt x="45468" y="136209"/>
                  </a:lnTo>
                  <a:lnTo>
                    <a:pt x="43206" y="135415"/>
                  </a:lnTo>
                  <a:lnTo>
                    <a:pt x="40650" y="130808"/>
                  </a:lnTo>
                  <a:lnTo>
                    <a:pt x="38315" y="123433"/>
                  </a:lnTo>
                  <a:lnTo>
                    <a:pt x="36422" y="114038"/>
                  </a:lnTo>
                  <a:lnTo>
                    <a:pt x="35156" y="103031"/>
                  </a:lnTo>
                  <a:lnTo>
                    <a:pt x="34759" y="90534"/>
                  </a:lnTo>
                  <a:lnTo>
                    <a:pt x="35276" y="76738"/>
                  </a:lnTo>
                  <a:lnTo>
                    <a:pt x="36759" y="62224"/>
                  </a:lnTo>
                  <a:lnTo>
                    <a:pt x="39350" y="47862"/>
                  </a:lnTo>
                  <a:lnTo>
                    <a:pt x="43023" y="34146"/>
                  </a:lnTo>
                  <a:lnTo>
                    <a:pt x="47776" y="21836"/>
                  </a:lnTo>
                  <a:lnTo>
                    <a:pt x="53715" y="12083"/>
                  </a:lnTo>
                  <a:lnTo>
                    <a:pt x="60780" y="5277"/>
                  </a:lnTo>
                  <a:lnTo>
                    <a:pt x="68625" y="1318"/>
                  </a:lnTo>
                  <a:lnTo>
                    <a:pt x="76728" y="0"/>
                  </a:lnTo>
                  <a:lnTo>
                    <a:pt x="84768" y="927"/>
                  </a:lnTo>
                  <a:lnTo>
                    <a:pt x="92623" y="3781"/>
                  </a:lnTo>
                  <a:lnTo>
                    <a:pt x="100276" y="8421"/>
                  </a:lnTo>
                  <a:lnTo>
                    <a:pt x="107752" y="14607"/>
                  </a:lnTo>
                  <a:lnTo>
                    <a:pt x="114926" y="22027"/>
                  </a:lnTo>
                  <a:lnTo>
                    <a:pt x="121524" y="30376"/>
                  </a:lnTo>
                  <a:lnTo>
                    <a:pt x="127446" y="39399"/>
                  </a:lnTo>
                  <a:lnTo>
                    <a:pt x="132746" y="48898"/>
                  </a:lnTo>
                  <a:lnTo>
                    <a:pt x="137540" y="58727"/>
                  </a:lnTo>
                  <a:lnTo>
                    <a:pt x="141943" y="68778"/>
                  </a:lnTo>
                  <a:lnTo>
                    <a:pt x="145715" y="78910"/>
                  </a:lnTo>
                  <a:lnTo>
                    <a:pt x="148534" y="90139"/>
                  </a:lnTo>
                  <a:lnTo>
                    <a:pt x="149533" y="105686"/>
                  </a:lnTo>
                  <a:lnTo>
                    <a:pt x="147399" y="130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52830" y="494839"/>
              <a:ext cx="102595" cy="168457"/>
            </a:xfrm>
            <a:custGeom>
              <a:avLst/>
              <a:gdLst/>
              <a:ahLst/>
              <a:cxnLst/>
              <a:rect l="0" t="0" r="0" b="0"/>
              <a:pathLst>
                <a:path w="102595" h="168457">
                  <a:moveTo>
                    <a:pt x="84911" y="0"/>
                  </a:moveTo>
                  <a:lnTo>
                    <a:pt x="76110" y="2934"/>
                  </a:lnTo>
                  <a:lnTo>
                    <a:pt x="67763" y="5716"/>
                  </a:lnTo>
                  <a:lnTo>
                    <a:pt x="59069" y="8620"/>
                  </a:lnTo>
                  <a:lnTo>
                    <a:pt x="50120" y="11833"/>
                  </a:lnTo>
                  <a:lnTo>
                    <a:pt x="41274" y="15647"/>
                  </a:lnTo>
                  <a:lnTo>
                    <a:pt x="32735" y="20164"/>
                  </a:lnTo>
                  <a:lnTo>
                    <a:pt x="24546" y="25327"/>
                  </a:lnTo>
                  <a:lnTo>
                    <a:pt x="16669" y="31015"/>
                  </a:lnTo>
                  <a:lnTo>
                    <a:pt x="9072" y="37115"/>
                  </a:lnTo>
                  <a:lnTo>
                    <a:pt x="2872" y="44008"/>
                  </a:lnTo>
                  <a:lnTo>
                    <a:pt x="0" y="51393"/>
                  </a:lnTo>
                  <a:lnTo>
                    <a:pt x="936" y="57705"/>
                  </a:lnTo>
                  <a:lnTo>
                    <a:pt x="5298" y="62515"/>
                  </a:lnTo>
                  <a:lnTo>
                    <a:pt x="12413" y="65994"/>
                  </a:lnTo>
                  <a:lnTo>
                    <a:pt x="21600" y="68441"/>
                  </a:lnTo>
                  <a:lnTo>
                    <a:pt x="32288" y="70135"/>
                  </a:lnTo>
                  <a:lnTo>
                    <a:pt x="44026" y="71303"/>
                  </a:lnTo>
                  <a:lnTo>
                    <a:pt x="56163" y="72436"/>
                  </a:lnTo>
                  <a:lnTo>
                    <a:pt x="67854" y="74265"/>
                  </a:lnTo>
                  <a:lnTo>
                    <a:pt x="78664" y="77135"/>
                  </a:lnTo>
                  <a:lnTo>
                    <a:pt x="88058" y="81199"/>
                  </a:lnTo>
                  <a:lnTo>
                    <a:pt x="95239" y="86602"/>
                  </a:lnTo>
                  <a:lnTo>
                    <a:pt x="99988" y="93271"/>
                  </a:lnTo>
                  <a:lnTo>
                    <a:pt x="102398" y="100832"/>
                  </a:lnTo>
                  <a:lnTo>
                    <a:pt x="102594" y="108738"/>
                  </a:lnTo>
                  <a:lnTo>
                    <a:pt x="100874" y="116636"/>
                  </a:lnTo>
                  <a:lnTo>
                    <a:pt x="97469" y="124224"/>
                  </a:lnTo>
                  <a:lnTo>
                    <a:pt x="92453" y="131166"/>
                  </a:lnTo>
                  <a:lnTo>
                    <a:pt x="86015" y="137351"/>
                  </a:lnTo>
                  <a:lnTo>
                    <a:pt x="78505" y="142888"/>
                  </a:lnTo>
                  <a:lnTo>
                    <a:pt x="69411" y="148654"/>
                  </a:lnTo>
                  <a:lnTo>
                    <a:pt x="55705" y="156271"/>
                  </a:lnTo>
                  <a:lnTo>
                    <a:pt x="3226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43026" y="568538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729" y="8802"/>
                  </a:lnTo>
                  <a:lnTo>
                    <a:pt x="6226" y="17148"/>
                  </a:lnTo>
                  <a:lnTo>
                    <a:pt x="5911" y="25847"/>
                  </a:lnTo>
                  <a:lnTo>
                    <a:pt x="6245" y="34968"/>
                  </a:lnTo>
                  <a:lnTo>
                    <a:pt x="6416" y="44463"/>
                  </a:lnTo>
                  <a:lnTo>
                    <a:pt x="5983" y="54241"/>
                  </a:lnTo>
                  <a:lnTo>
                    <a:pt x="5007" y="63772"/>
                  </a:lnTo>
                  <a:lnTo>
                    <a:pt x="3782" y="73036"/>
                  </a:lnTo>
                  <a:lnTo>
                    <a:pt x="2192" y="828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43026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2538" y="542873"/>
              <a:ext cx="118158" cy="144426"/>
            </a:xfrm>
            <a:custGeom>
              <a:avLst/>
              <a:gdLst/>
              <a:ahLst/>
              <a:cxnLst/>
              <a:rect l="0" t="0" r="0" b="0"/>
              <a:pathLst>
                <a:path w="118158" h="144426">
                  <a:moveTo>
                    <a:pt x="78944" y="4608"/>
                  </a:moveTo>
                  <a:lnTo>
                    <a:pt x="70142" y="1809"/>
                  </a:lnTo>
                  <a:lnTo>
                    <a:pt x="61796" y="307"/>
                  </a:lnTo>
                  <a:lnTo>
                    <a:pt x="53097" y="0"/>
                  </a:lnTo>
                  <a:lnTo>
                    <a:pt x="43976" y="680"/>
                  </a:lnTo>
                  <a:lnTo>
                    <a:pt x="34481" y="2147"/>
                  </a:lnTo>
                  <a:lnTo>
                    <a:pt x="24707" y="4230"/>
                  </a:lnTo>
                  <a:lnTo>
                    <a:pt x="15384" y="7258"/>
                  </a:lnTo>
                  <a:lnTo>
                    <a:pt x="7804" y="12026"/>
                  </a:lnTo>
                  <a:lnTo>
                    <a:pt x="2544" y="18809"/>
                  </a:lnTo>
                  <a:lnTo>
                    <a:pt x="0" y="26788"/>
                  </a:lnTo>
                  <a:lnTo>
                    <a:pt x="714" y="34380"/>
                  </a:lnTo>
                  <a:lnTo>
                    <a:pt x="4643" y="40701"/>
                  </a:lnTo>
                  <a:lnTo>
                    <a:pt x="11315" y="45567"/>
                  </a:lnTo>
                  <a:lnTo>
                    <a:pt x="20128" y="49140"/>
                  </a:lnTo>
                  <a:lnTo>
                    <a:pt x="30517" y="51694"/>
                  </a:lnTo>
                  <a:lnTo>
                    <a:pt x="41706" y="53817"/>
                  </a:lnTo>
                  <a:lnTo>
                    <a:pt x="52740" y="56338"/>
                  </a:lnTo>
                  <a:lnTo>
                    <a:pt x="63115" y="59680"/>
                  </a:lnTo>
                  <a:lnTo>
                    <a:pt x="72722" y="63898"/>
                  </a:lnTo>
                  <a:lnTo>
                    <a:pt x="81642" y="68874"/>
                  </a:lnTo>
                  <a:lnTo>
                    <a:pt x="90012" y="74448"/>
                  </a:lnTo>
                  <a:lnTo>
                    <a:pt x="97804" y="80630"/>
                  </a:lnTo>
                  <a:lnTo>
                    <a:pt x="104827" y="87603"/>
                  </a:lnTo>
                  <a:lnTo>
                    <a:pt x="111020" y="95397"/>
                  </a:lnTo>
                  <a:lnTo>
                    <a:pt x="115824" y="103748"/>
                  </a:lnTo>
                  <a:lnTo>
                    <a:pt x="118157" y="112199"/>
                  </a:lnTo>
                  <a:lnTo>
                    <a:pt x="117640" y="120466"/>
                  </a:lnTo>
                  <a:lnTo>
                    <a:pt x="114358" y="128135"/>
                  </a:lnTo>
                  <a:lnTo>
                    <a:pt x="108500" y="134600"/>
                  </a:lnTo>
                  <a:lnTo>
                    <a:pt x="100453" y="139638"/>
                  </a:lnTo>
                  <a:lnTo>
                    <a:pt x="90851" y="143036"/>
                  </a:lnTo>
                  <a:lnTo>
                    <a:pt x="80438" y="144425"/>
                  </a:lnTo>
                  <a:lnTo>
                    <a:pt x="69709" y="143808"/>
                  </a:lnTo>
                  <a:lnTo>
                    <a:pt x="58975" y="141589"/>
                  </a:lnTo>
                  <a:lnTo>
                    <a:pt x="47204" y="138070"/>
                  </a:lnTo>
                  <a:lnTo>
                    <a:pt x="31133" y="131824"/>
                  </a:lnTo>
                  <a:lnTo>
                    <a:pt x="5244" y="120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06238" y="336911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7"/>
                  </a:lnTo>
                  <a:lnTo>
                    <a:pt x="177" y="62321"/>
                  </a:lnTo>
                  <a:lnTo>
                    <a:pt x="826" y="81111"/>
                  </a:lnTo>
                  <a:lnTo>
                    <a:pt x="2074" y="101346"/>
                  </a:lnTo>
                  <a:lnTo>
                    <a:pt x="3728" y="122612"/>
                  </a:lnTo>
                  <a:lnTo>
                    <a:pt x="5375" y="144324"/>
                  </a:lnTo>
                  <a:lnTo>
                    <a:pt x="6783" y="166101"/>
                  </a:lnTo>
                  <a:lnTo>
                    <a:pt x="8049" y="187619"/>
                  </a:lnTo>
                  <a:lnTo>
                    <a:pt x="9504" y="208526"/>
                  </a:lnTo>
                  <a:lnTo>
                    <a:pt x="11331" y="228695"/>
                  </a:lnTo>
                  <a:lnTo>
                    <a:pt x="13389" y="248018"/>
                  </a:lnTo>
                  <a:lnTo>
                    <a:pt x="15317" y="266316"/>
                  </a:lnTo>
                  <a:lnTo>
                    <a:pt x="16915" y="283583"/>
                  </a:lnTo>
                  <a:lnTo>
                    <a:pt x="18342" y="299750"/>
                  </a:lnTo>
                  <a:lnTo>
                    <a:pt x="20274" y="316390"/>
                  </a:lnTo>
                  <a:lnTo>
                    <a:pt x="23994" y="337203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37782" y="442196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82996" y="2934"/>
                  </a:lnTo>
                  <a:lnTo>
                    <a:pt x="271227" y="5716"/>
                  </a:lnTo>
                  <a:lnTo>
                    <a:pt x="258332" y="8611"/>
                  </a:lnTo>
                  <a:lnTo>
                    <a:pt x="244311" y="11479"/>
                  </a:lnTo>
                  <a:lnTo>
                    <a:pt x="229335" y="13996"/>
                  </a:lnTo>
                  <a:lnTo>
                    <a:pt x="213621" y="16011"/>
                  </a:lnTo>
                  <a:lnTo>
                    <a:pt x="197691" y="17696"/>
                  </a:lnTo>
                  <a:lnTo>
                    <a:pt x="182316" y="19439"/>
                  </a:lnTo>
                  <a:lnTo>
                    <a:pt x="167862" y="21461"/>
                  </a:lnTo>
                  <a:lnTo>
                    <a:pt x="154025" y="23650"/>
                  </a:lnTo>
                  <a:lnTo>
                    <a:pt x="140047" y="25666"/>
                  </a:lnTo>
                  <a:lnTo>
                    <a:pt x="125488" y="27319"/>
                  </a:lnTo>
                  <a:lnTo>
                    <a:pt x="110250" y="28582"/>
                  </a:lnTo>
                  <a:lnTo>
                    <a:pt x="94400" y="29504"/>
                  </a:lnTo>
                  <a:lnTo>
                    <a:pt x="78082" y="30159"/>
                  </a:lnTo>
                  <a:lnTo>
                    <a:pt x="61984" y="30616"/>
                  </a:lnTo>
                  <a:lnTo>
                    <a:pt x="45636" y="30981"/>
                  </a:lnTo>
                  <a:lnTo>
                    <a:pt x="26484" y="312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33700" y="579067"/>
              <a:ext cx="112194" cy="115990"/>
            </a:xfrm>
            <a:custGeom>
              <a:avLst/>
              <a:gdLst/>
              <a:ahLst/>
              <a:cxnLst/>
              <a:rect l="0" t="0" r="0" b="0"/>
              <a:pathLst>
                <a:path w="112194" h="115990">
                  <a:moveTo>
                    <a:pt x="72621" y="0"/>
                  </a:moveTo>
                  <a:lnTo>
                    <a:pt x="63886" y="3001"/>
                  </a:lnTo>
                  <a:lnTo>
                    <a:pt x="56180" y="6423"/>
                  </a:lnTo>
                  <a:lnTo>
                    <a:pt x="48778" y="10619"/>
                  </a:lnTo>
                  <a:lnTo>
                    <a:pt x="41516" y="15519"/>
                  </a:lnTo>
                  <a:lnTo>
                    <a:pt x="34338" y="21001"/>
                  </a:lnTo>
                  <a:lnTo>
                    <a:pt x="27217" y="26936"/>
                  </a:lnTo>
                  <a:lnTo>
                    <a:pt x="20300" y="33370"/>
                  </a:lnTo>
                  <a:lnTo>
                    <a:pt x="13881" y="40517"/>
                  </a:lnTo>
                  <a:lnTo>
                    <a:pt x="8097" y="48434"/>
                  </a:lnTo>
                  <a:lnTo>
                    <a:pt x="3401" y="57039"/>
                  </a:lnTo>
                  <a:lnTo>
                    <a:pt x="608" y="66192"/>
                  </a:lnTo>
                  <a:lnTo>
                    <a:pt x="0" y="75749"/>
                  </a:lnTo>
                  <a:lnTo>
                    <a:pt x="1543" y="85267"/>
                  </a:lnTo>
                  <a:lnTo>
                    <a:pt x="5162" y="94045"/>
                  </a:lnTo>
                  <a:lnTo>
                    <a:pt x="10595" y="101750"/>
                  </a:lnTo>
                  <a:lnTo>
                    <a:pt x="17479" y="108074"/>
                  </a:lnTo>
                  <a:lnTo>
                    <a:pt x="25452" y="112572"/>
                  </a:lnTo>
                  <a:lnTo>
                    <a:pt x="34216" y="115184"/>
                  </a:lnTo>
                  <a:lnTo>
                    <a:pt x="43537" y="115989"/>
                  </a:lnTo>
                  <a:lnTo>
                    <a:pt x="53246" y="115025"/>
                  </a:lnTo>
                  <a:lnTo>
                    <a:pt x="63217" y="112492"/>
                  </a:lnTo>
                  <a:lnTo>
                    <a:pt x="73200" y="108693"/>
                  </a:lnTo>
                  <a:lnTo>
                    <a:pt x="82829" y="103935"/>
                  </a:lnTo>
                  <a:lnTo>
                    <a:pt x="91923" y="98476"/>
                  </a:lnTo>
                  <a:lnTo>
                    <a:pt x="99995" y="92355"/>
                  </a:lnTo>
                  <a:lnTo>
                    <a:pt x="106207" y="85416"/>
                  </a:lnTo>
                  <a:lnTo>
                    <a:pt x="110265" y="77640"/>
                  </a:lnTo>
                  <a:lnTo>
                    <a:pt x="112193" y="69300"/>
                  </a:lnTo>
                  <a:lnTo>
                    <a:pt x="112057" y="60855"/>
                  </a:lnTo>
                  <a:lnTo>
                    <a:pt x="110115" y="52596"/>
                  </a:lnTo>
                  <a:lnTo>
                    <a:pt x="106654" y="45105"/>
                  </a:lnTo>
                  <a:lnTo>
                    <a:pt x="101348" y="38706"/>
                  </a:lnTo>
                  <a:lnTo>
                    <a:pt x="91501" y="33961"/>
                  </a:lnTo>
                  <a:lnTo>
                    <a:pt x="72621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65371" y="327584"/>
              <a:ext cx="109407" cy="377826"/>
            </a:xfrm>
            <a:custGeom>
              <a:avLst/>
              <a:gdLst/>
              <a:ahLst/>
              <a:cxnLst/>
              <a:rect l="0" t="0" r="0" b="0"/>
              <a:pathLst>
                <a:path w="109407" h="377826">
                  <a:moveTo>
                    <a:pt x="46235" y="377825"/>
                  </a:moveTo>
                  <a:lnTo>
                    <a:pt x="49035" y="369024"/>
                  </a:lnTo>
                  <a:lnTo>
                    <a:pt x="50536" y="360677"/>
                  </a:lnTo>
                  <a:lnTo>
                    <a:pt x="50843" y="351969"/>
                  </a:lnTo>
                  <a:lnTo>
                    <a:pt x="50164" y="342502"/>
                  </a:lnTo>
                  <a:lnTo>
                    <a:pt x="48696" y="331711"/>
                  </a:lnTo>
                  <a:lnTo>
                    <a:pt x="46627" y="319412"/>
                  </a:lnTo>
                  <a:lnTo>
                    <a:pt x="44118" y="305747"/>
                  </a:lnTo>
                  <a:lnTo>
                    <a:pt x="41295" y="290980"/>
                  </a:lnTo>
                  <a:lnTo>
                    <a:pt x="38252" y="275386"/>
                  </a:lnTo>
                  <a:lnTo>
                    <a:pt x="35060" y="259358"/>
                  </a:lnTo>
                  <a:lnTo>
                    <a:pt x="31764" y="243380"/>
                  </a:lnTo>
                  <a:lnTo>
                    <a:pt x="28398" y="227711"/>
                  </a:lnTo>
                  <a:lnTo>
                    <a:pt x="24984" y="212412"/>
                  </a:lnTo>
                  <a:lnTo>
                    <a:pt x="21539" y="197445"/>
                  </a:lnTo>
                  <a:lnTo>
                    <a:pt x="18077" y="182745"/>
                  </a:lnTo>
                  <a:lnTo>
                    <a:pt x="14769" y="168244"/>
                  </a:lnTo>
                  <a:lnTo>
                    <a:pt x="11927" y="153886"/>
                  </a:lnTo>
                  <a:lnTo>
                    <a:pt x="9679" y="139630"/>
                  </a:lnTo>
                  <a:lnTo>
                    <a:pt x="7831" y="125444"/>
                  </a:lnTo>
                  <a:lnTo>
                    <a:pt x="5976" y="111306"/>
                  </a:lnTo>
                  <a:lnTo>
                    <a:pt x="3882" y="97201"/>
                  </a:lnTo>
                  <a:lnTo>
                    <a:pt x="1813" y="83118"/>
                  </a:lnTo>
                  <a:lnTo>
                    <a:pt x="410" y="69050"/>
                  </a:lnTo>
                  <a:lnTo>
                    <a:pt x="0" y="55005"/>
                  </a:lnTo>
                  <a:lnTo>
                    <a:pt x="1065" y="41472"/>
                  </a:lnTo>
                  <a:lnTo>
                    <a:pt x="4374" y="29370"/>
                  </a:lnTo>
                  <a:lnTo>
                    <a:pt x="10123" y="19095"/>
                  </a:lnTo>
                  <a:lnTo>
                    <a:pt x="17884" y="10875"/>
                  </a:lnTo>
                  <a:lnTo>
                    <a:pt x="26913" y="5021"/>
                  </a:lnTo>
                  <a:lnTo>
                    <a:pt x="36645" y="1460"/>
                  </a:lnTo>
                  <a:lnTo>
                    <a:pt x="46751" y="0"/>
                  </a:lnTo>
                  <a:lnTo>
                    <a:pt x="57053" y="516"/>
                  </a:lnTo>
                  <a:lnTo>
                    <a:pt x="67445" y="2740"/>
                  </a:lnTo>
                  <a:lnTo>
                    <a:pt x="77422" y="6208"/>
                  </a:lnTo>
                  <a:lnTo>
                    <a:pt x="87051" y="10782"/>
                  </a:lnTo>
                  <a:lnTo>
                    <a:pt x="97173" y="17978"/>
                  </a:lnTo>
                  <a:lnTo>
                    <a:pt x="109406" y="30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27378" y="526424"/>
              <a:ext cx="136871" cy="15138"/>
            </a:xfrm>
            <a:custGeom>
              <a:avLst/>
              <a:gdLst/>
              <a:ahLst/>
              <a:cxnLst/>
              <a:rect l="0" t="0" r="0" b="0"/>
              <a:pathLst>
                <a:path w="136871" h="15138">
                  <a:moveTo>
                    <a:pt x="136870" y="10529"/>
                  </a:moveTo>
                  <a:lnTo>
                    <a:pt x="128002" y="13329"/>
                  </a:lnTo>
                  <a:lnTo>
                    <a:pt x="119015" y="14830"/>
                  </a:lnTo>
                  <a:lnTo>
                    <a:pt x="109024" y="15137"/>
                  </a:lnTo>
                  <a:lnTo>
                    <a:pt x="98216" y="14458"/>
                  </a:lnTo>
                  <a:lnTo>
                    <a:pt x="87054" y="12990"/>
                  </a:lnTo>
                  <a:lnTo>
                    <a:pt x="75848" y="10925"/>
                  </a:lnTo>
                  <a:lnTo>
                    <a:pt x="64611" y="8579"/>
                  </a:lnTo>
                  <a:lnTo>
                    <a:pt x="51712" y="6150"/>
                  </a:lnTo>
                  <a:lnTo>
                    <a:pt x="32669" y="3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574559" y="304686"/>
            <a:ext cx="3403342" cy="421781"/>
            <a:chOff x="5574559" y="304686"/>
            <a:chExt cx="3403342" cy="421781"/>
          </a:xfrm>
        </p:grpSpPr>
        <p:sp>
          <p:nvSpPr>
            <p:cNvPr id="38" name="Freeform 37"/>
            <p:cNvSpPr/>
            <p:nvPr/>
          </p:nvSpPr>
          <p:spPr>
            <a:xfrm>
              <a:off x="5574559" y="569663"/>
              <a:ext cx="195058" cy="122055"/>
            </a:xfrm>
            <a:custGeom>
              <a:avLst/>
              <a:gdLst/>
              <a:ahLst/>
              <a:cxnLst/>
              <a:rect l="0" t="0" r="0" b="0"/>
              <a:pathLst>
                <a:path w="195058" h="122055">
                  <a:moveTo>
                    <a:pt x="100301" y="51518"/>
                  </a:moveTo>
                  <a:lnTo>
                    <a:pt x="97300" y="42784"/>
                  </a:lnTo>
                  <a:lnTo>
                    <a:pt x="93877" y="35077"/>
                  </a:lnTo>
                  <a:lnTo>
                    <a:pt x="89677" y="27679"/>
                  </a:lnTo>
                  <a:lnTo>
                    <a:pt x="84604" y="20591"/>
                  </a:lnTo>
                  <a:lnTo>
                    <a:pt x="78474" y="14061"/>
                  </a:lnTo>
                  <a:lnTo>
                    <a:pt x="71291" y="8202"/>
                  </a:lnTo>
                  <a:lnTo>
                    <a:pt x="63203" y="3456"/>
                  </a:lnTo>
                  <a:lnTo>
                    <a:pt x="54408" y="631"/>
                  </a:lnTo>
                  <a:lnTo>
                    <a:pt x="45097" y="0"/>
                  </a:lnTo>
                  <a:lnTo>
                    <a:pt x="35746" y="1527"/>
                  </a:lnTo>
                  <a:lnTo>
                    <a:pt x="27081" y="5137"/>
                  </a:lnTo>
                  <a:lnTo>
                    <a:pt x="19448" y="10568"/>
                  </a:lnTo>
                  <a:lnTo>
                    <a:pt x="13003" y="17619"/>
                  </a:lnTo>
                  <a:lnTo>
                    <a:pt x="7891" y="26238"/>
                  </a:lnTo>
                  <a:lnTo>
                    <a:pt x="4049" y="36249"/>
                  </a:lnTo>
                  <a:lnTo>
                    <a:pt x="1434" y="47222"/>
                  </a:lnTo>
                  <a:lnTo>
                    <a:pt x="111" y="58578"/>
                  </a:lnTo>
                  <a:lnTo>
                    <a:pt x="0" y="69950"/>
                  </a:lnTo>
                  <a:lnTo>
                    <a:pt x="1058" y="81025"/>
                  </a:lnTo>
                  <a:lnTo>
                    <a:pt x="3362" y="91463"/>
                  </a:lnTo>
                  <a:lnTo>
                    <a:pt x="6847" y="101135"/>
                  </a:lnTo>
                  <a:lnTo>
                    <a:pt x="11645" y="109612"/>
                  </a:lnTo>
                  <a:lnTo>
                    <a:pt x="18146" y="116103"/>
                  </a:lnTo>
                  <a:lnTo>
                    <a:pt x="26401" y="120343"/>
                  </a:lnTo>
                  <a:lnTo>
                    <a:pt x="35860" y="122054"/>
                  </a:lnTo>
                  <a:lnTo>
                    <a:pt x="45586" y="120709"/>
                  </a:lnTo>
                  <a:lnTo>
                    <a:pt x="55007" y="116324"/>
                  </a:lnTo>
                  <a:lnTo>
                    <a:pt x="63770" y="109501"/>
                  </a:lnTo>
                  <a:lnTo>
                    <a:pt x="71575" y="101110"/>
                  </a:lnTo>
                  <a:lnTo>
                    <a:pt x="78381" y="91833"/>
                  </a:lnTo>
                  <a:lnTo>
                    <a:pt x="84501" y="82889"/>
                  </a:lnTo>
                  <a:lnTo>
                    <a:pt x="91281" y="76296"/>
                  </a:lnTo>
                  <a:lnTo>
                    <a:pt x="99262" y="73118"/>
                  </a:lnTo>
                  <a:lnTo>
                    <a:pt x="107082" y="73032"/>
                  </a:lnTo>
                  <a:lnTo>
                    <a:pt x="114488" y="75237"/>
                  </a:lnTo>
                  <a:lnTo>
                    <a:pt x="121800" y="78860"/>
                  </a:lnTo>
                  <a:lnTo>
                    <a:pt x="129466" y="83078"/>
                  </a:lnTo>
                  <a:lnTo>
                    <a:pt x="137690" y="87407"/>
                  </a:lnTo>
                  <a:lnTo>
                    <a:pt x="146400" y="91686"/>
                  </a:lnTo>
                  <a:lnTo>
                    <a:pt x="156429" y="96467"/>
                  </a:lnTo>
                  <a:lnTo>
                    <a:pt x="170896" y="103279"/>
                  </a:lnTo>
                  <a:lnTo>
                    <a:pt x="195057" y="114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5633" y="304686"/>
              <a:ext cx="123010" cy="379667"/>
            </a:xfrm>
            <a:custGeom>
              <a:avLst/>
              <a:gdLst/>
              <a:ahLst/>
              <a:cxnLst/>
              <a:rect l="0" t="0" r="0" b="0"/>
              <a:pathLst>
                <a:path w="123010" h="379667">
                  <a:moveTo>
                    <a:pt x="59838" y="379666"/>
                  </a:moveTo>
                  <a:lnTo>
                    <a:pt x="56904" y="370865"/>
                  </a:lnTo>
                  <a:lnTo>
                    <a:pt x="54121" y="362518"/>
                  </a:lnTo>
                  <a:lnTo>
                    <a:pt x="51227" y="353815"/>
                  </a:lnTo>
                  <a:lnTo>
                    <a:pt x="48359" y="344521"/>
                  </a:lnTo>
                  <a:lnTo>
                    <a:pt x="45843" y="334377"/>
                  </a:lnTo>
                  <a:lnTo>
                    <a:pt x="43827" y="323332"/>
                  </a:lnTo>
                  <a:lnTo>
                    <a:pt x="42142" y="311493"/>
                  </a:lnTo>
                  <a:lnTo>
                    <a:pt x="40400" y="299022"/>
                  </a:lnTo>
                  <a:lnTo>
                    <a:pt x="38374" y="286080"/>
                  </a:lnTo>
                  <a:lnTo>
                    <a:pt x="36012" y="272797"/>
                  </a:lnTo>
                  <a:lnTo>
                    <a:pt x="33347" y="259275"/>
                  </a:lnTo>
                  <a:lnTo>
                    <a:pt x="30445" y="245587"/>
                  </a:lnTo>
                  <a:lnTo>
                    <a:pt x="27530" y="231786"/>
                  </a:lnTo>
                  <a:lnTo>
                    <a:pt x="24960" y="217907"/>
                  </a:lnTo>
                  <a:lnTo>
                    <a:pt x="22898" y="203975"/>
                  </a:lnTo>
                  <a:lnTo>
                    <a:pt x="21175" y="190009"/>
                  </a:lnTo>
                  <a:lnTo>
                    <a:pt x="19404" y="176019"/>
                  </a:lnTo>
                  <a:lnTo>
                    <a:pt x="17359" y="162017"/>
                  </a:lnTo>
                  <a:lnTo>
                    <a:pt x="14983" y="148173"/>
                  </a:lnTo>
                  <a:lnTo>
                    <a:pt x="12309" y="134798"/>
                  </a:lnTo>
                  <a:lnTo>
                    <a:pt x="9401" y="122018"/>
                  </a:lnTo>
                  <a:lnTo>
                    <a:pt x="6482" y="109639"/>
                  </a:lnTo>
                  <a:lnTo>
                    <a:pt x="3908" y="97254"/>
                  </a:lnTo>
                  <a:lnTo>
                    <a:pt x="1853" y="84626"/>
                  </a:lnTo>
                  <a:lnTo>
                    <a:pt x="475" y="71855"/>
                  </a:lnTo>
                  <a:lnTo>
                    <a:pt x="0" y="59275"/>
                  </a:lnTo>
                  <a:lnTo>
                    <a:pt x="470" y="47078"/>
                  </a:lnTo>
                  <a:lnTo>
                    <a:pt x="2091" y="35617"/>
                  </a:lnTo>
                  <a:lnTo>
                    <a:pt x="5306" y="25452"/>
                  </a:lnTo>
                  <a:lnTo>
                    <a:pt x="10216" y="16777"/>
                  </a:lnTo>
                  <a:lnTo>
                    <a:pt x="16784" y="9784"/>
                  </a:lnTo>
                  <a:lnTo>
                    <a:pt x="25013" y="4828"/>
                  </a:lnTo>
                  <a:lnTo>
                    <a:pt x="34734" y="1897"/>
                  </a:lnTo>
                  <a:lnTo>
                    <a:pt x="45666" y="537"/>
                  </a:lnTo>
                  <a:lnTo>
                    <a:pt x="57520" y="63"/>
                  </a:lnTo>
                  <a:lnTo>
                    <a:pt x="70028" y="0"/>
                  </a:lnTo>
                  <a:lnTo>
                    <a:pt x="82386" y="287"/>
                  </a:lnTo>
                  <a:lnTo>
                    <a:pt x="94467" y="1319"/>
                  </a:lnTo>
                  <a:lnTo>
                    <a:pt x="107329" y="4298"/>
                  </a:lnTo>
                  <a:lnTo>
                    <a:pt x="123009" y="11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11772" y="52642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2" y="8611"/>
                  </a:lnTo>
                  <a:lnTo>
                    <a:pt x="80668" y="11479"/>
                  </a:lnTo>
                  <a:lnTo>
                    <a:pt x="70525" y="13996"/>
                  </a:lnTo>
                  <a:lnTo>
                    <a:pt x="59493" y="16006"/>
                  </a:lnTo>
                  <a:lnTo>
                    <a:pt x="48099" y="17522"/>
                  </a:lnTo>
                  <a:lnTo>
                    <a:pt x="36107" y="18783"/>
                  </a:lnTo>
                  <a:lnTo>
                    <a:pt x="21347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01243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79843" y="584996"/>
              <a:ext cx="116239" cy="101510"/>
            </a:xfrm>
            <a:custGeom>
              <a:avLst/>
              <a:gdLst/>
              <a:ahLst/>
              <a:cxnLst/>
              <a:rect l="0" t="0" r="0" b="0"/>
              <a:pathLst>
                <a:path w="116239" h="101510">
                  <a:moveTo>
                    <a:pt x="63556" y="4599"/>
                  </a:moveTo>
                  <a:lnTo>
                    <a:pt x="54754" y="1800"/>
                  </a:lnTo>
                  <a:lnTo>
                    <a:pt x="46408" y="298"/>
                  </a:lnTo>
                  <a:lnTo>
                    <a:pt x="37718" y="0"/>
                  </a:lnTo>
                  <a:lnTo>
                    <a:pt x="28943" y="1025"/>
                  </a:lnTo>
                  <a:lnTo>
                    <a:pt x="20744" y="3790"/>
                  </a:lnTo>
                  <a:lnTo>
                    <a:pt x="13468" y="8365"/>
                  </a:lnTo>
                  <a:lnTo>
                    <a:pt x="7451" y="14526"/>
                  </a:lnTo>
                  <a:lnTo>
                    <a:pt x="3166" y="21942"/>
                  </a:lnTo>
                  <a:lnTo>
                    <a:pt x="703" y="30291"/>
                  </a:lnTo>
                  <a:lnTo>
                    <a:pt x="0" y="39148"/>
                  </a:lnTo>
                  <a:lnTo>
                    <a:pt x="1032" y="48005"/>
                  </a:lnTo>
                  <a:lnTo>
                    <a:pt x="3617" y="56581"/>
                  </a:lnTo>
                  <a:lnTo>
                    <a:pt x="7620" y="64643"/>
                  </a:lnTo>
                  <a:lnTo>
                    <a:pt x="13046" y="71911"/>
                  </a:lnTo>
                  <a:lnTo>
                    <a:pt x="19768" y="78319"/>
                  </a:lnTo>
                  <a:lnTo>
                    <a:pt x="27551" y="83962"/>
                  </a:lnTo>
                  <a:lnTo>
                    <a:pt x="36145" y="88994"/>
                  </a:lnTo>
                  <a:lnTo>
                    <a:pt x="45332" y="93560"/>
                  </a:lnTo>
                  <a:lnTo>
                    <a:pt x="54941" y="97459"/>
                  </a:lnTo>
                  <a:lnTo>
                    <a:pt x="64844" y="100174"/>
                  </a:lnTo>
                  <a:lnTo>
                    <a:pt x="74940" y="101509"/>
                  </a:lnTo>
                  <a:lnTo>
                    <a:pt x="84838" y="101252"/>
                  </a:lnTo>
                  <a:lnTo>
                    <a:pt x="93877" y="99026"/>
                  </a:lnTo>
                  <a:lnTo>
                    <a:pt x="101762" y="94817"/>
                  </a:lnTo>
                  <a:lnTo>
                    <a:pt x="108208" y="88735"/>
                  </a:lnTo>
                  <a:lnTo>
                    <a:pt x="112789" y="80841"/>
                  </a:lnTo>
                  <a:lnTo>
                    <a:pt x="115456" y="71362"/>
                  </a:lnTo>
                  <a:lnTo>
                    <a:pt x="116238" y="61031"/>
                  </a:lnTo>
                  <a:lnTo>
                    <a:pt x="114926" y="49876"/>
                  </a:lnTo>
                  <a:lnTo>
                    <a:pt x="109172" y="35806"/>
                  </a:lnTo>
                  <a:lnTo>
                    <a:pt x="95141" y="15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74132" y="583214"/>
              <a:ext cx="90366" cy="94999"/>
            </a:xfrm>
            <a:custGeom>
              <a:avLst/>
              <a:gdLst/>
              <a:ahLst/>
              <a:cxnLst/>
              <a:rect l="0" t="0" r="0" b="0"/>
              <a:pathLst>
                <a:path w="90366" h="94999">
                  <a:moveTo>
                    <a:pt x="6137" y="59024"/>
                  </a:moveTo>
                  <a:lnTo>
                    <a:pt x="9071" y="67825"/>
                  </a:lnTo>
                  <a:lnTo>
                    <a:pt x="11853" y="76172"/>
                  </a:lnTo>
                  <a:lnTo>
                    <a:pt x="14714" y="84819"/>
                  </a:lnTo>
                  <a:lnTo>
                    <a:pt x="16317" y="92016"/>
                  </a:lnTo>
                  <a:lnTo>
                    <a:pt x="15338" y="94998"/>
                  </a:lnTo>
                  <a:lnTo>
                    <a:pt x="12874" y="93738"/>
                  </a:lnTo>
                  <a:lnTo>
                    <a:pt x="9754" y="89336"/>
                  </a:lnTo>
                  <a:lnTo>
                    <a:pt x="6525" y="82656"/>
                  </a:lnTo>
                  <a:lnTo>
                    <a:pt x="3663" y="74118"/>
                  </a:lnTo>
                  <a:lnTo>
                    <a:pt x="1380" y="64077"/>
                  </a:lnTo>
                  <a:lnTo>
                    <a:pt x="0" y="53041"/>
                  </a:lnTo>
                  <a:lnTo>
                    <a:pt x="48" y="41622"/>
                  </a:lnTo>
                  <a:lnTo>
                    <a:pt x="1677" y="30211"/>
                  </a:lnTo>
                  <a:lnTo>
                    <a:pt x="4889" y="19615"/>
                  </a:lnTo>
                  <a:lnTo>
                    <a:pt x="9711" y="11093"/>
                  </a:lnTo>
                  <a:lnTo>
                    <a:pt x="15990" y="5147"/>
                  </a:lnTo>
                  <a:lnTo>
                    <a:pt x="23459" y="1613"/>
                  </a:lnTo>
                  <a:lnTo>
                    <a:pt x="31834" y="57"/>
                  </a:lnTo>
                  <a:lnTo>
                    <a:pt x="40861" y="0"/>
                  </a:lnTo>
                  <a:lnTo>
                    <a:pt x="50086" y="879"/>
                  </a:lnTo>
                  <a:lnTo>
                    <a:pt x="59854" y="2144"/>
                  </a:lnTo>
                  <a:lnTo>
                    <a:pt x="72138" y="3897"/>
                  </a:lnTo>
                  <a:lnTo>
                    <a:pt x="90365" y="6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06611" y="576028"/>
              <a:ext cx="242157" cy="116967"/>
            </a:xfrm>
            <a:custGeom>
              <a:avLst/>
              <a:gdLst/>
              <a:ahLst/>
              <a:cxnLst/>
              <a:rect l="0" t="0" r="0" b="0"/>
              <a:pathLst>
                <a:path w="242157" h="116967">
                  <a:moveTo>
                    <a:pt x="0" y="87267"/>
                  </a:moveTo>
                  <a:lnTo>
                    <a:pt x="3000" y="96001"/>
                  </a:lnTo>
                  <a:lnTo>
                    <a:pt x="6424" y="103708"/>
                  </a:lnTo>
                  <a:lnTo>
                    <a:pt x="10605" y="111056"/>
                  </a:lnTo>
                  <a:lnTo>
                    <a:pt x="14947" y="116305"/>
                  </a:lnTo>
                  <a:lnTo>
                    <a:pt x="18089" y="116966"/>
                  </a:lnTo>
                  <a:lnTo>
                    <a:pt x="19286" y="113442"/>
                  </a:lnTo>
                  <a:lnTo>
                    <a:pt x="18871" y="106744"/>
                  </a:lnTo>
                  <a:lnTo>
                    <a:pt x="17527" y="97759"/>
                  </a:lnTo>
                  <a:lnTo>
                    <a:pt x="15950" y="87168"/>
                  </a:lnTo>
                  <a:lnTo>
                    <a:pt x="14540" y="75479"/>
                  </a:lnTo>
                  <a:lnTo>
                    <a:pt x="13918" y="63536"/>
                  </a:lnTo>
                  <a:lnTo>
                    <a:pt x="15005" y="52503"/>
                  </a:lnTo>
                  <a:lnTo>
                    <a:pt x="18144" y="42945"/>
                  </a:lnTo>
                  <a:lnTo>
                    <a:pt x="23184" y="35205"/>
                  </a:lnTo>
                  <a:lnTo>
                    <a:pt x="29772" y="29672"/>
                  </a:lnTo>
                  <a:lnTo>
                    <a:pt x="37527" y="26330"/>
                  </a:lnTo>
                  <a:lnTo>
                    <a:pt x="45968" y="25186"/>
                  </a:lnTo>
                  <a:lnTo>
                    <a:pt x="54538" y="26446"/>
                  </a:lnTo>
                  <a:lnTo>
                    <a:pt x="62922" y="29988"/>
                  </a:lnTo>
                  <a:lnTo>
                    <a:pt x="71023" y="35277"/>
                  </a:lnTo>
                  <a:lnTo>
                    <a:pt x="78850" y="41573"/>
                  </a:lnTo>
                  <a:lnTo>
                    <a:pt x="86440" y="48303"/>
                  </a:lnTo>
                  <a:lnTo>
                    <a:pt x="93482" y="53292"/>
                  </a:lnTo>
                  <a:lnTo>
                    <a:pt x="99095" y="54022"/>
                  </a:lnTo>
                  <a:lnTo>
                    <a:pt x="102998" y="51108"/>
                  </a:lnTo>
                  <a:lnTo>
                    <a:pt x="105947" y="45654"/>
                  </a:lnTo>
                  <a:lnTo>
                    <a:pt x="108763" y="38664"/>
                  </a:lnTo>
                  <a:lnTo>
                    <a:pt x="112083" y="31017"/>
                  </a:lnTo>
                  <a:lnTo>
                    <a:pt x="116165" y="23235"/>
                  </a:lnTo>
                  <a:lnTo>
                    <a:pt x="121320" y="15863"/>
                  </a:lnTo>
                  <a:lnTo>
                    <a:pt x="128039" y="9584"/>
                  </a:lnTo>
                  <a:lnTo>
                    <a:pt x="136429" y="4663"/>
                  </a:lnTo>
                  <a:lnTo>
                    <a:pt x="145973" y="1341"/>
                  </a:lnTo>
                  <a:lnTo>
                    <a:pt x="155753" y="0"/>
                  </a:lnTo>
                  <a:lnTo>
                    <a:pt x="165214" y="658"/>
                  </a:lnTo>
                  <a:lnTo>
                    <a:pt x="174172" y="3199"/>
                  </a:lnTo>
                  <a:lnTo>
                    <a:pt x="182642" y="7562"/>
                  </a:lnTo>
                  <a:lnTo>
                    <a:pt x="190701" y="13530"/>
                  </a:lnTo>
                  <a:lnTo>
                    <a:pt x="198282" y="20789"/>
                  </a:lnTo>
                  <a:lnTo>
                    <a:pt x="205162" y="29023"/>
                  </a:lnTo>
                  <a:lnTo>
                    <a:pt x="211276" y="37964"/>
                  </a:lnTo>
                  <a:lnTo>
                    <a:pt x="216707" y="47407"/>
                  </a:lnTo>
                  <a:lnTo>
                    <a:pt x="221590" y="57197"/>
                  </a:lnTo>
                  <a:lnTo>
                    <a:pt x="226056" y="67213"/>
                  </a:lnTo>
                  <a:lnTo>
                    <a:pt x="230070" y="76924"/>
                  </a:lnTo>
                  <a:lnTo>
                    <a:pt x="233821" y="86336"/>
                  </a:lnTo>
                  <a:lnTo>
                    <a:pt x="237643" y="96275"/>
                  </a:lnTo>
                  <a:lnTo>
                    <a:pt x="242156" y="108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96135" y="558010"/>
              <a:ext cx="105201" cy="144571"/>
            </a:xfrm>
            <a:custGeom>
              <a:avLst/>
              <a:gdLst/>
              <a:ahLst/>
              <a:cxnLst/>
              <a:rect l="0" t="0" r="0" b="0"/>
              <a:pathLst>
                <a:path w="105201" h="144571">
                  <a:moveTo>
                    <a:pt x="57958" y="0"/>
                  </a:moveTo>
                  <a:lnTo>
                    <a:pt x="49224" y="3001"/>
                  </a:lnTo>
                  <a:lnTo>
                    <a:pt x="41517" y="6423"/>
                  </a:lnTo>
                  <a:lnTo>
                    <a:pt x="34119" y="10624"/>
                  </a:lnTo>
                  <a:lnTo>
                    <a:pt x="27030" y="15697"/>
                  </a:lnTo>
                  <a:lnTo>
                    <a:pt x="20501" y="21826"/>
                  </a:lnTo>
                  <a:lnTo>
                    <a:pt x="14633" y="29015"/>
                  </a:lnTo>
                  <a:lnTo>
                    <a:pt x="9541" y="37275"/>
                  </a:lnTo>
                  <a:lnTo>
                    <a:pt x="5420" y="46718"/>
                  </a:lnTo>
                  <a:lnTo>
                    <a:pt x="2287" y="57287"/>
                  </a:lnTo>
                  <a:lnTo>
                    <a:pt x="336" y="68637"/>
                  </a:lnTo>
                  <a:lnTo>
                    <a:pt x="0" y="80246"/>
                  </a:lnTo>
                  <a:lnTo>
                    <a:pt x="1373" y="91788"/>
                  </a:lnTo>
                  <a:lnTo>
                    <a:pt x="4413" y="102978"/>
                  </a:lnTo>
                  <a:lnTo>
                    <a:pt x="9121" y="113491"/>
                  </a:lnTo>
                  <a:lnTo>
                    <a:pt x="15323" y="123214"/>
                  </a:lnTo>
                  <a:lnTo>
                    <a:pt x="22740" y="131725"/>
                  </a:lnTo>
                  <a:lnTo>
                    <a:pt x="31081" y="138239"/>
                  </a:lnTo>
                  <a:lnTo>
                    <a:pt x="40090" y="142503"/>
                  </a:lnTo>
                  <a:lnTo>
                    <a:pt x="49409" y="144570"/>
                  </a:lnTo>
                  <a:lnTo>
                    <a:pt x="58583" y="144528"/>
                  </a:lnTo>
                  <a:lnTo>
                    <a:pt x="67376" y="142646"/>
                  </a:lnTo>
                  <a:lnTo>
                    <a:pt x="75585" y="139130"/>
                  </a:lnTo>
                  <a:lnTo>
                    <a:pt x="82953" y="134038"/>
                  </a:lnTo>
                  <a:lnTo>
                    <a:pt x="89423" y="127540"/>
                  </a:lnTo>
                  <a:lnTo>
                    <a:pt x="94939" y="119739"/>
                  </a:lnTo>
                  <a:lnTo>
                    <a:pt x="99352" y="110601"/>
                  </a:lnTo>
                  <a:lnTo>
                    <a:pt x="102685" y="100240"/>
                  </a:lnTo>
                  <a:lnTo>
                    <a:pt x="104773" y="89198"/>
                  </a:lnTo>
                  <a:lnTo>
                    <a:pt x="105200" y="78327"/>
                  </a:lnTo>
                  <a:lnTo>
                    <a:pt x="103895" y="68107"/>
                  </a:lnTo>
                  <a:lnTo>
                    <a:pt x="100994" y="59128"/>
                  </a:lnTo>
                  <a:lnTo>
                    <a:pt x="96191" y="51488"/>
                  </a:lnTo>
                  <a:lnTo>
                    <a:pt x="86827" y="45640"/>
                  </a:lnTo>
                  <a:lnTo>
                    <a:pt x="6848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65767" y="324588"/>
              <a:ext cx="119954" cy="380822"/>
            </a:xfrm>
            <a:custGeom>
              <a:avLst/>
              <a:gdLst/>
              <a:ahLst/>
              <a:cxnLst/>
              <a:rect l="0" t="0" r="0" b="0"/>
              <a:pathLst>
                <a:path w="119954" h="380822">
                  <a:moveTo>
                    <a:pt x="56782" y="380821"/>
                  </a:moveTo>
                  <a:lnTo>
                    <a:pt x="53848" y="372020"/>
                  </a:lnTo>
                  <a:lnTo>
                    <a:pt x="51066" y="363673"/>
                  </a:lnTo>
                  <a:lnTo>
                    <a:pt x="48170" y="354970"/>
                  </a:lnTo>
                  <a:lnTo>
                    <a:pt x="45303" y="345676"/>
                  </a:lnTo>
                  <a:lnTo>
                    <a:pt x="42787" y="335532"/>
                  </a:lnTo>
                  <a:lnTo>
                    <a:pt x="40772" y="324487"/>
                  </a:lnTo>
                  <a:lnTo>
                    <a:pt x="39087" y="312648"/>
                  </a:lnTo>
                  <a:lnTo>
                    <a:pt x="37344" y="300177"/>
                  </a:lnTo>
                  <a:lnTo>
                    <a:pt x="35318" y="287235"/>
                  </a:lnTo>
                  <a:lnTo>
                    <a:pt x="32955" y="273952"/>
                  </a:lnTo>
                  <a:lnTo>
                    <a:pt x="30290" y="260430"/>
                  </a:lnTo>
                  <a:lnTo>
                    <a:pt x="27384" y="246738"/>
                  </a:lnTo>
                  <a:lnTo>
                    <a:pt x="24297" y="232763"/>
                  </a:lnTo>
                  <a:lnTo>
                    <a:pt x="21078" y="218236"/>
                  </a:lnTo>
                  <a:lnTo>
                    <a:pt x="17771" y="203056"/>
                  </a:lnTo>
                  <a:lnTo>
                    <a:pt x="14568" y="187437"/>
                  </a:lnTo>
                  <a:lnTo>
                    <a:pt x="11798" y="171798"/>
                  </a:lnTo>
                  <a:lnTo>
                    <a:pt x="9599" y="156390"/>
                  </a:lnTo>
                  <a:lnTo>
                    <a:pt x="7784" y="141280"/>
                  </a:lnTo>
                  <a:lnTo>
                    <a:pt x="5950" y="126448"/>
                  </a:lnTo>
                  <a:lnTo>
                    <a:pt x="3870" y="111842"/>
                  </a:lnTo>
                  <a:lnTo>
                    <a:pt x="1811" y="97405"/>
                  </a:lnTo>
                  <a:lnTo>
                    <a:pt x="415" y="83092"/>
                  </a:lnTo>
                  <a:lnTo>
                    <a:pt x="0" y="68875"/>
                  </a:lnTo>
                  <a:lnTo>
                    <a:pt x="723" y="55055"/>
                  </a:lnTo>
                  <a:lnTo>
                    <a:pt x="2737" y="42227"/>
                  </a:lnTo>
                  <a:lnTo>
                    <a:pt x="6000" y="30646"/>
                  </a:lnTo>
                  <a:lnTo>
                    <a:pt x="10801" y="20566"/>
                  </a:lnTo>
                  <a:lnTo>
                    <a:pt x="17831" y="12392"/>
                  </a:lnTo>
                  <a:lnTo>
                    <a:pt x="27256" y="6164"/>
                  </a:lnTo>
                  <a:lnTo>
                    <a:pt x="38483" y="1947"/>
                  </a:lnTo>
                  <a:lnTo>
                    <a:pt x="50465" y="0"/>
                  </a:lnTo>
                  <a:lnTo>
                    <a:pt x="62510" y="239"/>
                  </a:lnTo>
                  <a:lnTo>
                    <a:pt x="74069" y="2202"/>
                  </a:lnTo>
                  <a:lnTo>
                    <a:pt x="85806" y="5523"/>
                  </a:lnTo>
                  <a:lnTo>
                    <a:pt x="99860" y="11605"/>
                  </a:lnTo>
                  <a:lnTo>
                    <a:pt x="119953" y="22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8321" y="52642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463" y="2867"/>
                  </a:lnTo>
                  <a:lnTo>
                    <a:pt x="128836" y="5009"/>
                  </a:lnTo>
                  <a:lnTo>
                    <a:pt x="117553" y="6617"/>
                  </a:lnTo>
                  <a:lnTo>
                    <a:pt x="105059" y="7970"/>
                  </a:lnTo>
                  <a:lnTo>
                    <a:pt x="92229" y="9467"/>
                  </a:lnTo>
                  <a:lnTo>
                    <a:pt x="79610" y="11313"/>
                  </a:lnTo>
                  <a:lnTo>
                    <a:pt x="67272" y="13390"/>
                  </a:lnTo>
                  <a:lnTo>
                    <a:pt x="53441" y="15546"/>
                  </a:lnTo>
                  <a:lnTo>
                    <a:pt x="3355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0518" y="41061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83" y="131080"/>
                  </a:lnTo>
                  <a:lnTo>
                    <a:pt x="8049" y="148050"/>
                  </a:lnTo>
                  <a:lnTo>
                    <a:pt x="9504" y="164676"/>
                  </a:lnTo>
                  <a:lnTo>
                    <a:pt x="11331" y="180787"/>
                  </a:lnTo>
                  <a:lnTo>
                    <a:pt x="13389" y="196386"/>
                  </a:lnTo>
                  <a:lnTo>
                    <a:pt x="15316" y="211554"/>
                  </a:lnTo>
                  <a:lnTo>
                    <a:pt x="16911" y="226381"/>
                  </a:lnTo>
                  <a:lnTo>
                    <a:pt x="18136" y="240735"/>
                  </a:lnTo>
                  <a:lnTo>
                    <a:pt x="19165" y="255879"/>
                  </a:lnTo>
                  <a:lnTo>
                    <a:pt x="20088" y="27538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06819" y="571393"/>
              <a:ext cx="189513" cy="18203"/>
            </a:xfrm>
            <a:custGeom>
              <a:avLst/>
              <a:gdLst/>
              <a:ahLst/>
              <a:cxnLst/>
              <a:rect l="0" t="0" r="0" b="0"/>
              <a:pathLst>
                <a:path w="189513" h="18203">
                  <a:moveTo>
                    <a:pt x="189512" y="18202"/>
                  </a:moveTo>
                  <a:lnTo>
                    <a:pt x="180644" y="15336"/>
                  </a:lnTo>
                  <a:lnTo>
                    <a:pt x="171657" y="13194"/>
                  </a:lnTo>
                  <a:lnTo>
                    <a:pt x="161661" y="11586"/>
                  </a:lnTo>
                  <a:lnTo>
                    <a:pt x="150681" y="10233"/>
                  </a:lnTo>
                  <a:lnTo>
                    <a:pt x="138870" y="8736"/>
                  </a:lnTo>
                  <a:lnTo>
                    <a:pt x="126411" y="6890"/>
                  </a:lnTo>
                  <a:lnTo>
                    <a:pt x="113473" y="4823"/>
                  </a:lnTo>
                  <a:lnTo>
                    <a:pt x="100192" y="2890"/>
                  </a:lnTo>
                  <a:lnTo>
                    <a:pt x="86675" y="1299"/>
                  </a:lnTo>
                  <a:lnTo>
                    <a:pt x="73160" y="248"/>
                  </a:lnTo>
                  <a:lnTo>
                    <a:pt x="60006" y="0"/>
                  </a:lnTo>
                  <a:lnTo>
                    <a:pt x="47395" y="611"/>
                  </a:lnTo>
                  <a:lnTo>
                    <a:pt x="35767" y="1827"/>
                  </a:lnTo>
                  <a:lnTo>
                    <a:pt x="24777" y="3299"/>
                  </a:lnTo>
                  <a:lnTo>
                    <a:pt x="13461" y="5155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17388" y="410611"/>
              <a:ext cx="284271" cy="315856"/>
            </a:xfrm>
            <a:custGeom>
              <a:avLst/>
              <a:gdLst/>
              <a:ahLst/>
              <a:cxnLst/>
              <a:rect l="0" t="0" r="0" b="0"/>
              <a:pathLst>
                <a:path w="284271" h="315856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1999" y="43073"/>
                  </a:lnTo>
                  <a:lnTo>
                    <a:pt x="3687" y="58102"/>
                  </a:lnTo>
                  <a:lnTo>
                    <a:pt x="5354" y="73279"/>
                  </a:lnTo>
                  <a:lnTo>
                    <a:pt x="6773" y="88341"/>
                  </a:lnTo>
                  <a:lnTo>
                    <a:pt x="8044" y="103032"/>
                  </a:lnTo>
                  <a:lnTo>
                    <a:pt x="9502" y="117044"/>
                  </a:lnTo>
                  <a:lnTo>
                    <a:pt x="11330" y="130288"/>
                  </a:lnTo>
                  <a:lnTo>
                    <a:pt x="13389" y="143163"/>
                  </a:lnTo>
                  <a:lnTo>
                    <a:pt x="15317" y="156422"/>
                  </a:lnTo>
                  <a:lnTo>
                    <a:pt x="16915" y="170457"/>
                  </a:lnTo>
                  <a:lnTo>
                    <a:pt x="18311" y="185157"/>
                  </a:lnTo>
                  <a:lnTo>
                    <a:pt x="19856" y="200105"/>
                  </a:lnTo>
                  <a:lnTo>
                    <a:pt x="21741" y="215015"/>
                  </a:lnTo>
                  <a:lnTo>
                    <a:pt x="23838" y="229772"/>
                  </a:lnTo>
                  <a:lnTo>
                    <a:pt x="25792" y="244360"/>
                  </a:lnTo>
                  <a:lnTo>
                    <a:pt x="27406" y="258701"/>
                  </a:lnTo>
                  <a:lnTo>
                    <a:pt x="28746" y="269400"/>
                  </a:lnTo>
                  <a:lnTo>
                    <a:pt x="29847" y="272327"/>
                  </a:lnTo>
                  <a:lnTo>
                    <a:pt x="30577" y="269046"/>
                  </a:lnTo>
                  <a:lnTo>
                    <a:pt x="31177" y="261923"/>
                  </a:lnTo>
                  <a:lnTo>
                    <a:pt x="32069" y="252785"/>
                  </a:lnTo>
                  <a:lnTo>
                    <a:pt x="33466" y="242713"/>
                  </a:lnTo>
                  <a:lnTo>
                    <a:pt x="35544" y="232414"/>
                  </a:lnTo>
                  <a:lnTo>
                    <a:pt x="38537" y="222450"/>
                  </a:lnTo>
                  <a:lnTo>
                    <a:pt x="42480" y="213072"/>
                  </a:lnTo>
                  <a:lnTo>
                    <a:pt x="47414" y="204780"/>
                  </a:lnTo>
                  <a:lnTo>
                    <a:pt x="53474" y="198407"/>
                  </a:lnTo>
                  <a:lnTo>
                    <a:pt x="60619" y="194238"/>
                  </a:lnTo>
                  <a:lnTo>
                    <a:pt x="68518" y="192403"/>
                  </a:lnTo>
                  <a:lnTo>
                    <a:pt x="76656" y="193133"/>
                  </a:lnTo>
                  <a:lnTo>
                    <a:pt x="84716" y="196290"/>
                  </a:lnTo>
                  <a:lnTo>
                    <a:pt x="92413" y="201475"/>
                  </a:lnTo>
                  <a:lnTo>
                    <a:pt x="99430" y="208226"/>
                  </a:lnTo>
                  <a:lnTo>
                    <a:pt x="105665" y="216130"/>
                  </a:lnTo>
                  <a:lnTo>
                    <a:pt x="111190" y="224856"/>
                  </a:lnTo>
                  <a:lnTo>
                    <a:pt x="116143" y="234157"/>
                  </a:lnTo>
                  <a:lnTo>
                    <a:pt x="120669" y="243832"/>
                  </a:lnTo>
                  <a:lnTo>
                    <a:pt x="125075" y="252928"/>
                  </a:lnTo>
                  <a:lnTo>
                    <a:pt x="130571" y="259564"/>
                  </a:lnTo>
                  <a:lnTo>
                    <a:pt x="137593" y="262738"/>
                  </a:lnTo>
                  <a:lnTo>
                    <a:pt x="144772" y="262808"/>
                  </a:lnTo>
                  <a:lnTo>
                    <a:pt x="151775" y="260589"/>
                  </a:lnTo>
                  <a:lnTo>
                    <a:pt x="159002" y="256954"/>
                  </a:lnTo>
                  <a:lnTo>
                    <a:pt x="167154" y="252728"/>
                  </a:lnTo>
                  <a:lnTo>
                    <a:pt x="176529" y="248388"/>
                  </a:lnTo>
                  <a:lnTo>
                    <a:pt x="186908" y="243975"/>
                  </a:lnTo>
                  <a:lnTo>
                    <a:pt x="197784" y="239240"/>
                  </a:lnTo>
                  <a:lnTo>
                    <a:pt x="208794" y="234048"/>
                  </a:lnTo>
                  <a:lnTo>
                    <a:pt x="219607" y="228404"/>
                  </a:lnTo>
                  <a:lnTo>
                    <a:pt x="229860" y="222382"/>
                  </a:lnTo>
                  <a:lnTo>
                    <a:pt x="239407" y="216057"/>
                  </a:lnTo>
                  <a:lnTo>
                    <a:pt x="247969" y="209181"/>
                  </a:lnTo>
                  <a:lnTo>
                    <a:pt x="255049" y="201201"/>
                  </a:lnTo>
                  <a:lnTo>
                    <a:pt x="260501" y="191913"/>
                  </a:lnTo>
                  <a:lnTo>
                    <a:pt x="264010" y="181743"/>
                  </a:lnTo>
                  <a:lnTo>
                    <a:pt x="264944" y="171532"/>
                  </a:lnTo>
                  <a:lnTo>
                    <a:pt x="263192" y="161786"/>
                  </a:lnTo>
                  <a:lnTo>
                    <a:pt x="258933" y="152974"/>
                  </a:lnTo>
                  <a:lnTo>
                    <a:pt x="252344" y="145667"/>
                  </a:lnTo>
                  <a:lnTo>
                    <a:pt x="243774" y="140029"/>
                  </a:lnTo>
                  <a:lnTo>
                    <a:pt x="233801" y="136211"/>
                  </a:lnTo>
                  <a:lnTo>
                    <a:pt x="223133" y="134532"/>
                  </a:lnTo>
                  <a:lnTo>
                    <a:pt x="212234" y="134960"/>
                  </a:lnTo>
                  <a:lnTo>
                    <a:pt x="201648" y="137346"/>
                  </a:lnTo>
                  <a:lnTo>
                    <a:pt x="192073" y="141605"/>
                  </a:lnTo>
                  <a:lnTo>
                    <a:pt x="183785" y="147503"/>
                  </a:lnTo>
                  <a:lnTo>
                    <a:pt x="176711" y="154715"/>
                  </a:lnTo>
                  <a:lnTo>
                    <a:pt x="170636" y="162917"/>
                  </a:lnTo>
                  <a:lnTo>
                    <a:pt x="165330" y="171838"/>
                  </a:lnTo>
                  <a:lnTo>
                    <a:pt x="160917" y="181266"/>
                  </a:lnTo>
                  <a:lnTo>
                    <a:pt x="157848" y="191048"/>
                  </a:lnTo>
                  <a:lnTo>
                    <a:pt x="156268" y="201071"/>
                  </a:lnTo>
                  <a:lnTo>
                    <a:pt x="156189" y="211260"/>
                  </a:lnTo>
                  <a:lnTo>
                    <a:pt x="157655" y="221560"/>
                  </a:lnTo>
                  <a:lnTo>
                    <a:pt x="160533" y="231935"/>
                  </a:lnTo>
                  <a:lnTo>
                    <a:pt x="164567" y="242361"/>
                  </a:lnTo>
                  <a:lnTo>
                    <a:pt x="169483" y="252821"/>
                  </a:lnTo>
                  <a:lnTo>
                    <a:pt x="175049" y="263299"/>
                  </a:lnTo>
                  <a:lnTo>
                    <a:pt x="181242" y="273625"/>
                  </a:lnTo>
                  <a:lnTo>
                    <a:pt x="188229" y="283484"/>
                  </a:lnTo>
                  <a:lnTo>
                    <a:pt x="196042" y="292732"/>
                  </a:lnTo>
                  <a:lnTo>
                    <a:pt x="204576" y="300908"/>
                  </a:lnTo>
                  <a:lnTo>
                    <a:pt x="213682" y="307189"/>
                  </a:lnTo>
                  <a:lnTo>
                    <a:pt x="223214" y="311302"/>
                  </a:lnTo>
                  <a:lnTo>
                    <a:pt x="232977" y="313606"/>
                  </a:lnTo>
                  <a:lnTo>
                    <a:pt x="243913" y="315043"/>
                  </a:lnTo>
                  <a:lnTo>
                    <a:pt x="259212" y="315739"/>
                  </a:lnTo>
                  <a:lnTo>
                    <a:pt x="28427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64870" y="526424"/>
              <a:ext cx="136872" cy="175795"/>
            </a:xfrm>
            <a:custGeom>
              <a:avLst/>
              <a:gdLst/>
              <a:ahLst/>
              <a:cxnLst/>
              <a:rect l="0" t="0" r="0" b="0"/>
              <a:pathLst>
                <a:path w="136872" h="175795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15" y="32464"/>
                  </a:lnTo>
                  <a:lnTo>
                    <a:pt x="11656" y="42938"/>
                  </a:lnTo>
                  <a:lnTo>
                    <a:pt x="14821" y="53930"/>
                  </a:lnTo>
                  <a:lnTo>
                    <a:pt x="18085" y="65568"/>
                  </a:lnTo>
                  <a:lnTo>
                    <a:pt x="21423" y="77649"/>
                  </a:lnTo>
                  <a:lnTo>
                    <a:pt x="24815" y="89755"/>
                  </a:lnTo>
                  <a:lnTo>
                    <a:pt x="28243" y="101638"/>
                  </a:lnTo>
                  <a:lnTo>
                    <a:pt x="31698" y="113226"/>
                  </a:lnTo>
                  <a:lnTo>
                    <a:pt x="35171" y="124539"/>
                  </a:lnTo>
                  <a:lnTo>
                    <a:pt x="38660" y="135626"/>
                  </a:lnTo>
                  <a:lnTo>
                    <a:pt x="42325" y="146376"/>
                  </a:lnTo>
                  <a:lnTo>
                    <a:pt x="46471" y="156529"/>
                  </a:lnTo>
                  <a:lnTo>
                    <a:pt x="51240" y="165947"/>
                  </a:lnTo>
                  <a:lnTo>
                    <a:pt x="57046" y="173135"/>
                  </a:lnTo>
                  <a:lnTo>
                    <a:pt x="63579" y="175794"/>
                  </a:lnTo>
                  <a:lnTo>
                    <a:pt x="69473" y="174012"/>
                  </a:lnTo>
                  <a:lnTo>
                    <a:pt x="74551" y="169053"/>
                  </a:lnTo>
                  <a:lnTo>
                    <a:pt x="79040" y="162051"/>
                  </a:lnTo>
                  <a:lnTo>
                    <a:pt x="83159" y="153768"/>
                  </a:lnTo>
                  <a:lnTo>
                    <a:pt x="87051" y="144681"/>
                  </a:lnTo>
                  <a:lnTo>
                    <a:pt x="90802" y="135086"/>
                  </a:lnTo>
                  <a:lnTo>
                    <a:pt x="94466" y="125166"/>
                  </a:lnTo>
                  <a:lnTo>
                    <a:pt x="98075" y="115036"/>
                  </a:lnTo>
                  <a:lnTo>
                    <a:pt x="101651" y="104770"/>
                  </a:lnTo>
                  <a:lnTo>
                    <a:pt x="105202" y="94415"/>
                  </a:lnTo>
                  <a:lnTo>
                    <a:pt x="108740" y="84001"/>
                  </a:lnTo>
                  <a:lnTo>
                    <a:pt x="112269" y="73553"/>
                  </a:lnTo>
                  <a:lnTo>
                    <a:pt x="115830" y="63154"/>
                  </a:lnTo>
                  <a:lnTo>
                    <a:pt x="119967" y="51715"/>
                  </a:lnTo>
                  <a:lnTo>
                    <a:pt x="126157" y="35997"/>
                  </a:lnTo>
                  <a:lnTo>
                    <a:pt x="13687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60601" y="550112"/>
              <a:ext cx="99069" cy="154420"/>
            </a:xfrm>
            <a:custGeom>
              <a:avLst/>
              <a:gdLst/>
              <a:ahLst/>
              <a:cxnLst/>
              <a:rect l="0" t="0" r="0" b="0"/>
              <a:pathLst>
                <a:path w="99069" h="154420">
                  <a:moveTo>
                    <a:pt x="14839" y="60540"/>
                  </a:moveTo>
                  <a:lnTo>
                    <a:pt x="17907" y="69074"/>
                  </a:lnTo>
                  <a:lnTo>
                    <a:pt x="21970" y="74860"/>
                  </a:lnTo>
                  <a:lnTo>
                    <a:pt x="27463" y="78368"/>
                  </a:lnTo>
                  <a:lnTo>
                    <a:pt x="34223" y="79876"/>
                  </a:lnTo>
                  <a:lnTo>
                    <a:pt x="42021" y="79458"/>
                  </a:lnTo>
                  <a:lnTo>
                    <a:pt x="50608" y="77326"/>
                  </a:lnTo>
                  <a:lnTo>
                    <a:pt x="59447" y="73647"/>
                  </a:lnTo>
                  <a:lnTo>
                    <a:pt x="67756" y="68447"/>
                  </a:lnTo>
                  <a:lnTo>
                    <a:pt x="75135" y="61883"/>
                  </a:lnTo>
                  <a:lnTo>
                    <a:pt x="81069" y="54208"/>
                  </a:lnTo>
                  <a:lnTo>
                    <a:pt x="84772" y="45687"/>
                  </a:lnTo>
                  <a:lnTo>
                    <a:pt x="86031" y="36558"/>
                  </a:lnTo>
                  <a:lnTo>
                    <a:pt x="84944" y="27328"/>
                  </a:lnTo>
                  <a:lnTo>
                    <a:pt x="81639" y="18745"/>
                  </a:lnTo>
                  <a:lnTo>
                    <a:pt x="76421" y="11175"/>
                  </a:lnTo>
                  <a:lnTo>
                    <a:pt x="69683" y="5111"/>
                  </a:lnTo>
                  <a:lnTo>
                    <a:pt x="61808" y="1319"/>
                  </a:lnTo>
                  <a:lnTo>
                    <a:pt x="53114" y="0"/>
                  </a:lnTo>
                  <a:lnTo>
                    <a:pt x="44010" y="1046"/>
                  </a:lnTo>
                  <a:lnTo>
                    <a:pt x="34978" y="4324"/>
                  </a:lnTo>
                  <a:lnTo>
                    <a:pt x="26286" y="9529"/>
                  </a:lnTo>
                  <a:lnTo>
                    <a:pt x="18315" y="16427"/>
                  </a:lnTo>
                  <a:lnTo>
                    <a:pt x="11639" y="24943"/>
                  </a:lnTo>
                  <a:lnTo>
                    <a:pt x="6451" y="34884"/>
                  </a:lnTo>
                  <a:lnTo>
                    <a:pt x="2781" y="45810"/>
                  </a:lnTo>
                  <a:lnTo>
                    <a:pt x="677" y="57135"/>
                  </a:lnTo>
                  <a:lnTo>
                    <a:pt x="0" y="68495"/>
                  </a:lnTo>
                  <a:lnTo>
                    <a:pt x="491" y="79902"/>
                  </a:lnTo>
                  <a:lnTo>
                    <a:pt x="1875" y="91627"/>
                  </a:lnTo>
                  <a:lnTo>
                    <a:pt x="3920" y="103799"/>
                  </a:lnTo>
                  <a:lnTo>
                    <a:pt x="6765" y="115923"/>
                  </a:lnTo>
                  <a:lnTo>
                    <a:pt x="10885" y="127005"/>
                  </a:lnTo>
                  <a:lnTo>
                    <a:pt x="16437" y="136559"/>
                  </a:lnTo>
                  <a:lnTo>
                    <a:pt x="23285" y="144279"/>
                  </a:lnTo>
                  <a:lnTo>
                    <a:pt x="31177" y="149790"/>
                  </a:lnTo>
                  <a:lnTo>
                    <a:pt x="39853" y="153117"/>
                  </a:lnTo>
                  <a:lnTo>
                    <a:pt x="48931" y="154419"/>
                  </a:lnTo>
                  <a:lnTo>
                    <a:pt x="57938" y="153797"/>
                  </a:lnTo>
                  <a:lnTo>
                    <a:pt x="66611" y="151501"/>
                  </a:lnTo>
                  <a:lnTo>
                    <a:pt x="74595" y="147985"/>
                  </a:lnTo>
                  <a:lnTo>
                    <a:pt x="82129" y="143373"/>
                  </a:lnTo>
                  <a:lnTo>
                    <a:pt x="89872" y="136147"/>
                  </a:lnTo>
                  <a:lnTo>
                    <a:pt x="99068" y="123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91253" y="568538"/>
              <a:ext cx="147401" cy="101969"/>
            </a:xfrm>
            <a:custGeom>
              <a:avLst/>
              <a:gdLst/>
              <a:ahLst/>
              <a:cxnLst/>
              <a:rect l="0" t="0" r="0" b="0"/>
              <a:pathLst>
                <a:path w="147401" h="101969">
                  <a:moveTo>
                    <a:pt x="0" y="42114"/>
                  </a:moveTo>
                  <a:lnTo>
                    <a:pt x="2934" y="50916"/>
                  </a:lnTo>
                  <a:lnTo>
                    <a:pt x="5717" y="59262"/>
                  </a:lnTo>
                  <a:lnTo>
                    <a:pt x="8621" y="67957"/>
                  </a:lnTo>
                  <a:lnTo>
                    <a:pt x="11835" y="76905"/>
                  </a:lnTo>
                  <a:lnTo>
                    <a:pt x="15648" y="85751"/>
                  </a:lnTo>
                  <a:lnTo>
                    <a:pt x="20152" y="94238"/>
                  </a:lnTo>
                  <a:lnTo>
                    <a:pt x="24784" y="100482"/>
                  </a:lnTo>
                  <a:lnTo>
                    <a:pt x="28348" y="101968"/>
                  </a:lnTo>
                  <a:lnTo>
                    <a:pt x="30363" y="99002"/>
                  </a:lnTo>
                  <a:lnTo>
                    <a:pt x="31309" y="92651"/>
                  </a:lnTo>
                  <a:lnTo>
                    <a:pt x="31854" y="84044"/>
                  </a:lnTo>
                  <a:lnTo>
                    <a:pt x="32613" y="74224"/>
                  </a:lnTo>
                  <a:lnTo>
                    <a:pt x="33879" y="63859"/>
                  </a:lnTo>
                  <a:lnTo>
                    <a:pt x="36017" y="53614"/>
                  </a:lnTo>
                  <a:lnTo>
                    <a:pt x="39570" y="44258"/>
                  </a:lnTo>
                  <a:lnTo>
                    <a:pt x="44698" y="36112"/>
                  </a:lnTo>
                  <a:lnTo>
                    <a:pt x="51238" y="29132"/>
                  </a:lnTo>
                  <a:lnTo>
                    <a:pt x="58915" y="23118"/>
                  </a:lnTo>
                  <a:lnTo>
                    <a:pt x="67451" y="17848"/>
                  </a:lnTo>
                  <a:lnTo>
                    <a:pt x="76773" y="13288"/>
                  </a:lnTo>
                  <a:lnTo>
                    <a:pt x="87007" y="9589"/>
                  </a:lnTo>
                  <a:lnTo>
                    <a:pt x="98131" y="6762"/>
                  </a:lnTo>
                  <a:lnTo>
                    <a:pt x="109406" y="4688"/>
                  </a:lnTo>
                  <a:lnTo>
                    <a:pt x="120569" y="2988"/>
                  </a:lnTo>
                  <a:lnTo>
                    <a:pt x="132599" y="151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01823" y="389554"/>
              <a:ext cx="176078" cy="336913"/>
            </a:xfrm>
            <a:custGeom>
              <a:avLst/>
              <a:gdLst/>
              <a:ahLst/>
              <a:cxnLst/>
              <a:rect l="0" t="0" r="0" b="0"/>
              <a:pathLst>
                <a:path w="176078" h="336913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1995" y="32459"/>
                  </a:lnTo>
                  <a:lnTo>
                    <a:pt x="3510" y="42760"/>
                  </a:lnTo>
                  <a:lnTo>
                    <a:pt x="4530" y="53103"/>
                  </a:lnTo>
                  <a:lnTo>
                    <a:pt x="4694" y="63498"/>
                  </a:lnTo>
                  <a:lnTo>
                    <a:pt x="4138" y="74099"/>
                  </a:lnTo>
                  <a:lnTo>
                    <a:pt x="3301" y="85205"/>
                  </a:lnTo>
                  <a:lnTo>
                    <a:pt x="2483" y="96934"/>
                  </a:lnTo>
                  <a:lnTo>
                    <a:pt x="1969" y="109081"/>
                  </a:lnTo>
                  <a:lnTo>
                    <a:pt x="2089" y="121235"/>
                  </a:lnTo>
                  <a:lnTo>
                    <a:pt x="2950" y="133160"/>
                  </a:lnTo>
                  <a:lnTo>
                    <a:pt x="4328" y="145117"/>
                  </a:lnTo>
                  <a:lnTo>
                    <a:pt x="5785" y="157743"/>
                  </a:lnTo>
                  <a:lnTo>
                    <a:pt x="7055" y="171347"/>
                  </a:lnTo>
                  <a:lnTo>
                    <a:pt x="8059" y="185756"/>
                  </a:lnTo>
                  <a:lnTo>
                    <a:pt x="8805" y="200506"/>
                  </a:lnTo>
                  <a:lnTo>
                    <a:pt x="9346" y="215279"/>
                  </a:lnTo>
                  <a:lnTo>
                    <a:pt x="9897" y="229774"/>
                  </a:lnTo>
                  <a:lnTo>
                    <a:pt x="10805" y="243654"/>
                  </a:lnTo>
                  <a:lnTo>
                    <a:pt x="12232" y="256804"/>
                  </a:lnTo>
                  <a:lnTo>
                    <a:pt x="14007" y="269448"/>
                  </a:lnTo>
                  <a:lnTo>
                    <a:pt x="15737" y="282018"/>
                  </a:lnTo>
                  <a:lnTo>
                    <a:pt x="17197" y="294677"/>
                  </a:lnTo>
                  <a:lnTo>
                    <a:pt x="18426" y="303973"/>
                  </a:lnTo>
                  <a:lnTo>
                    <a:pt x="19443" y="305743"/>
                  </a:lnTo>
                  <a:lnTo>
                    <a:pt x="20120" y="301698"/>
                  </a:lnTo>
                  <a:lnTo>
                    <a:pt x="20689" y="294125"/>
                  </a:lnTo>
                  <a:lnTo>
                    <a:pt x="21564" y="284731"/>
                  </a:lnTo>
                  <a:lnTo>
                    <a:pt x="22951" y="274513"/>
                  </a:lnTo>
                  <a:lnTo>
                    <a:pt x="25024" y="264130"/>
                  </a:lnTo>
                  <a:lnTo>
                    <a:pt x="28013" y="254116"/>
                  </a:lnTo>
                  <a:lnTo>
                    <a:pt x="31958" y="244704"/>
                  </a:lnTo>
                  <a:lnTo>
                    <a:pt x="37063" y="236220"/>
                  </a:lnTo>
                  <a:lnTo>
                    <a:pt x="43772" y="229187"/>
                  </a:lnTo>
                  <a:lnTo>
                    <a:pt x="52175" y="223754"/>
                  </a:lnTo>
                  <a:lnTo>
                    <a:pt x="62071" y="219916"/>
                  </a:lnTo>
                  <a:lnTo>
                    <a:pt x="73155" y="217697"/>
                  </a:lnTo>
                  <a:lnTo>
                    <a:pt x="85125" y="216943"/>
                  </a:lnTo>
                  <a:lnTo>
                    <a:pt x="97566" y="217383"/>
                  </a:lnTo>
                  <a:lnTo>
                    <a:pt x="109982" y="218733"/>
                  </a:lnTo>
                  <a:lnTo>
                    <a:pt x="122103" y="220755"/>
                  </a:lnTo>
                  <a:lnTo>
                    <a:pt x="133697" y="223585"/>
                  </a:lnTo>
                  <a:lnTo>
                    <a:pt x="144490" y="227694"/>
                  </a:lnTo>
                  <a:lnTo>
                    <a:pt x="154404" y="233243"/>
                  </a:lnTo>
                  <a:lnTo>
                    <a:pt x="163046" y="240258"/>
                  </a:lnTo>
                  <a:lnTo>
                    <a:pt x="169647" y="248796"/>
                  </a:lnTo>
                  <a:lnTo>
                    <a:pt x="173970" y="258718"/>
                  </a:lnTo>
                  <a:lnTo>
                    <a:pt x="176077" y="269448"/>
                  </a:lnTo>
                  <a:lnTo>
                    <a:pt x="176061" y="280103"/>
                  </a:lnTo>
                  <a:lnTo>
                    <a:pt x="174191" y="290183"/>
                  </a:lnTo>
                  <a:lnTo>
                    <a:pt x="170516" y="299404"/>
                  </a:lnTo>
                  <a:lnTo>
                    <a:pt x="164783" y="307526"/>
                  </a:lnTo>
                  <a:lnTo>
                    <a:pt x="157041" y="314538"/>
                  </a:lnTo>
                  <a:lnTo>
                    <a:pt x="147591" y="320433"/>
                  </a:lnTo>
                  <a:lnTo>
                    <a:pt x="136807" y="325110"/>
                  </a:lnTo>
                  <a:lnTo>
                    <a:pt x="125045" y="328632"/>
                  </a:lnTo>
                  <a:lnTo>
                    <a:pt x="112808" y="331192"/>
                  </a:lnTo>
                  <a:lnTo>
                    <a:pt x="99339" y="333280"/>
                  </a:lnTo>
                  <a:lnTo>
                    <a:pt x="81228" y="335082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254549" y="273740"/>
            <a:ext cx="663297" cy="457443"/>
            <a:chOff x="9254549" y="273740"/>
            <a:chExt cx="663297" cy="457443"/>
          </a:xfrm>
        </p:grpSpPr>
        <p:sp>
          <p:nvSpPr>
            <p:cNvPr id="56" name="Freeform 55"/>
            <p:cNvSpPr/>
            <p:nvPr/>
          </p:nvSpPr>
          <p:spPr>
            <a:xfrm>
              <a:off x="9378141" y="284269"/>
              <a:ext cx="184984" cy="446914"/>
            </a:xfrm>
            <a:custGeom>
              <a:avLst/>
              <a:gdLst/>
              <a:ahLst/>
              <a:cxnLst/>
              <a:rect l="0" t="0" r="0" b="0"/>
              <a:pathLst>
                <a:path w="184984" h="446914">
                  <a:moveTo>
                    <a:pt x="2750" y="0"/>
                  </a:moveTo>
                  <a:lnTo>
                    <a:pt x="2749" y="14602"/>
                  </a:lnTo>
                  <a:lnTo>
                    <a:pt x="2749" y="27873"/>
                  </a:lnTo>
                  <a:lnTo>
                    <a:pt x="2754" y="41079"/>
                  </a:lnTo>
                  <a:lnTo>
                    <a:pt x="2928" y="54593"/>
                  </a:lnTo>
                  <a:lnTo>
                    <a:pt x="3575" y="68750"/>
                  </a:lnTo>
                  <a:lnTo>
                    <a:pt x="4824" y="83652"/>
                  </a:lnTo>
                  <a:lnTo>
                    <a:pt x="6477" y="99071"/>
                  </a:lnTo>
                  <a:lnTo>
                    <a:pt x="8124" y="114569"/>
                  </a:lnTo>
                  <a:lnTo>
                    <a:pt x="9528" y="129885"/>
                  </a:lnTo>
                  <a:lnTo>
                    <a:pt x="10621" y="145100"/>
                  </a:lnTo>
                  <a:lnTo>
                    <a:pt x="11430" y="160535"/>
                  </a:lnTo>
                  <a:lnTo>
                    <a:pt x="12006" y="176364"/>
                  </a:lnTo>
                  <a:lnTo>
                    <a:pt x="12412" y="192605"/>
                  </a:lnTo>
                  <a:lnTo>
                    <a:pt x="12690" y="209201"/>
                  </a:lnTo>
                  <a:lnTo>
                    <a:pt x="12878" y="226070"/>
                  </a:lnTo>
                  <a:lnTo>
                    <a:pt x="12834" y="242975"/>
                  </a:lnTo>
                  <a:lnTo>
                    <a:pt x="12273" y="259551"/>
                  </a:lnTo>
                  <a:lnTo>
                    <a:pt x="11084" y="275625"/>
                  </a:lnTo>
                  <a:lnTo>
                    <a:pt x="9471" y="291198"/>
                  </a:lnTo>
                  <a:lnTo>
                    <a:pt x="7850" y="306349"/>
                  </a:lnTo>
                  <a:lnTo>
                    <a:pt x="6466" y="321173"/>
                  </a:lnTo>
                  <a:lnTo>
                    <a:pt x="5384" y="335757"/>
                  </a:lnTo>
                  <a:lnTo>
                    <a:pt x="4584" y="350169"/>
                  </a:lnTo>
                  <a:lnTo>
                    <a:pt x="4006" y="364458"/>
                  </a:lnTo>
                  <a:lnTo>
                    <a:pt x="3432" y="378495"/>
                  </a:lnTo>
                  <a:lnTo>
                    <a:pt x="2507" y="392002"/>
                  </a:lnTo>
                  <a:lnTo>
                    <a:pt x="1088" y="404790"/>
                  </a:lnTo>
                  <a:lnTo>
                    <a:pt x="0" y="414289"/>
                  </a:lnTo>
                  <a:lnTo>
                    <a:pt x="46" y="417169"/>
                  </a:lnTo>
                  <a:lnTo>
                    <a:pt x="553" y="414329"/>
                  </a:lnTo>
                  <a:lnTo>
                    <a:pt x="1273" y="407716"/>
                  </a:lnTo>
                  <a:lnTo>
                    <a:pt x="2384" y="399020"/>
                  </a:lnTo>
                  <a:lnTo>
                    <a:pt x="3990" y="389286"/>
                  </a:lnTo>
                  <a:lnTo>
                    <a:pt x="6074" y="379066"/>
                  </a:lnTo>
                  <a:lnTo>
                    <a:pt x="8553" y="368633"/>
                  </a:lnTo>
                  <a:lnTo>
                    <a:pt x="11337" y="358113"/>
                  </a:lnTo>
                  <a:lnTo>
                    <a:pt x="14343" y="347563"/>
                  </a:lnTo>
                  <a:lnTo>
                    <a:pt x="17507" y="337006"/>
                  </a:lnTo>
                  <a:lnTo>
                    <a:pt x="20786" y="326453"/>
                  </a:lnTo>
                  <a:lnTo>
                    <a:pt x="24309" y="315904"/>
                  </a:lnTo>
                  <a:lnTo>
                    <a:pt x="28360" y="305361"/>
                  </a:lnTo>
                  <a:lnTo>
                    <a:pt x="33056" y="294826"/>
                  </a:lnTo>
                  <a:lnTo>
                    <a:pt x="38516" y="284463"/>
                  </a:lnTo>
                  <a:lnTo>
                    <a:pt x="44938" y="274578"/>
                  </a:lnTo>
                  <a:lnTo>
                    <a:pt x="52334" y="265312"/>
                  </a:lnTo>
                  <a:lnTo>
                    <a:pt x="60573" y="257126"/>
                  </a:lnTo>
                  <a:lnTo>
                    <a:pt x="69474" y="250837"/>
                  </a:lnTo>
                  <a:lnTo>
                    <a:pt x="78867" y="246728"/>
                  </a:lnTo>
                  <a:lnTo>
                    <a:pt x="88614" y="244766"/>
                  </a:lnTo>
                  <a:lnTo>
                    <a:pt x="98608" y="244879"/>
                  </a:lnTo>
                  <a:lnTo>
                    <a:pt x="108771" y="246811"/>
                  </a:lnTo>
                  <a:lnTo>
                    <a:pt x="118883" y="250358"/>
                  </a:lnTo>
                  <a:lnTo>
                    <a:pt x="128599" y="255472"/>
                  </a:lnTo>
                  <a:lnTo>
                    <a:pt x="137764" y="261976"/>
                  </a:lnTo>
                  <a:lnTo>
                    <a:pt x="146393" y="269441"/>
                  </a:lnTo>
                  <a:lnTo>
                    <a:pt x="154575" y="277289"/>
                  </a:lnTo>
                  <a:lnTo>
                    <a:pt x="162406" y="285166"/>
                  </a:lnTo>
                  <a:lnTo>
                    <a:pt x="169648" y="293251"/>
                  </a:lnTo>
                  <a:lnTo>
                    <a:pt x="175761" y="302124"/>
                  </a:lnTo>
                  <a:lnTo>
                    <a:pt x="180530" y="312056"/>
                  </a:lnTo>
                  <a:lnTo>
                    <a:pt x="183732" y="322845"/>
                  </a:lnTo>
                  <a:lnTo>
                    <a:pt x="184983" y="334014"/>
                  </a:lnTo>
                  <a:lnTo>
                    <a:pt x="184266" y="345228"/>
                  </a:lnTo>
                  <a:lnTo>
                    <a:pt x="181850" y="356182"/>
                  </a:lnTo>
                  <a:lnTo>
                    <a:pt x="178104" y="366530"/>
                  </a:lnTo>
                  <a:lnTo>
                    <a:pt x="173367" y="376152"/>
                  </a:lnTo>
                  <a:lnTo>
                    <a:pt x="167918" y="385103"/>
                  </a:lnTo>
                  <a:lnTo>
                    <a:pt x="161972" y="393509"/>
                  </a:lnTo>
                  <a:lnTo>
                    <a:pt x="155675" y="401502"/>
                  </a:lnTo>
                  <a:lnTo>
                    <a:pt x="148973" y="409194"/>
                  </a:lnTo>
                  <a:lnTo>
                    <a:pt x="141636" y="416674"/>
                  </a:lnTo>
                  <a:lnTo>
                    <a:pt x="133581" y="423997"/>
                  </a:lnTo>
                  <a:lnTo>
                    <a:pt x="124713" y="430882"/>
                  </a:lnTo>
                  <a:lnTo>
                    <a:pt x="114848" y="436747"/>
                  </a:lnTo>
                  <a:lnTo>
                    <a:pt x="103991" y="441350"/>
                  </a:lnTo>
                  <a:lnTo>
                    <a:pt x="92444" y="444610"/>
                  </a:lnTo>
                  <a:lnTo>
                    <a:pt x="80701" y="446430"/>
                  </a:lnTo>
                  <a:lnTo>
                    <a:pt x="69075" y="446913"/>
                  </a:lnTo>
                  <a:lnTo>
                    <a:pt x="57931" y="446253"/>
                  </a:lnTo>
                  <a:lnTo>
                    <a:pt x="46582" y="444480"/>
                  </a:lnTo>
                  <a:lnTo>
                    <a:pt x="32920" y="440323"/>
                  </a:lnTo>
                  <a:lnTo>
                    <a:pt x="1327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85638" y="537267"/>
              <a:ext cx="142694" cy="189960"/>
            </a:xfrm>
            <a:custGeom>
              <a:avLst/>
              <a:gdLst/>
              <a:ahLst/>
              <a:cxnLst/>
              <a:rect l="0" t="0" r="0" b="0"/>
              <a:pathLst>
                <a:path w="142694" h="189960">
                  <a:moveTo>
                    <a:pt x="16351" y="83914"/>
                  </a:moveTo>
                  <a:lnTo>
                    <a:pt x="25220" y="80980"/>
                  </a:lnTo>
                  <a:lnTo>
                    <a:pt x="34207" y="78198"/>
                  </a:lnTo>
                  <a:lnTo>
                    <a:pt x="44197" y="75294"/>
                  </a:lnTo>
                  <a:lnTo>
                    <a:pt x="55005" y="72081"/>
                  </a:lnTo>
                  <a:lnTo>
                    <a:pt x="66168" y="68267"/>
                  </a:lnTo>
                  <a:lnTo>
                    <a:pt x="77355" y="63741"/>
                  </a:lnTo>
                  <a:lnTo>
                    <a:pt x="87776" y="58232"/>
                  </a:lnTo>
                  <a:lnTo>
                    <a:pt x="96167" y="51247"/>
                  </a:lnTo>
                  <a:lnTo>
                    <a:pt x="102011" y="42670"/>
                  </a:lnTo>
                  <a:lnTo>
                    <a:pt x="105134" y="33164"/>
                  </a:lnTo>
                  <a:lnTo>
                    <a:pt x="105349" y="23939"/>
                  </a:lnTo>
                  <a:lnTo>
                    <a:pt x="102858" y="15677"/>
                  </a:lnTo>
                  <a:lnTo>
                    <a:pt x="97970" y="8847"/>
                  </a:lnTo>
                  <a:lnTo>
                    <a:pt x="90893" y="3941"/>
                  </a:lnTo>
                  <a:lnTo>
                    <a:pt x="81965" y="1025"/>
                  </a:lnTo>
                  <a:lnTo>
                    <a:pt x="71909" y="0"/>
                  </a:lnTo>
                  <a:lnTo>
                    <a:pt x="61708" y="809"/>
                  </a:lnTo>
                  <a:lnTo>
                    <a:pt x="51934" y="3239"/>
                  </a:lnTo>
                  <a:lnTo>
                    <a:pt x="42916" y="7137"/>
                  </a:lnTo>
                  <a:lnTo>
                    <a:pt x="34932" y="12493"/>
                  </a:lnTo>
                  <a:lnTo>
                    <a:pt x="28008" y="19167"/>
                  </a:lnTo>
                  <a:lnTo>
                    <a:pt x="22001" y="26917"/>
                  </a:lnTo>
                  <a:lnTo>
                    <a:pt x="16717" y="35490"/>
                  </a:lnTo>
                  <a:lnTo>
                    <a:pt x="11973" y="44672"/>
                  </a:lnTo>
                  <a:lnTo>
                    <a:pt x="7784" y="54616"/>
                  </a:lnTo>
                  <a:lnTo>
                    <a:pt x="4342" y="65809"/>
                  </a:lnTo>
                  <a:lnTo>
                    <a:pt x="1700" y="78407"/>
                  </a:lnTo>
                  <a:lnTo>
                    <a:pt x="96" y="91953"/>
                  </a:lnTo>
                  <a:lnTo>
                    <a:pt x="0" y="105585"/>
                  </a:lnTo>
                  <a:lnTo>
                    <a:pt x="1533" y="118784"/>
                  </a:lnTo>
                  <a:lnTo>
                    <a:pt x="4513" y="131239"/>
                  </a:lnTo>
                  <a:lnTo>
                    <a:pt x="8646" y="142677"/>
                  </a:lnTo>
                  <a:lnTo>
                    <a:pt x="13652" y="153065"/>
                  </a:lnTo>
                  <a:lnTo>
                    <a:pt x="19450" y="162379"/>
                  </a:lnTo>
                  <a:lnTo>
                    <a:pt x="26166" y="170504"/>
                  </a:lnTo>
                  <a:lnTo>
                    <a:pt x="33797" y="177485"/>
                  </a:lnTo>
                  <a:lnTo>
                    <a:pt x="42378" y="183176"/>
                  </a:lnTo>
                  <a:lnTo>
                    <a:pt x="52048" y="187177"/>
                  </a:lnTo>
                  <a:lnTo>
                    <a:pt x="62775" y="189419"/>
                  </a:lnTo>
                  <a:lnTo>
                    <a:pt x="74233" y="189959"/>
                  </a:lnTo>
                  <a:lnTo>
                    <a:pt x="85916" y="188809"/>
                  </a:lnTo>
                  <a:lnTo>
                    <a:pt x="97500" y="186156"/>
                  </a:lnTo>
                  <a:lnTo>
                    <a:pt x="108416" y="182597"/>
                  </a:lnTo>
                  <a:lnTo>
                    <a:pt x="118843" y="178693"/>
                  </a:lnTo>
                  <a:lnTo>
                    <a:pt x="129689" y="174108"/>
                  </a:lnTo>
                  <a:lnTo>
                    <a:pt x="142693" y="168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91503" y="347440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84228"/>
                  </a:moveTo>
                  <a:lnTo>
                    <a:pt x="5800" y="75427"/>
                  </a:lnTo>
                  <a:lnTo>
                    <a:pt x="10725" y="67080"/>
                  </a:lnTo>
                  <a:lnTo>
                    <a:pt x="15223" y="58386"/>
                  </a:lnTo>
                  <a:lnTo>
                    <a:pt x="19284" y="49346"/>
                  </a:lnTo>
                  <a:lnTo>
                    <a:pt x="23091" y="39057"/>
                  </a:lnTo>
                  <a:lnTo>
                    <a:pt x="26982" y="24374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886259" y="357968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94757"/>
                  </a:moveTo>
                  <a:lnTo>
                    <a:pt x="2934" y="85956"/>
                  </a:lnTo>
                  <a:lnTo>
                    <a:pt x="5716" y="77609"/>
                  </a:lnTo>
                  <a:lnTo>
                    <a:pt x="8615" y="68910"/>
                  </a:lnTo>
                  <a:lnTo>
                    <a:pt x="11655" y="59789"/>
                  </a:lnTo>
                  <a:lnTo>
                    <a:pt x="14820" y="50294"/>
                  </a:lnTo>
                  <a:lnTo>
                    <a:pt x="18081" y="40516"/>
                  </a:lnTo>
                  <a:lnTo>
                    <a:pt x="21257" y="30985"/>
                  </a:lnTo>
                  <a:lnTo>
                    <a:pt x="24345" y="21721"/>
                  </a:lnTo>
                  <a:lnTo>
                    <a:pt x="27614" y="11914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54549" y="30532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31585" y="73699"/>
                  </a:moveTo>
                  <a:lnTo>
                    <a:pt x="25785" y="67765"/>
                  </a:lnTo>
                  <a:lnTo>
                    <a:pt x="20861" y="61560"/>
                  </a:lnTo>
                  <a:lnTo>
                    <a:pt x="16363" y="54469"/>
                  </a:lnTo>
                  <a:lnTo>
                    <a:pt x="12300" y="46613"/>
                  </a:lnTo>
                  <a:lnTo>
                    <a:pt x="8494" y="37302"/>
                  </a:lnTo>
                  <a:lnTo>
                    <a:pt x="4604" y="234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07192" y="273740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6313" y="75427"/>
                  </a:lnTo>
                  <a:lnTo>
                    <a:pt x="31389" y="67080"/>
                  </a:lnTo>
                  <a:lnTo>
                    <a:pt x="26887" y="58386"/>
                  </a:lnTo>
                  <a:lnTo>
                    <a:pt x="22623" y="49347"/>
                  </a:lnTo>
                  <a:lnTo>
                    <a:pt x="17913" y="39057"/>
                  </a:lnTo>
                  <a:lnTo>
                    <a:pt x="11226" y="24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181206" y="1063378"/>
            <a:ext cx="3762660" cy="558011"/>
            <a:chOff x="1181206" y="1063378"/>
            <a:chExt cx="3762660" cy="558011"/>
          </a:xfrm>
        </p:grpSpPr>
        <p:sp>
          <p:nvSpPr>
            <p:cNvPr id="63" name="Freeform 62"/>
            <p:cNvSpPr/>
            <p:nvPr/>
          </p:nvSpPr>
          <p:spPr>
            <a:xfrm>
              <a:off x="1181206" y="1063378"/>
              <a:ext cx="219085" cy="518307"/>
            </a:xfrm>
            <a:custGeom>
              <a:avLst/>
              <a:gdLst/>
              <a:ahLst/>
              <a:cxnLst/>
              <a:rect l="0" t="0" r="0" b="0"/>
              <a:pathLst>
                <a:path w="219085" h="518307">
                  <a:moveTo>
                    <a:pt x="219084" y="0"/>
                  </a:moveTo>
                  <a:lnTo>
                    <a:pt x="213149" y="5867"/>
                  </a:lnTo>
                  <a:lnTo>
                    <a:pt x="206945" y="11432"/>
                  </a:lnTo>
                  <a:lnTo>
                    <a:pt x="199853" y="17235"/>
                  </a:lnTo>
                  <a:lnTo>
                    <a:pt x="192086" y="23489"/>
                  </a:lnTo>
                  <a:lnTo>
                    <a:pt x="184088" y="30467"/>
                  </a:lnTo>
                  <a:lnTo>
                    <a:pt x="176142" y="38249"/>
                  </a:lnTo>
                  <a:lnTo>
                    <a:pt x="168195" y="46750"/>
                  </a:lnTo>
                  <a:lnTo>
                    <a:pt x="159953" y="55829"/>
                  </a:lnTo>
                  <a:lnTo>
                    <a:pt x="151263" y="65352"/>
                  </a:lnTo>
                  <a:lnTo>
                    <a:pt x="142123" y="75525"/>
                  </a:lnTo>
                  <a:lnTo>
                    <a:pt x="132601" y="86871"/>
                  </a:lnTo>
                  <a:lnTo>
                    <a:pt x="122785" y="99577"/>
                  </a:lnTo>
                  <a:lnTo>
                    <a:pt x="112751" y="113364"/>
                  </a:lnTo>
                  <a:lnTo>
                    <a:pt x="102562" y="127689"/>
                  </a:lnTo>
                  <a:lnTo>
                    <a:pt x="92269" y="142182"/>
                  </a:lnTo>
                  <a:lnTo>
                    <a:pt x="82070" y="156828"/>
                  </a:lnTo>
                  <a:lnTo>
                    <a:pt x="72296" y="171873"/>
                  </a:lnTo>
                  <a:lnTo>
                    <a:pt x="63092" y="187432"/>
                  </a:lnTo>
                  <a:lnTo>
                    <a:pt x="54436" y="203322"/>
                  </a:lnTo>
                  <a:lnTo>
                    <a:pt x="46236" y="219149"/>
                  </a:lnTo>
                  <a:lnTo>
                    <a:pt x="38390" y="234683"/>
                  </a:lnTo>
                  <a:lnTo>
                    <a:pt x="30966" y="249708"/>
                  </a:lnTo>
                  <a:lnTo>
                    <a:pt x="24200" y="263952"/>
                  </a:lnTo>
                  <a:lnTo>
                    <a:pt x="18170" y="277355"/>
                  </a:lnTo>
                  <a:lnTo>
                    <a:pt x="12967" y="290339"/>
                  </a:lnTo>
                  <a:lnTo>
                    <a:pt x="8771" y="303671"/>
                  </a:lnTo>
                  <a:lnTo>
                    <a:pt x="5578" y="317755"/>
                  </a:lnTo>
                  <a:lnTo>
                    <a:pt x="3248" y="332489"/>
                  </a:lnTo>
                  <a:lnTo>
                    <a:pt x="1593" y="347459"/>
                  </a:lnTo>
                  <a:lnTo>
                    <a:pt x="449" y="362379"/>
                  </a:lnTo>
                  <a:lnTo>
                    <a:pt x="0" y="376973"/>
                  </a:lnTo>
                  <a:lnTo>
                    <a:pt x="755" y="390919"/>
                  </a:lnTo>
                  <a:lnTo>
                    <a:pt x="2895" y="404105"/>
                  </a:lnTo>
                  <a:lnTo>
                    <a:pt x="6298" y="416433"/>
                  </a:lnTo>
                  <a:lnTo>
                    <a:pt x="10725" y="427726"/>
                  </a:lnTo>
                  <a:lnTo>
                    <a:pt x="15929" y="437992"/>
                  </a:lnTo>
                  <a:lnTo>
                    <a:pt x="21864" y="447380"/>
                  </a:lnTo>
                  <a:lnTo>
                    <a:pt x="28671" y="456081"/>
                  </a:lnTo>
                  <a:lnTo>
                    <a:pt x="36359" y="464267"/>
                  </a:lnTo>
                  <a:lnTo>
                    <a:pt x="44809" y="471919"/>
                  </a:lnTo>
                  <a:lnTo>
                    <a:pt x="53858" y="478840"/>
                  </a:lnTo>
                  <a:lnTo>
                    <a:pt x="63355" y="484978"/>
                  </a:lnTo>
                  <a:lnTo>
                    <a:pt x="73173" y="490423"/>
                  </a:lnTo>
                  <a:lnTo>
                    <a:pt x="83216" y="495315"/>
                  </a:lnTo>
                  <a:lnTo>
                    <a:pt x="93416" y="499791"/>
                  </a:lnTo>
                  <a:lnTo>
                    <a:pt x="103722" y="503968"/>
                  </a:lnTo>
                  <a:lnTo>
                    <a:pt x="114101" y="507933"/>
                  </a:lnTo>
                  <a:lnTo>
                    <a:pt x="124520" y="511743"/>
                  </a:lnTo>
                  <a:lnTo>
                    <a:pt x="134702" y="515099"/>
                  </a:lnTo>
                  <a:lnTo>
                    <a:pt x="145225" y="517586"/>
                  </a:lnTo>
                  <a:lnTo>
                    <a:pt x="158134" y="518306"/>
                  </a:lnTo>
                  <a:lnTo>
                    <a:pt x="17697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42404" y="144240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6" y="34448"/>
                  </a:lnTo>
                  <a:lnTo>
                    <a:pt x="8001" y="46165"/>
                  </a:lnTo>
                  <a:lnTo>
                    <a:pt x="9881" y="58381"/>
                  </a:lnTo>
                  <a:lnTo>
                    <a:pt x="13541" y="7329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31875" y="1305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31895" y="1357160"/>
              <a:ext cx="129509" cy="180001"/>
            </a:xfrm>
            <a:custGeom>
              <a:avLst/>
              <a:gdLst/>
              <a:ahLst/>
              <a:cxnLst/>
              <a:rect l="0" t="0" r="0" b="0"/>
              <a:pathLst>
                <a:path w="129509" h="180001">
                  <a:moveTo>
                    <a:pt x="100022" y="11544"/>
                  </a:moveTo>
                  <a:lnTo>
                    <a:pt x="94087" y="5878"/>
                  </a:lnTo>
                  <a:lnTo>
                    <a:pt x="87883" y="2234"/>
                  </a:lnTo>
                  <a:lnTo>
                    <a:pt x="80787" y="329"/>
                  </a:lnTo>
                  <a:lnTo>
                    <a:pt x="72846" y="0"/>
                  </a:lnTo>
                  <a:lnTo>
                    <a:pt x="64200" y="1268"/>
                  </a:lnTo>
                  <a:lnTo>
                    <a:pt x="55005" y="3993"/>
                  </a:lnTo>
                  <a:lnTo>
                    <a:pt x="45406" y="7913"/>
                  </a:lnTo>
                  <a:lnTo>
                    <a:pt x="35516" y="12749"/>
                  </a:lnTo>
                  <a:lnTo>
                    <a:pt x="25441" y="18258"/>
                  </a:lnTo>
                  <a:lnTo>
                    <a:pt x="15899" y="24411"/>
                  </a:lnTo>
                  <a:lnTo>
                    <a:pt x="8163" y="31372"/>
                  </a:lnTo>
                  <a:lnTo>
                    <a:pt x="2791" y="39157"/>
                  </a:lnTo>
                  <a:lnTo>
                    <a:pt x="0" y="47334"/>
                  </a:lnTo>
                  <a:lnTo>
                    <a:pt x="14" y="55136"/>
                  </a:lnTo>
                  <a:lnTo>
                    <a:pt x="2661" y="62155"/>
                  </a:lnTo>
                  <a:lnTo>
                    <a:pt x="7657" y="68171"/>
                  </a:lnTo>
                  <a:lnTo>
                    <a:pt x="14805" y="72988"/>
                  </a:lnTo>
                  <a:lnTo>
                    <a:pt x="23790" y="76633"/>
                  </a:lnTo>
                  <a:lnTo>
                    <a:pt x="34225" y="79284"/>
                  </a:lnTo>
                  <a:lnTo>
                    <a:pt x="45743" y="81162"/>
                  </a:lnTo>
                  <a:lnTo>
                    <a:pt x="58034" y="82478"/>
                  </a:lnTo>
                  <a:lnTo>
                    <a:pt x="70540" y="83722"/>
                  </a:lnTo>
                  <a:lnTo>
                    <a:pt x="82475" y="85631"/>
                  </a:lnTo>
                  <a:lnTo>
                    <a:pt x="93458" y="88557"/>
                  </a:lnTo>
                  <a:lnTo>
                    <a:pt x="103306" y="92661"/>
                  </a:lnTo>
                  <a:lnTo>
                    <a:pt x="111857" y="98090"/>
                  </a:lnTo>
                  <a:lnTo>
                    <a:pt x="119151" y="104782"/>
                  </a:lnTo>
                  <a:lnTo>
                    <a:pt x="124899" y="112529"/>
                  </a:lnTo>
                  <a:lnTo>
                    <a:pt x="128412" y="121091"/>
                  </a:lnTo>
                  <a:lnTo>
                    <a:pt x="129508" y="130239"/>
                  </a:lnTo>
                  <a:lnTo>
                    <a:pt x="128126" y="139311"/>
                  </a:lnTo>
                  <a:lnTo>
                    <a:pt x="124083" y="147255"/>
                  </a:lnTo>
                  <a:lnTo>
                    <a:pt x="117557" y="153596"/>
                  </a:lnTo>
                  <a:lnTo>
                    <a:pt x="109200" y="158568"/>
                  </a:lnTo>
                  <a:lnTo>
                    <a:pt x="98930" y="163436"/>
                  </a:lnTo>
                  <a:lnTo>
                    <a:pt x="83616" y="169738"/>
                  </a:lnTo>
                  <a:lnTo>
                    <a:pt x="57908" y="180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37202" y="1495046"/>
              <a:ext cx="32275" cy="126343"/>
            </a:xfrm>
            <a:custGeom>
              <a:avLst/>
              <a:gdLst/>
              <a:ahLst/>
              <a:cxnLst/>
              <a:rect l="0" t="0" r="0" b="0"/>
              <a:pathLst>
                <a:path w="32275" h="126343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27" y="19235"/>
                  </a:lnTo>
                  <a:lnTo>
                    <a:pt x="19448" y="27175"/>
                  </a:lnTo>
                  <a:lnTo>
                    <a:pt x="23461" y="35822"/>
                  </a:lnTo>
                  <a:lnTo>
                    <a:pt x="27309" y="45016"/>
                  </a:lnTo>
                  <a:lnTo>
                    <a:pt x="30543" y="54616"/>
                  </a:lnTo>
                  <a:lnTo>
                    <a:pt x="32274" y="64506"/>
                  </a:lnTo>
                  <a:lnTo>
                    <a:pt x="32141" y="74590"/>
                  </a:lnTo>
                  <a:lnTo>
                    <a:pt x="30380" y="84542"/>
                  </a:lnTo>
                  <a:lnTo>
                    <a:pt x="27283" y="94887"/>
                  </a:lnTo>
                  <a:lnTo>
                    <a:pt x="21455" y="10764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71381" y="1328070"/>
              <a:ext cx="387003" cy="161483"/>
            </a:xfrm>
            <a:custGeom>
              <a:avLst/>
              <a:gdLst/>
              <a:ahLst/>
              <a:cxnLst/>
              <a:rect l="0" t="0" r="0" b="0"/>
              <a:pathLst>
                <a:path w="387003" h="161483">
                  <a:moveTo>
                    <a:pt x="92204" y="82748"/>
                  </a:moveTo>
                  <a:lnTo>
                    <a:pt x="95004" y="73947"/>
                  </a:lnTo>
                  <a:lnTo>
                    <a:pt x="96506" y="65600"/>
                  </a:lnTo>
                  <a:lnTo>
                    <a:pt x="96808" y="56906"/>
                  </a:lnTo>
                  <a:lnTo>
                    <a:pt x="95956" y="47958"/>
                  </a:lnTo>
                  <a:lnTo>
                    <a:pt x="93840" y="39111"/>
                  </a:lnTo>
                  <a:lnTo>
                    <a:pt x="90513" y="30577"/>
                  </a:lnTo>
                  <a:lnTo>
                    <a:pt x="86005" y="22561"/>
                  </a:lnTo>
                  <a:lnTo>
                    <a:pt x="80237" y="15332"/>
                  </a:lnTo>
                  <a:lnTo>
                    <a:pt x="73291" y="8969"/>
                  </a:lnTo>
                  <a:lnTo>
                    <a:pt x="65526" y="3867"/>
                  </a:lnTo>
                  <a:lnTo>
                    <a:pt x="57478" y="795"/>
                  </a:lnTo>
                  <a:lnTo>
                    <a:pt x="49475" y="0"/>
                  </a:lnTo>
                  <a:lnTo>
                    <a:pt x="41645" y="1586"/>
                  </a:lnTo>
                  <a:lnTo>
                    <a:pt x="34008" y="5766"/>
                  </a:lnTo>
                  <a:lnTo>
                    <a:pt x="26547" y="12393"/>
                  </a:lnTo>
                  <a:lnTo>
                    <a:pt x="19554" y="21062"/>
                  </a:lnTo>
                  <a:lnTo>
                    <a:pt x="13610" y="31306"/>
                  </a:lnTo>
                  <a:lnTo>
                    <a:pt x="8944" y="42708"/>
                  </a:lnTo>
                  <a:lnTo>
                    <a:pt x="5472" y="54936"/>
                  </a:lnTo>
                  <a:lnTo>
                    <a:pt x="2975" y="67741"/>
                  </a:lnTo>
                  <a:lnTo>
                    <a:pt x="1225" y="80940"/>
                  </a:lnTo>
                  <a:lnTo>
                    <a:pt x="183" y="94243"/>
                  </a:lnTo>
                  <a:lnTo>
                    <a:pt x="0" y="107254"/>
                  </a:lnTo>
                  <a:lnTo>
                    <a:pt x="697" y="119776"/>
                  </a:lnTo>
                  <a:lnTo>
                    <a:pt x="2487" y="131473"/>
                  </a:lnTo>
                  <a:lnTo>
                    <a:pt x="5822" y="141805"/>
                  </a:lnTo>
                  <a:lnTo>
                    <a:pt x="10812" y="150586"/>
                  </a:lnTo>
                  <a:lnTo>
                    <a:pt x="17266" y="157312"/>
                  </a:lnTo>
                  <a:lnTo>
                    <a:pt x="24886" y="161026"/>
                  </a:lnTo>
                  <a:lnTo>
                    <a:pt x="33375" y="161482"/>
                  </a:lnTo>
                  <a:lnTo>
                    <a:pt x="42328" y="159043"/>
                  </a:lnTo>
                  <a:lnTo>
                    <a:pt x="51249" y="154292"/>
                  </a:lnTo>
                  <a:lnTo>
                    <a:pt x="59869" y="147806"/>
                  </a:lnTo>
                  <a:lnTo>
                    <a:pt x="67960" y="140066"/>
                  </a:lnTo>
                  <a:lnTo>
                    <a:pt x="75248" y="131444"/>
                  </a:lnTo>
                  <a:lnTo>
                    <a:pt x="81685" y="122241"/>
                  </a:lnTo>
                  <a:lnTo>
                    <a:pt x="87931" y="113848"/>
                  </a:lnTo>
                  <a:lnTo>
                    <a:pt x="94914" y="109403"/>
                  </a:lnTo>
                  <a:lnTo>
                    <a:pt x="102224" y="109917"/>
                  </a:lnTo>
                  <a:lnTo>
                    <a:pt x="109108" y="113270"/>
                  </a:lnTo>
                  <a:lnTo>
                    <a:pt x="115666" y="118106"/>
                  </a:lnTo>
                  <a:lnTo>
                    <a:pt x="122142" y="123777"/>
                  </a:lnTo>
                  <a:lnTo>
                    <a:pt x="128676" y="129931"/>
                  </a:lnTo>
                  <a:lnTo>
                    <a:pt x="135476" y="135886"/>
                  </a:lnTo>
                  <a:lnTo>
                    <a:pt x="142849" y="140608"/>
                  </a:lnTo>
                  <a:lnTo>
                    <a:pt x="150899" y="143628"/>
                  </a:lnTo>
                  <a:lnTo>
                    <a:pt x="159248" y="144674"/>
                  </a:lnTo>
                  <a:lnTo>
                    <a:pt x="167163" y="143407"/>
                  </a:lnTo>
                  <a:lnTo>
                    <a:pt x="174260" y="139886"/>
                  </a:lnTo>
                  <a:lnTo>
                    <a:pt x="180498" y="134456"/>
                  </a:lnTo>
                  <a:lnTo>
                    <a:pt x="185996" y="127539"/>
                  </a:lnTo>
                  <a:lnTo>
                    <a:pt x="190922" y="119598"/>
                  </a:lnTo>
                  <a:lnTo>
                    <a:pt x="195657" y="113518"/>
                  </a:lnTo>
                  <a:lnTo>
                    <a:pt x="199977" y="112818"/>
                  </a:lnTo>
                  <a:lnTo>
                    <a:pt x="203023" y="116830"/>
                  </a:lnTo>
                  <a:lnTo>
                    <a:pt x="204903" y="124086"/>
                  </a:lnTo>
                  <a:lnTo>
                    <a:pt x="204916" y="130771"/>
                  </a:lnTo>
                  <a:lnTo>
                    <a:pt x="202660" y="132386"/>
                  </a:lnTo>
                  <a:lnTo>
                    <a:pt x="199659" y="128984"/>
                  </a:lnTo>
                  <a:lnTo>
                    <a:pt x="196658" y="121952"/>
                  </a:lnTo>
                  <a:lnTo>
                    <a:pt x="194065" y="112501"/>
                  </a:lnTo>
                  <a:lnTo>
                    <a:pt x="192028" y="101473"/>
                  </a:lnTo>
                  <a:lnTo>
                    <a:pt x="190848" y="89585"/>
                  </a:lnTo>
                  <a:lnTo>
                    <a:pt x="191046" y="77499"/>
                  </a:lnTo>
                  <a:lnTo>
                    <a:pt x="192785" y="65599"/>
                  </a:lnTo>
                  <a:lnTo>
                    <a:pt x="196074" y="54822"/>
                  </a:lnTo>
                  <a:lnTo>
                    <a:pt x="200949" y="46701"/>
                  </a:lnTo>
                  <a:lnTo>
                    <a:pt x="207261" y="41842"/>
                  </a:lnTo>
                  <a:lnTo>
                    <a:pt x="214582" y="40190"/>
                  </a:lnTo>
                  <a:lnTo>
                    <a:pt x="222326" y="41499"/>
                  </a:lnTo>
                  <a:lnTo>
                    <a:pt x="230116" y="45303"/>
                  </a:lnTo>
                  <a:lnTo>
                    <a:pt x="237631" y="51055"/>
                  </a:lnTo>
                  <a:lnTo>
                    <a:pt x="244525" y="58252"/>
                  </a:lnTo>
                  <a:lnTo>
                    <a:pt x="250686" y="66415"/>
                  </a:lnTo>
                  <a:lnTo>
                    <a:pt x="256480" y="72674"/>
                  </a:lnTo>
                  <a:lnTo>
                    <a:pt x="262009" y="73683"/>
                  </a:lnTo>
                  <a:lnTo>
                    <a:pt x="266935" y="70411"/>
                  </a:lnTo>
                  <a:lnTo>
                    <a:pt x="271710" y="64389"/>
                  </a:lnTo>
                  <a:lnTo>
                    <a:pt x="276740" y="56845"/>
                  </a:lnTo>
                  <a:lnTo>
                    <a:pt x="282172" y="48739"/>
                  </a:lnTo>
                  <a:lnTo>
                    <a:pt x="288009" y="40610"/>
                  </a:lnTo>
                  <a:lnTo>
                    <a:pt x="294514" y="33156"/>
                  </a:lnTo>
                  <a:lnTo>
                    <a:pt x="302223" y="27343"/>
                  </a:lnTo>
                  <a:lnTo>
                    <a:pt x="311319" y="23549"/>
                  </a:lnTo>
                  <a:lnTo>
                    <a:pt x="321356" y="21965"/>
                  </a:lnTo>
                  <a:lnTo>
                    <a:pt x="331475" y="22862"/>
                  </a:lnTo>
                  <a:lnTo>
                    <a:pt x="341163" y="26130"/>
                  </a:lnTo>
                  <a:lnTo>
                    <a:pt x="350105" y="31390"/>
                  </a:lnTo>
                  <a:lnTo>
                    <a:pt x="358032" y="38191"/>
                  </a:lnTo>
                  <a:lnTo>
                    <a:pt x="364909" y="46133"/>
                  </a:lnTo>
                  <a:lnTo>
                    <a:pt x="370713" y="55054"/>
                  </a:lnTo>
                  <a:lnTo>
                    <a:pt x="375328" y="65018"/>
                  </a:lnTo>
                  <a:lnTo>
                    <a:pt x="378808" y="75965"/>
                  </a:lnTo>
                  <a:lnTo>
                    <a:pt x="381339" y="87320"/>
                  </a:lnTo>
                  <a:lnTo>
                    <a:pt x="383405" y="99289"/>
                  </a:lnTo>
                  <a:lnTo>
                    <a:pt x="385189" y="114042"/>
                  </a:lnTo>
                  <a:lnTo>
                    <a:pt x="387002" y="135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63668" y="1463461"/>
              <a:ext cx="33724" cy="115814"/>
            </a:xfrm>
            <a:custGeom>
              <a:avLst/>
              <a:gdLst/>
              <a:ahLst/>
              <a:cxnLst/>
              <a:rect l="0" t="0" r="0" b="0"/>
              <a:pathLst>
                <a:path w="33724" h="115814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43" y="47487"/>
                  </a:lnTo>
                  <a:lnTo>
                    <a:pt x="28934" y="56403"/>
                  </a:lnTo>
                  <a:lnTo>
                    <a:pt x="31839" y="65766"/>
                  </a:lnTo>
                  <a:lnTo>
                    <a:pt x="33345" y="75459"/>
                  </a:lnTo>
                  <a:lnTo>
                    <a:pt x="33723" y="84935"/>
                  </a:lnTo>
                  <a:lnTo>
                    <a:pt x="33576" y="94156"/>
                  </a:lnTo>
                  <a:lnTo>
                    <a:pt x="32889" y="103931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04500" y="1250013"/>
              <a:ext cx="190837" cy="177174"/>
            </a:xfrm>
            <a:custGeom>
              <a:avLst/>
              <a:gdLst/>
              <a:ahLst/>
              <a:cxnLst/>
              <a:rect l="0" t="0" r="0" b="0"/>
              <a:pathLst>
                <a:path w="190837" h="177174">
                  <a:moveTo>
                    <a:pt x="127665" y="76577"/>
                  </a:moveTo>
                  <a:lnTo>
                    <a:pt x="124732" y="67776"/>
                  </a:lnTo>
                  <a:lnTo>
                    <a:pt x="121949" y="59429"/>
                  </a:lnTo>
                  <a:lnTo>
                    <a:pt x="119045" y="50735"/>
                  </a:lnTo>
                  <a:lnTo>
                    <a:pt x="115832" y="41787"/>
                  </a:lnTo>
                  <a:lnTo>
                    <a:pt x="112019" y="32940"/>
                  </a:lnTo>
                  <a:lnTo>
                    <a:pt x="107493" y="24411"/>
                  </a:lnTo>
                  <a:lnTo>
                    <a:pt x="101983" y="16568"/>
                  </a:lnTo>
                  <a:lnTo>
                    <a:pt x="94999" y="9987"/>
                  </a:lnTo>
                  <a:lnTo>
                    <a:pt x="86417" y="4872"/>
                  </a:lnTo>
                  <a:lnTo>
                    <a:pt x="76738" y="1423"/>
                  </a:lnTo>
                  <a:lnTo>
                    <a:pt x="66865" y="0"/>
                  </a:lnTo>
                  <a:lnTo>
                    <a:pt x="57341" y="608"/>
                  </a:lnTo>
                  <a:lnTo>
                    <a:pt x="48339" y="3286"/>
                  </a:lnTo>
                  <a:lnTo>
                    <a:pt x="39841" y="8273"/>
                  </a:lnTo>
                  <a:lnTo>
                    <a:pt x="31762" y="15479"/>
                  </a:lnTo>
                  <a:lnTo>
                    <a:pt x="24167" y="24553"/>
                  </a:lnTo>
                  <a:lnTo>
                    <a:pt x="17279" y="35076"/>
                  </a:lnTo>
                  <a:lnTo>
                    <a:pt x="11167" y="46669"/>
                  </a:lnTo>
                  <a:lnTo>
                    <a:pt x="6078" y="59027"/>
                  </a:lnTo>
                  <a:lnTo>
                    <a:pt x="2490" y="71920"/>
                  </a:lnTo>
                  <a:lnTo>
                    <a:pt x="523" y="85183"/>
                  </a:lnTo>
                  <a:lnTo>
                    <a:pt x="0" y="98698"/>
                  </a:lnTo>
                  <a:lnTo>
                    <a:pt x="629" y="112384"/>
                  </a:lnTo>
                  <a:lnTo>
                    <a:pt x="2132" y="126172"/>
                  </a:lnTo>
                  <a:lnTo>
                    <a:pt x="4596" y="139534"/>
                  </a:lnTo>
                  <a:lnTo>
                    <a:pt x="8452" y="151521"/>
                  </a:lnTo>
                  <a:lnTo>
                    <a:pt x="13819" y="161715"/>
                  </a:lnTo>
                  <a:lnTo>
                    <a:pt x="20371" y="169711"/>
                  </a:lnTo>
                  <a:lnTo>
                    <a:pt x="27532" y="174883"/>
                  </a:lnTo>
                  <a:lnTo>
                    <a:pt x="34904" y="177173"/>
                  </a:lnTo>
                  <a:lnTo>
                    <a:pt x="42292" y="176965"/>
                  </a:lnTo>
                  <a:lnTo>
                    <a:pt x="49626" y="174791"/>
                  </a:lnTo>
                  <a:lnTo>
                    <a:pt x="56884" y="171147"/>
                  </a:lnTo>
                  <a:lnTo>
                    <a:pt x="63910" y="166284"/>
                  </a:lnTo>
                  <a:lnTo>
                    <a:pt x="70408" y="160205"/>
                  </a:lnTo>
                  <a:lnTo>
                    <a:pt x="76263" y="153010"/>
                  </a:lnTo>
                  <a:lnTo>
                    <a:pt x="81518" y="144892"/>
                  </a:lnTo>
                  <a:lnTo>
                    <a:pt x="86283" y="136066"/>
                  </a:lnTo>
                  <a:lnTo>
                    <a:pt x="90688" y="126764"/>
                  </a:lnTo>
                  <a:lnTo>
                    <a:pt x="95324" y="118737"/>
                  </a:lnTo>
                  <a:lnTo>
                    <a:pt x="100383" y="114834"/>
                  </a:lnTo>
                  <a:lnTo>
                    <a:pt x="105228" y="115547"/>
                  </a:lnTo>
                  <a:lnTo>
                    <a:pt x="110081" y="119728"/>
                  </a:lnTo>
                  <a:lnTo>
                    <a:pt x="115234" y="126186"/>
                  </a:lnTo>
                  <a:lnTo>
                    <a:pt x="120952" y="133761"/>
                  </a:lnTo>
                  <a:lnTo>
                    <a:pt x="127521" y="141307"/>
                  </a:lnTo>
                  <a:lnTo>
                    <a:pt x="134999" y="148219"/>
                  </a:lnTo>
                  <a:lnTo>
                    <a:pt x="143115" y="153860"/>
                  </a:lnTo>
                  <a:lnTo>
                    <a:pt x="151398" y="157379"/>
                  </a:lnTo>
                  <a:lnTo>
                    <a:pt x="159587" y="158475"/>
                  </a:lnTo>
                  <a:lnTo>
                    <a:pt x="168056" y="157353"/>
                  </a:lnTo>
                  <a:lnTo>
                    <a:pt x="177872" y="152133"/>
                  </a:lnTo>
                  <a:lnTo>
                    <a:pt x="190836" y="139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13832" y="1252891"/>
              <a:ext cx="97319" cy="157179"/>
            </a:xfrm>
            <a:custGeom>
              <a:avLst/>
              <a:gdLst/>
              <a:ahLst/>
              <a:cxnLst/>
              <a:rect l="0" t="0" r="0" b="0"/>
              <a:pathLst>
                <a:path w="97319" h="157179">
                  <a:moveTo>
                    <a:pt x="2562" y="52642"/>
                  </a:moveTo>
                  <a:lnTo>
                    <a:pt x="2696" y="64310"/>
                  </a:lnTo>
                  <a:lnTo>
                    <a:pt x="3976" y="74799"/>
                  </a:lnTo>
                  <a:lnTo>
                    <a:pt x="6564" y="85101"/>
                  </a:lnTo>
                  <a:lnTo>
                    <a:pt x="10111" y="95402"/>
                  </a:lnTo>
                  <a:lnTo>
                    <a:pt x="14096" y="105746"/>
                  </a:lnTo>
                  <a:lnTo>
                    <a:pt x="18176" y="116135"/>
                  </a:lnTo>
                  <a:lnTo>
                    <a:pt x="22197" y="126564"/>
                  </a:lnTo>
                  <a:lnTo>
                    <a:pt x="26115" y="137022"/>
                  </a:lnTo>
                  <a:lnTo>
                    <a:pt x="29901" y="147428"/>
                  </a:lnTo>
                  <a:lnTo>
                    <a:pt x="32563" y="155188"/>
                  </a:lnTo>
                  <a:lnTo>
                    <a:pt x="32773" y="157178"/>
                  </a:lnTo>
                  <a:lnTo>
                    <a:pt x="30785" y="154582"/>
                  </a:lnTo>
                  <a:lnTo>
                    <a:pt x="27356" y="149034"/>
                  </a:lnTo>
                  <a:lnTo>
                    <a:pt x="23289" y="141651"/>
                  </a:lnTo>
                  <a:lnTo>
                    <a:pt x="19069" y="133129"/>
                  </a:lnTo>
                  <a:lnTo>
                    <a:pt x="14911" y="123892"/>
                  </a:lnTo>
                  <a:lnTo>
                    <a:pt x="10881" y="114202"/>
                  </a:lnTo>
                  <a:lnTo>
                    <a:pt x="6990" y="104222"/>
                  </a:lnTo>
                  <a:lnTo>
                    <a:pt x="3544" y="94053"/>
                  </a:lnTo>
                  <a:lnTo>
                    <a:pt x="1132" y="83762"/>
                  </a:lnTo>
                  <a:lnTo>
                    <a:pt x="0" y="73394"/>
                  </a:lnTo>
                  <a:lnTo>
                    <a:pt x="393" y="63143"/>
                  </a:lnTo>
                  <a:lnTo>
                    <a:pt x="2709" y="53331"/>
                  </a:lnTo>
                  <a:lnTo>
                    <a:pt x="6975" y="44106"/>
                  </a:lnTo>
                  <a:lnTo>
                    <a:pt x="12924" y="35606"/>
                  </a:lnTo>
                  <a:lnTo>
                    <a:pt x="20197" y="28043"/>
                  </a:lnTo>
                  <a:lnTo>
                    <a:pt x="28454" y="21442"/>
                  </a:lnTo>
                  <a:lnTo>
                    <a:pt x="37539" y="15822"/>
                  </a:lnTo>
                  <a:lnTo>
                    <a:pt x="48680" y="10736"/>
                  </a:lnTo>
                  <a:lnTo>
                    <a:pt x="66201" y="5736"/>
                  </a:lnTo>
                  <a:lnTo>
                    <a:pt x="973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53264" y="1254657"/>
              <a:ext cx="115814" cy="178120"/>
            </a:xfrm>
            <a:custGeom>
              <a:avLst/>
              <a:gdLst/>
              <a:ahLst/>
              <a:cxnLst/>
              <a:rect l="0" t="0" r="0" b="0"/>
              <a:pathLst>
                <a:path w="115814" h="178120">
                  <a:moveTo>
                    <a:pt x="0" y="50876"/>
                  </a:moveTo>
                  <a:lnTo>
                    <a:pt x="5935" y="59543"/>
                  </a:lnTo>
                  <a:lnTo>
                    <a:pt x="12139" y="66610"/>
                  </a:lnTo>
                  <a:lnTo>
                    <a:pt x="19235" y="72706"/>
                  </a:lnTo>
                  <a:lnTo>
                    <a:pt x="27175" y="77762"/>
                  </a:lnTo>
                  <a:lnTo>
                    <a:pt x="35822" y="81328"/>
                  </a:lnTo>
                  <a:lnTo>
                    <a:pt x="45011" y="83276"/>
                  </a:lnTo>
                  <a:lnTo>
                    <a:pt x="54438" y="83618"/>
                  </a:lnTo>
                  <a:lnTo>
                    <a:pt x="63680" y="82336"/>
                  </a:lnTo>
                  <a:lnTo>
                    <a:pt x="72510" y="79578"/>
                  </a:lnTo>
                  <a:lnTo>
                    <a:pt x="80573" y="75286"/>
                  </a:lnTo>
                  <a:lnTo>
                    <a:pt x="87309" y="69133"/>
                  </a:lnTo>
                  <a:lnTo>
                    <a:pt x="92532" y="61115"/>
                  </a:lnTo>
                  <a:lnTo>
                    <a:pt x="96055" y="51817"/>
                  </a:lnTo>
                  <a:lnTo>
                    <a:pt x="97530" y="42199"/>
                  </a:lnTo>
                  <a:lnTo>
                    <a:pt x="96961" y="32852"/>
                  </a:lnTo>
                  <a:lnTo>
                    <a:pt x="94478" y="24138"/>
                  </a:lnTo>
                  <a:lnTo>
                    <a:pt x="90155" y="16365"/>
                  </a:lnTo>
                  <a:lnTo>
                    <a:pt x="84213" y="9600"/>
                  </a:lnTo>
                  <a:lnTo>
                    <a:pt x="76972" y="4211"/>
                  </a:lnTo>
                  <a:lnTo>
                    <a:pt x="68749" y="938"/>
                  </a:lnTo>
                  <a:lnTo>
                    <a:pt x="59825" y="0"/>
                  </a:lnTo>
                  <a:lnTo>
                    <a:pt x="50733" y="1318"/>
                  </a:lnTo>
                  <a:lnTo>
                    <a:pt x="42242" y="4785"/>
                  </a:lnTo>
                  <a:lnTo>
                    <a:pt x="34722" y="10121"/>
                  </a:lnTo>
                  <a:lnTo>
                    <a:pt x="28182" y="17108"/>
                  </a:lnTo>
                  <a:lnTo>
                    <a:pt x="22472" y="25684"/>
                  </a:lnTo>
                  <a:lnTo>
                    <a:pt x="17417" y="35665"/>
                  </a:lnTo>
                  <a:lnTo>
                    <a:pt x="13172" y="46619"/>
                  </a:lnTo>
                  <a:lnTo>
                    <a:pt x="10218" y="57962"/>
                  </a:lnTo>
                  <a:lnTo>
                    <a:pt x="8709" y="69330"/>
                  </a:lnTo>
                  <a:lnTo>
                    <a:pt x="8508" y="80573"/>
                  </a:lnTo>
                  <a:lnTo>
                    <a:pt x="9361" y="91655"/>
                  </a:lnTo>
                  <a:lnTo>
                    <a:pt x="11013" y="102591"/>
                  </a:lnTo>
                  <a:lnTo>
                    <a:pt x="13409" y="113410"/>
                  </a:lnTo>
                  <a:lnTo>
                    <a:pt x="16688" y="124142"/>
                  </a:lnTo>
                  <a:lnTo>
                    <a:pt x="20857" y="134801"/>
                  </a:lnTo>
                  <a:lnTo>
                    <a:pt x="25962" y="145080"/>
                  </a:lnTo>
                  <a:lnTo>
                    <a:pt x="32144" y="154377"/>
                  </a:lnTo>
                  <a:lnTo>
                    <a:pt x="39385" y="162433"/>
                  </a:lnTo>
                  <a:lnTo>
                    <a:pt x="47689" y="168995"/>
                  </a:lnTo>
                  <a:lnTo>
                    <a:pt x="57166" y="173653"/>
                  </a:lnTo>
                  <a:lnTo>
                    <a:pt x="67746" y="176381"/>
                  </a:lnTo>
                  <a:lnTo>
                    <a:pt x="78639" y="177601"/>
                  </a:lnTo>
                  <a:lnTo>
                    <a:pt x="89495" y="178119"/>
                  </a:lnTo>
                  <a:lnTo>
                    <a:pt x="101268" y="177984"/>
                  </a:lnTo>
                  <a:lnTo>
                    <a:pt x="115813" y="177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42777" y="1410818"/>
              <a:ext cx="24451" cy="115815"/>
            </a:xfrm>
            <a:custGeom>
              <a:avLst/>
              <a:gdLst/>
              <a:ahLst/>
              <a:cxnLst/>
              <a:rect l="0" t="0" r="0" b="0"/>
              <a:pathLst>
                <a:path w="24451" h="115815">
                  <a:moveTo>
                    <a:pt x="10528" y="0"/>
                  </a:moveTo>
                  <a:lnTo>
                    <a:pt x="13462" y="8802"/>
                  </a:lnTo>
                  <a:lnTo>
                    <a:pt x="16244" y="17148"/>
                  </a:lnTo>
                  <a:lnTo>
                    <a:pt x="19135" y="25847"/>
                  </a:lnTo>
                  <a:lnTo>
                    <a:pt x="21829" y="34968"/>
                  </a:lnTo>
                  <a:lnTo>
                    <a:pt x="23698" y="44463"/>
                  </a:lnTo>
                  <a:lnTo>
                    <a:pt x="24450" y="54250"/>
                  </a:lnTo>
                  <a:lnTo>
                    <a:pt x="23965" y="64091"/>
                  </a:lnTo>
                  <a:lnTo>
                    <a:pt x="22115" y="73617"/>
                  </a:lnTo>
                  <a:lnTo>
                    <a:pt x="18987" y="82641"/>
                  </a:lnTo>
                  <a:lnTo>
                    <a:pt x="15107" y="90862"/>
                  </a:lnTo>
                  <a:lnTo>
                    <a:pt x="10953" y="98581"/>
                  </a:lnTo>
                  <a:lnTo>
                    <a:pt x="6162" y="10647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13946" y="1210777"/>
              <a:ext cx="197329" cy="140641"/>
            </a:xfrm>
            <a:custGeom>
              <a:avLst/>
              <a:gdLst/>
              <a:ahLst/>
              <a:cxnLst/>
              <a:rect l="0" t="0" r="0" b="0"/>
              <a:pathLst>
                <a:path w="197329" h="140641">
                  <a:moveTo>
                    <a:pt x="7815" y="21057"/>
                  </a:moveTo>
                  <a:lnTo>
                    <a:pt x="4948" y="32792"/>
                  </a:lnTo>
                  <a:lnTo>
                    <a:pt x="2807" y="43921"/>
                  </a:lnTo>
                  <a:lnTo>
                    <a:pt x="1208" y="55515"/>
                  </a:lnTo>
                  <a:lnTo>
                    <a:pt x="201" y="67503"/>
                  </a:lnTo>
                  <a:lnTo>
                    <a:pt x="0" y="79515"/>
                  </a:lnTo>
                  <a:lnTo>
                    <a:pt x="661" y="91313"/>
                  </a:lnTo>
                  <a:lnTo>
                    <a:pt x="2245" y="102666"/>
                  </a:lnTo>
                  <a:lnTo>
                    <a:pt x="4905" y="113287"/>
                  </a:lnTo>
                  <a:lnTo>
                    <a:pt x="8621" y="123074"/>
                  </a:lnTo>
                  <a:lnTo>
                    <a:pt x="13234" y="131458"/>
                  </a:lnTo>
                  <a:lnTo>
                    <a:pt x="18547" y="137354"/>
                  </a:lnTo>
                  <a:lnTo>
                    <a:pt x="24373" y="140385"/>
                  </a:lnTo>
                  <a:lnTo>
                    <a:pt x="30402" y="140640"/>
                  </a:lnTo>
                  <a:lnTo>
                    <a:pt x="36216" y="138310"/>
                  </a:lnTo>
                  <a:lnTo>
                    <a:pt x="41604" y="133782"/>
                  </a:lnTo>
                  <a:lnTo>
                    <a:pt x="46543" y="127525"/>
                  </a:lnTo>
                  <a:lnTo>
                    <a:pt x="51094" y="119979"/>
                  </a:lnTo>
                  <a:lnTo>
                    <a:pt x="55368" y="111539"/>
                  </a:lnTo>
                  <a:lnTo>
                    <a:pt x="60355" y="103673"/>
                  </a:lnTo>
                  <a:lnTo>
                    <a:pt x="66664" y="98881"/>
                  </a:lnTo>
                  <a:lnTo>
                    <a:pt x="73063" y="98105"/>
                  </a:lnTo>
                  <a:lnTo>
                    <a:pt x="78967" y="100735"/>
                  </a:lnTo>
                  <a:lnTo>
                    <a:pt x="84300" y="105855"/>
                  </a:lnTo>
                  <a:lnTo>
                    <a:pt x="89470" y="112383"/>
                  </a:lnTo>
                  <a:lnTo>
                    <a:pt x="95204" y="119153"/>
                  </a:lnTo>
                  <a:lnTo>
                    <a:pt x="101863" y="125514"/>
                  </a:lnTo>
                  <a:lnTo>
                    <a:pt x="109464" y="130938"/>
                  </a:lnTo>
                  <a:lnTo>
                    <a:pt x="117867" y="134836"/>
                  </a:lnTo>
                  <a:lnTo>
                    <a:pt x="126886" y="137045"/>
                  </a:lnTo>
                  <a:lnTo>
                    <a:pt x="136196" y="137582"/>
                  </a:lnTo>
                  <a:lnTo>
                    <a:pt x="145358" y="136440"/>
                  </a:lnTo>
                  <a:lnTo>
                    <a:pt x="154140" y="133783"/>
                  </a:lnTo>
                  <a:lnTo>
                    <a:pt x="162338" y="129731"/>
                  </a:lnTo>
                  <a:lnTo>
                    <a:pt x="169698" y="124272"/>
                  </a:lnTo>
                  <a:lnTo>
                    <a:pt x="176163" y="117525"/>
                  </a:lnTo>
                  <a:lnTo>
                    <a:pt x="181674" y="109555"/>
                  </a:lnTo>
                  <a:lnTo>
                    <a:pt x="186086" y="100303"/>
                  </a:lnTo>
                  <a:lnTo>
                    <a:pt x="189426" y="89856"/>
                  </a:lnTo>
                  <a:lnTo>
                    <a:pt x="191857" y="78418"/>
                  </a:lnTo>
                  <a:lnTo>
                    <a:pt x="193581" y="66216"/>
                  </a:lnTo>
                  <a:lnTo>
                    <a:pt x="194780" y="53471"/>
                  </a:lnTo>
                  <a:lnTo>
                    <a:pt x="195606" y="40952"/>
                  </a:lnTo>
                  <a:lnTo>
                    <a:pt x="196260" y="28745"/>
                  </a:lnTo>
                  <a:lnTo>
                    <a:pt x="196801" y="15780"/>
                  </a:lnTo>
                  <a:lnTo>
                    <a:pt x="1973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69250" y="1232958"/>
              <a:ext cx="184181" cy="122410"/>
            </a:xfrm>
            <a:custGeom>
              <a:avLst/>
              <a:gdLst/>
              <a:ahLst/>
              <a:cxnLst/>
              <a:rect l="0" t="0" r="0" b="0"/>
              <a:pathLst>
                <a:path w="184181" h="122410">
                  <a:moveTo>
                    <a:pt x="89423" y="51518"/>
                  </a:moveTo>
                  <a:lnTo>
                    <a:pt x="86422" y="42784"/>
                  </a:lnTo>
                  <a:lnTo>
                    <a:pt x="83000" y="35077"/>
                  </a:lnTo>
                  <a:lnTo>
                    <a:pt x="78799" y="27680"/>
                  </a:lnTo>
                  <a:lnTo>
                    <a:pt x="73726" y="20592"/>
                  </a:lnTo>
                  <a:lnTo>
                    <a:pt x="67597" y="14061"/>
                  </a:lnTo>
                  <a:lnTo>
                    <a:pt x="60418" y="8203"/>
                  </a:lnTo>
                  <a:lnTo>
                    <a:pt x="52504" y="3456"/>
                  </a:lnTo>
                  <a:lnTo>
                    <a:pt x="44357" y="631"/>
                  </a:lnTo>
                  <a:lnTo>
                    <a:pt x="36295" y="0"/>
                  </a:lnTo>
                  <a:lnTo>
                    <a:pt x="28595" y="1528"/>
                  </a:lnTo>
                  <a:lnTo>
                    <a:pt x="21579" y="5137"/>
                  </a:lnTo>
                  <a:lnTo>
                    <a:pt x="15349" y="10568"/>
                  </a:lnTo>
                  <a:lnTo>
                    <a:pt x="9996" y="17620"/>
                  </a:lnTo>
                  <a:lnTo>
                    <a:pt x="5691" y="26239"/>
                  </a:lnTo>
                  <a:lnTo>
                    <a:pt x="2432" y="36249"/>
                  </a:lnTo>
                  <a:lnTo>
                    <a:pt x="395" y="47222"/>
                  </a:lnTo>
                  <a:lnTo>
                    <a:pt x="0" y="58578"/>
                  </a:lnTo>
                  <a:lnTo>
                    <a:pt x="1329" y="69950"/>
                  </a:lnTo>
                  <a:lnTo>
                    <a:pt x="4169" y="81026"/>
                  </a:lnTo>
                  <a:lnTo>
                    <a:pt x="8210" y="91463"/>
                  </a:lnTo>
                  <a:lnTo>
                    <a:pt x="13157" y="101135"/>
                  </a:lnTo>
                  <a:lnTo>
                    <a:pt x="19086" y="109612"/>
                  </a:lnTo>
                  <a:lnTo>
                    <a:pt x="26422" y="116103"/>
                  </a:lnTo>
                  <a:lnTo>
                    <a:pt x="35273" y="120352"/>
                  </a:lnTo>
                  <a:lnTo>
                    <a:pt x="45149" y="122409"/>
                  </a:lnTo>
                  <a:lnTo>
                    <a:pt x="55162" y="122361"/>
                  </a:lnTo>
                  <a:lnTo>
                    <a:pt x="64780" y="120474"/>
                  </a:lnTo>
                  <a:lnTo>
                    <a:pt x="73676" y="116955"/>
                  </a:lnTo>
                  <a:lnTo>
                    <a:pt x="81572" y="111861"/>
                  </a:lnTo>
                  <a:lnTo>
                    <a:pt x="88437" y="105389"/>
                  </a:lnTo>
                  <a:lnTo>
                    <a:pt x="94598" y="98633"/>
                  </a:lnTo>
                  <a:lnTo>
                    <a:pt x="101407" y="93717"/>
                  </a:lnTo>
                  <a:lnTo>
                    <a:pt x="109407" y="91809"/>
                  </a:lnTo>
                  <a:lnTo>
                    <a:pt x="117241" y="92581"/>
                  </a:lnTo>
                  <a:lnTo>
                    <a:pt x="124654" y="95328"/>
                  </a:lnTo>
                  <a:lnTo>
                    <a:pt x="132081" y="99142"/>
                  </a:lnTo>
                  <a:lnTo>
                    <a:pt x="141251" y="103340"/>
                  </a:lnTo>
                  <a:lnTo>
                    <a:pt x="156331" y="108275"/>
                  </a:lnTo>
                  <a:lnTo>
                    <a:pt x="184180" y="114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65830" y="1213868"/>
              <a:ext cx="113438" cy="154837"/>
            </a:xfrm>
            <a:custGeom>
              <a:avLst/>
              <a:gdLst/>
              <a:ahLst/>
              <a:cxnLst/>
              <a:rect l="0" t="0" r="0" b="0"/>
              <a:pathLst>
                <a:path w="113438" h="154837">
                  <a:moveTo>
                    <a:pt x="92885" y="7437"/>
                  </a:moveTo>
                  <a:lnTo>
                    <a:pt x="84016" y="4571"/>
                  </a:lnTo>
                  <a:lnTo>
                    <a:pt x="75030" y="2428"/>
                  </a:lnTo>
                  <a:lnTo>
                    <a:pt x="65044" y="835"/>
                  </a:lnTo>
                  <a:lnTo>
                    <a:pt x="54409" y="0"/>
                  </a:lnTo>
                  <a:lnTo>
                    <a:pt x="43894" y="448"/>
                  </a:lnTo>
                  <a:lnTo>
                    <a:pt x="33946" y="2361"/>
                  </a:lnTo>
                  <a:lnTo>
                    <a:pt x="24832" y="5771"/>
                  </a:lnTo>
                  <a:lnTo>
                    <a:pt x="16793" y="10728"/>
                  </a:lnTo>
                  <a:lnTo>
                    <a:pt x="9850" y="17095"/>
                  </a:lnTo>
                  <a:lnTo>
                    <a:pt x="4342" y="24454"/>
                  </a:lnTo>
                  <a:lnTo>
                    <a:pt x="991" y="32223"/>
                  </a:lnTo>
                  <a:lnTo>
                    <a:pt x="0" y="40030"/>
                  </a:lnTo>
                  <a:lnTo>
                    <a:pt x="1282" y="47557"/>
                  </a:lnTo>
                  <a:lnTo>
                    <a:pt x="4726" y="54458"/>
                  </a:lnTo>
                  <a:lnTo>
                    <a:pt x="10046" y="60611"/>
                  </a:lnTo>
                  <a:lnTo>
                    <a:pt x="17023" y="65911"/>
                  </a:lnTo>
                  <a:lnTo>
                    <a:pt x="25592" y="70182"/>
                  </a:lnTo>
                  <a:lnTo>
                    <a:pt x="35569" y="73431"/>
                  </a:lnTo>
                  <a:lnTo>
                    <a:pt x="46519" y="75971"/>
                  </a:lnTo>
                  <a:lnTo>
                    <a:pt x="57860" y="78300"/>
                  </a:lnTo>
                  <a:lnTo>
                    <a:pt x="69218" y="80734"/>
                  </a:lnTo>
                  <a:lnTo>
                    <a:pt x="80114" y="83711"/>
                  </a:lnTo>
                  <a:lnTo>
                    <a:pt x="89899" y="87854"/>
                  </a:lnTo>
                  <a:lnTo>
                    <a:pt x="98319" y="93389"/>
                  </a:lnTo>
                  <a:lnTo>
                    <a:pt x="105141" y="100210"/>
                  </a:lnTo>
                  <a:lnTo>
                    <a:pt x="109983" y="108076"/>
                  </a:lnTo>
                  <a:lnTo>
                    <a:pt x="112819" y="116722"/>
                  </a:lnTo>
                  <a:lnTo>
                    <a:pt x="113437" y="125439"/>
                  </a:lnTo>
                  <a:lnTo>
                    <a:pt x="111284" y="133138"/>
                  </a:lnTo>
                  <a:lnTo>
                    <a:pt x="106320" y="139306"/>
                  </a:lnTo>
                  <a:lnTo>
                    <a:pt x="98970" y="143962"/>
                  </a:lnTo>
                  <a:lnTo>
                    <a:pt x="88815" y="147838"/>
                  </a:lnTo>
                  <a:lnTo>
                    <a:pt x="71613" y="151268"/>
                  </a:lnTo>
                  <a:lnTo>
                    <a:pt x="40242" y="154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64000" y="1347647"/>
              <a:ext cx="41342" cy="94758"/>
            </a:xfrm>
            <a:custGeom>
              <a:avLst/>
              <a:gdLst/>
              <a:ahLst/>
              <a:cxnLst/>
              <a:rect l="0" t="0" r="0" b="0"/>
              <a:pathLst>
                <a:path w="41342" h="94758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8"/>
                  </a:lnTo>
                  <a:lnTo>
                    <a:pt x="34077" y="38245"/>
                  </a:lnTo>
                  <a:lnTo>
                    <a:pt x="38409" y="46573"/>
                  </a:lnTo>
                  <a:lnTo>
                    <a:pt x="40950" y="55004"/>
                  </a:lnTo>
                  <a:lnTo>
                    <a:pt x="41341" y="63295"/>
                  </a:lnTo>
                  <a:lnTo>
                    <a:pt x="39647" y="71845"/>
                  </a:lnTo>
                  <a:lnTo>
                    <a:pt x="33936" y="8172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03961" y="1221305"/>
              <a:ext cx="186423" cy="113834"/>
            </a:xfrm>
            <a:custGeom>
              <a:avLst/>
              <a:gdLst/>
              <a:ahLst/>
              <a:cxnLst/>
              <a:rect l="0" t="0" r="0" b="0"/>
              <a:pathLst>
                <a:path w="186423" h="113834">
                  <a:moveTo>
                    <a:pt x="7438" y="0"/>
                  </a:moveTo>
                  <a:lnTo>
                    <a:pt x="4571" y="8869"/>
                  </a:lnTo>
                  <a:lnTo>
                    <a:pt x="2429" y="17856"/>
                  </a:lnTo>
                  <a:lnTo>
                    <a:pt x="835" y="27846"/>
                  </a:lnTo>
                  <a:lnTo>
                    <a:pt x="0" y="38654"/>
                  </a:lnTo>
                  <a:lnTo>
                    <a:pt x="449" y="49817"/>
                  </a:lnTo>
                  <a:lnTo>
                    <a:pt x="2362" y="61004"/>
                  </a:lnTo>
                  <a:lnTo>
                    <a:pt x="5771" y="71425"/>
                  </a:lnTo>
                  <a:lnTo>
                    <a:pt x="10729" y="79816"/>
                  </a:lnTo>
                  <a:lnTo>
                    <a:pt x="17096" y="85664"/>
                  </a:lnTo>
                  <a:lnTo>
                    <a:pt x="24454" y="88959"/>
                  </a:lnTo>
                  <a:lnTo>
                    <a:pt x="32223" y="89822"/>
                  </a:lnTo>
                  <a:lnTo>
                    <a:pt x="40030" y="88586"/>
                  </a:lnTo>
                  <a:lnTo>
                    <a:pt x="47557" y="85522"/>
                  </a:lnTo>
                  <a:lnTo>
                    <a:pt x="54458" y="80742"/>
                  </a:lnTo>
                  <a:lnTo>
                    <a:pt x="60631" y="74497"/>
                  </a:lnTo>
                  <a:lnTo>
                    <a:pt x="66694" y="68361"/>
                  </a:lnTo>
                  <a:lnTo>
                    <a:pt x="73544" y="65824"/>
                  </a:lnTo>
                  <a:lnTo>
                    <a:pt x="80765" y="68200"/>
                  </a:lnTo>
                  <a:lnTo>
                    <a:pt x="87593" y="73561"/>
                  </a:lnTo>
                  <a:lnTo>
                    <a:pt x="94119" y="80502"/>
                  </a:lnTo>
                  <a:lnTo>
                    <a:pt x="100576" y="88089"/>
                  </a:lnTo>
                  <a:lnTo>
                    <a:pt x="107099" y="95808"/>
                  </a:lnTo>
                  <a:lnTo>
                    <a:pt x="113892" y="102954"/>
                  </a:lnTo>
                  <a:lnTo>
                    <a:pt x="121261" y="108544"/>
                  </a:lnTo>
                  <a:lnTo>
                    <a:pt x="129313" y="112185"/>
                  </a:lnTo>
                  <a:lnTo>
                    <a:pt x="137833" y="113833"/>
                  </a:lnTo>
                  <a:lnTo>
                    <a:pt x="146395" y="113511"/>
                  </a:lnTo>
                  <a:lnTo>
                    <a:pt x="154736" y="111435"/>
                  </a:lnTo>
                  <a:lnTo>
                    <a:pt x="162453" y="107621"/>
                  </a:lnTo>
                  <a:lnTo>
                    <a:pt x="168950" y="101796"/>
                  </a:lnTo>
                  <a:lnTo>
                    <a:pt x="174019" y="93993"/>
                  </a:lnTo>
                  <a:lnTo>
                    <a:pt x="177776" y="84502"/>
                  </a:lnTo>
                  <a:lnTo>
                    <a:pt x="180472" y="73691"/>
                  </a:lnTo>
                  <a:lnTo>
                    <a:pt x="182363" y="61919"/>
                  </a:lnTo>
                  <a:lnTo>
                    <a:pt x="183673" y="50073"/>
                  </a:lnTo>
                  <a:lnTo>
                    <a:pt x="184712" y="38399"/>
                  </a:lnTo>
                  <a:lnTo>
                    <a:pt x="185576" y="25877"/>
                  </a:lnTo>
                  <a:lnTo>
                    <a:pt x="18642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53554" y="1223282"/>
              <a:ext cx="94758" cy="124348"/>
            </a:xfrm>
            <a:custGeom>
              <a:avLst/>
              <a:gdLst/>
              <a:ahLst/>
              <a:cxnLst/>
              <a:rect l="0" t="0" r="0" b="0"/>
              <a:pathLst>
                <a:path w="94758" h="124348">
                  <a:moveTo>
                    <a:pt x="0" y="50666"/>
                  </a:moveTo>
                  <a:lnTo>
                    <a:pt x="8868" y="53532"/>
                  </a:lnTo>
                  <a:lnTo>
                    <a:pt x="17855" y="55675"/>
                  </a:lnTo>
                  <a:lnTo>
                    <a:pt x="27841" y="57269"/>
                  </a:lnTo>
                  <a:lnTo>
                    <a:pt x="38476" y="58103"/>
                  </a:lnTo>
                  <a:lnTo>
                    <a:pt x="48991" y="57655"/>
                  </a:lnTo>
                  <a:lnTo>
                    <a:pt x="58930" y="55742"/>
                  </a:lnTo>
                  <a:lnTo>
                    <a:pt x="67697" y="52332"/>
                  </a:lnTo>
                  <a:lnTo>
                    <a:pt x="74440" y="47375"/>
                  </a:lnTo>
                  <a:lnTo>
                    <a:pt x="78886" y="41008"/>
                  </a:lnTo>
                  <a:lnTo>
                    <a:pt x="81088" y="33649"/>
                  </a:lnTo>
                  <a:lnTo>
                    <a:pt x="81143" y="25880"/>
                  </a:lnTo>
                  <a:lnTo>
                    <a:pt x="79329" y="18082"/>
                  </a:lnTo>
                  <a:lnTo>
                    <a:pt x="75860" y="10901"/>
                  </a:lnTo>
                  <a:lnTo>
                    <a:pt x="70800" y="5297"/>
                  </a:lnTo>
                  <a:lnTo>
                    <a:pt x="64333" y="1650"/>
                  </a:lnTo>
                  <a:lnTo>
                    <a:pt x="56893" y="0"/>
                  </a:lnTo>
                  <a:lnTo>
                    <a:pt x="49062" y="323"/>
                  </a:lnTo>
                  <a:lnTo>
                    <a:pt x="41209" y="2395"/>
                  </a:lnTo>
                  <a:lnTo>
                    <a:pt x="33650" y="6037"/>
                  </a:lnTo>
                  <a:lnTo>
                    <a:pt x="26726" y="11214"/>
                  </a:lnTo>
                  <a:lnTo>
                    <a:pt x="20558" y="17768"/>
                  </a:lnTo>
                  <a:lnTo>
                    <a:pt x="15246" y="25607"/>
                  </a:lnTo>
                  <a:lnTo>
                    <a:pt x="10970" y="34771"/>
                  </a:lnTo>
                  <a:lnTo>
                    <a:pt x="7724" y="45153"/>
                  </a:lnTo>
                  <a:lnTo>
                    <a:pt x="5526" y="56379"/>
                  </a:lnTo>
                  <a:lnTo>
                    <a:pt x="4492" y="67906"/>
                  </a:lnTo>
                  <a:lnTo>
                    <a:pt x="4582" y="79389"/>
                  </a:lnTo>
                  <a:lnTo>
                    <a:pt x="5946" y="90368"/>
                  </a:lnTo>
                  <a:lnTo>
                    <a:pt x="8989" y="100209"/>
                  </a:lnTo>
                  <a:lnTo>
                    <a:pt x="13783" y="108667"/>
                  </a:lnTo>
                  <a:lnTo>
                    <a:pt x="20274" y="115514"/>
                  </a:lnTo>
                  <a:lnTo>
                    <a:pt x="28450" y="120373"/>
                  </a:lnTo>
                  <a:lnTo>
                    <a:pt x="38122" y="123234"/>
                  </a:lnTo>
                  <a:lnTo>
                    <a:pt x="48585" y="124347"/>
                  </a:lnTo>
                  <a:lnTo>
                    <a:pt x="59842" y="124038"/>
                  </a:lnTo>
                  <a:lnTo>
                    <a:pt x="73997" y="121165"/>
                  </a:lnTo>
                  <a:lnTo>
                    <a:pt x="94757" y="113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08294" y="1210777"/>
              <a:ext cx="87416" cy="104884"/>
            </a:xfrm>
            <a:custGeom>
              <a:avLst/>
              <a:gdLst/>
              <a:ahLst/>
              <a:cxnLst/>
              <a:rect l="0" t="0" r="0" b="0"/>
              <a:pathLst>
                <a:path w="87416" h="104884">
                  <a:moveTo>
                    <a:pt x="3188" y="63171"/>
                  </a:moveTo>
                  <a:lnTo>
                    <a:pt x="6121" y="74839"/>
                  </a:lnTo>
                  <a:lnTo>
                    <a:pt x="8904" y="85328"/>
                  </a:lnTo>
                  <a:lnTo>
                    <a:pt x="11777" y="95555"/>
                  </a:lnTo>
                  <a:lnTo>
                    <a:pt x="13866" y="103098"/>
                  </a:lnTo>
                  <a:lnTo>
                    <a:pt x="14119" y="104883"/>
                  </a:lnTo>
                  <a:lnTo>
                    <a:pt x="12982" y="102145"/>
                  </a:lnTo>
                  <a:lnTo>
                    <a:pt x="10972" y="96511"/>
                  </a:lnTo>
                  <a:lnTo>
                    <a:pt x="8419" y="89079"/>
                  </a:lnTo>
                  <a:lnTo>
                    <a:pt x="5536" y="80529"/>
                  </a:lnTo>
                  <a:lnTo>
                    <a:pt x="2772" y="71276"/>
                  </a:lnTo>
                  <a:lnTo>
                    <a:pt x="822" y="61576"/>
                  </a:lnTo>
                  <a:lnTo>
                    <a:pt x="0" y="51599"/>
                  </a:lnTo>
                  <a:lnTo>
                    <a:pt x="600" y="41772"/>
                  </a:lnTo>
                  <a:lnTo>
                    <a:pt x="3055" y="32775"/>
                  </a:lnTo>
                  <a:lnTo>
                    <a:pt x="7418" y="24913"/>
                  </a:lnTo>
                  <a:lnTo>
                    <a:pt x="13603" y="18311"/>
                  </a:lnTo>
                  <a:lnTo>
                    <a:pt x="21565" y="13092"/>
                  </a:lnTo>
                  <a:lnTo>
                    <a:pt x="31090" y="9174"/>
                  </a:lnTo>
                  <a:lnTo>
                    <a:pt x="41452" y="6332"/>
                  </a:lnTo>
                  <a:lnTo>
                    <a:pt x="52630" y="4017"/>
                  </a:lnTo>
                  <a:lnTo>
                    <a:pt x="66720" y="2023"/>
                  </a:lnTo>
                  <a:lnTo>
                    <a:pt x="874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48352" y="1234720"/>
              <a:ext cx="115814" cy="142295"/>
            </a:xfrm>
            <a:custGeom>
              <a:avLst/>
              <a:gdLst/>
              <a:ahLst/>
              <a:cxnLst/>
              <a:rect l="0" t="0" r="0" b="0"/>
              <a:pathLst>
                <a:path w="115814" h="142295">
                  <a:moveTo>
                    <a:pt x="0" y="39228"/>
                  </a:moveTo>
                  <a:lnTo>
                    <a:pt x="5867" y="45095"/>
                  </a:lnTo>
                  <a:lnTo>
                    <a:pt x="11431" y="50660"/>
                  </a:lnTo>
                  <a:lnTo>
                    <a:pt x="17235" y="56445"/>
                  </a:lnTo>
                  <a:lnTo>
                    <a:pt x="23489" y="62007"/>
                  </a:lnTo>
                  <a:lnTo>
                    <a:pt x="30467" y="66392"/>
                  </a:lnTo>
                  <a:lnTo>
                    <a:pt x="38244" y="69156"/>
                  </a:lnTo>
                  <a:lnTo>
                    <a:pt x="46573" y="70183"/>
                  </a:lnTo>
                  <a:lnTo>
                    <a:pt x="55004" y="69427"/>
                  </a:lnTo>
                  <a:lnTo>
                    <a:pt x="63255" y="67055"/>
                  </a:lnTo>
                  <a:lnTo>
                    <a:pt x="70911" y="63038"/>
                  </a:lnTo>
                  <a:lnTo>
                    <a:pt x="77368" y="57076"/>
                  </a:lnTo>
                  <a:lnTo>
                    <a:pt x="82400" y="49190"/>
                  </a:lnTo>
                  <a:lnTo>
                    <a:pt x="85794" y="39982"/>
                  </a:lnTo>
                  <a:lnTo>
                    <a:pt x="87180" y="30426"/>
                  </a:lnTo>
                  <a:lnTo>
                    <a:pt x="86547" y="21128"/>
                  </a:lnTo>
                  <a:lnTo>
                    <a:pt x="83853" y="12788"/>
                  </a:lnTo>
                  <a:lnTo>
                    <a:pt x="78854" y="6330"/>
                  </a:lnTo>
                  <a:lnTo>
                    <a:pt x="71650" y="2075"/>
                  </a:lnTo>
                  <a:lnTo>
                    <a:pt x="62917" y="0"/>
                  </a:lnTo>
                  <a:lnTo>
                    <a:pt x="53687" y="29"/>
                  </a:lnTo>
                  <a:lnTo>
                    <a:pt x="44603" y="1900"/>
                  </a:lnTo>
                  <a:lnTo>
                    <a:pt x="36068" y="5406"/>
                  </a:lnTo>
                  <a:lnTo>
                    <a:pt x="28415" y="10491"/>
                  </a:lnTo>
                  <a:lnTo>
                    <a:pt x="21721" y="16988"/>
                  </a:lnTo>
                  <a:lnTo>
                    <a:pt x="16041" y="24959"/>
                  </a:lnTo>
                  <a:lnTo>
                    <a:pt x="11509" y="34743"/>
                  </a:lnTo>
                  <a:lnTo>
                    <a:pt x="8093" y="46355"/>
                  </a:lnTo>
                  <a:lnTo>
                    <a:pt x="5949" y="59221"/>
                  </a:lnTo>
                  <a:lnTo>
                    <a:pt x="5482" y="72388"/>
                  </a:lnTo>
                  <a:lnTo>
                    <a:pt x="6765" y="85273"/>
                  </a:lnTo>
                  <a:lnTo>
                    <a:pt x="9746" y="97514"/>
                  </a:lnTo>
                  <a:lnTo>
                    <a:pt x="14413" y="108809"/>
                  </a:lnTo>
                  <a:lnTo>
                    <a:pt x="20589" y="119092"/>
                  </a:lnTo>
                  <a:lnTo>
                    <a:pt x="27989" y="127996"/>
                  </a:lnTo>
                  <a:lnTo>
                    <a:pt x="36317" y="134782"/>
                  </a:lnTo>
                  <a:lnTo>
                    <a:pt x="45323" y="139236"/>
                  </a:lnTo>
                  <a:lnTo>
                    <a:pt x="54809" y="141603"/>
                  </a:lnTo>
                  <a:lnTo>
                    <a:pt x="64629" y="142294"/>
                  </a:lnTo>
                  <a:lnTo>
                    <a:pt x="74664" y="141731"/>
                  </a:lnTo>
                  <a:lnTo>
                    <a:pt x="84387" y="140417"/>
                  </a:lnTo>
                  <a:lnTo>
                    <a:pt x="93809" y="138804"/>
                  </a:lnTo>
                  <a:lnTo>
                    <a:pt x="103756" y="136759"/>
                  </a:lnTo>
                  <a:lnTo>
                    <a:pt x="115813" y="133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90466" y="1063378"/>
              <a:ext cx="153400" cy="463255"/>
            </a:xfrm>
            <a:custGeom>
              <a:avLst/>
              <a:gdLst/>
              <a:ahLst/>
              <a:cxnLst/>
              <a:rect l="0" t="0" r="0" b="0"/>
              <a:pathLst>
                <a:path w="153400" h="463255">
                  <a:moveTo>
                    <a:pt x="42114" y="0"/>
                  </a:moveTo>
                  <a:lnTo>
                    <a:pt x="45115" y="8801"/>
                  </a:lnTo>
                  <a:lnTo>
                    <a:pt x="48537" y="17148"/>
                  </a:lnTo>
                  <a:lnTo>
                    <a:pt x="52734" y="25842"/>
                  </a:lnTo>
                  <a:lnTo>
                    <a:pt x="57634" y="34790"/>
                  </a:lnTo>
                  <a:lnTo>
                    <a:pt x="63115" y="43637"/>
                  </a:lnTo>
                  <a:lnTo>
                    <a:pt x="69050" y="52185"/>
                  </a:lnTo>
                  <a:lnTo>
                    <a:pt x="75485" y="60719"/>
                  </a:lnTo>
                  <a:lnTo>
                    <a:pt x="82631" y="69893"/>
                  </a:lnTo>
                  <a:lnTo>
                    <a:pt x="90544" y="80029"/>
                  </a:lnTo>
                  <a:lnTo>
                    <a:pt x="98975" y="91126"/>
                  </a:lnTo>
                  <a:lnTo>
                    <a:pt x="107480" y="103033"/>
                  </a:lnTo>
                  <a:lnTo>
                    <a:pt x="115789" y="115564"/>
                  </a:lnTo>
                  <a:lnTo>
                    <a:pt x="123655" y="128556"/>
                  </a:lnTo>
                  <a:lnTo>
                    <a:pt x="130784" y="141876"/>
                  </a:lnTo>
                  <a:lnTo>
                    <a:pt x="137091" y="155425"/>
                  </a:lnTo>
                  <a:lnTo>
                    <a:pt x="142495" y="169132"/>
                  </a:lnTo>
                  <a:lnTo>
                    <a:pt x="146834" y="182947"/>
                  </a:lnTo>
                  <a:lnTo>
                    <a:pt x="150120" y="196835"/>
                  </a:lnTo>
                  <a:lnTo>
                    <a:pt x="152346" y="210773"/>
                  </a:lnTo>
                  <a:lnTo>
                    <a:pt x="153399" y="224743"/>
                  </a:lnTo>
                  <a:lnTo>
                    <a:pt x="153330" y="238736"/>
                  </a:lnTo>
                  <a:lnTo>
                    <a:pt x="152320" y="252744"/>
                  </a:lnTo>
                  <a:lnTo>
                    <a:pt x="150579" y="266762"/>
                  </a:lnTo>
                  <a:lnTo>
                    <a:pt x="148291" y="280782"/>
                  </a:lnTo>
                  <a:lnTo>
                    <a:pt x="145281" y="294638"/>
                  </a:lnTo>
                  <a:lnTo>
                    <a:pt x="141051" y="308022"/>
                  </a:lnTo>
                  <a:lnTo>
                    <a:pt x="135420" y="320803"/>
                  </a:lnTo>
                  <a:lnTo>
                    <a:pt x="128350" y="333013"/>
                  </a:lnTo>
                  <a:lnTo>
                    <a:pt x="119776" y="344752"/>
                  </a:lnTo>
                  <a:lnTo>
                    <a:pt x="109819" y="356133"/>
                  </a:lnTo>
                  <a:lnTo>
                    <a:pt x="98727" y="367252"/>
                  </a:lnTo>
                  <a:lnTo>
                    <a:pt x="86765" y="378185"/>
                  </a:lnTo>
                  <a:lnTo>
                    <a:pt x="74176" y="388988"/>
                  </a:lnTo>
                  <a:lnTo>
                    <a:pt x="61471" y="399703"/>
                  </a:lnTo>
                  <a:lnTo>
                    <a:pt x="49402" y="410357"/>
                  </a:lnTo>
                  <a:lnTo>
                    <a:pt x="38333" y="420956"/>
                  </a:lnTo>
                  <a:lnTo>
                    <a:pt x="28567" y="431059"/>
                  </a:lnTo>
                  <a:lnTo>
                    <a:pt x="19561" y="440778"/>
                  </a:lnTo>
                  <a:lnTo>
                    <a:pt x="10527" y="45096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348477" y="1086246"/>
            <a:ext cx="850727" cy="408801"/>
            <a:chOff x="5348477" y="1086246"/>
            <a:chExt cx="850727" cy="408801"/>
          </a:xfrm>
        </p:grpSpPr>
        <p:sp>
          <p:nvSpPr>
            <p:cNvPr id="84" name="Freeform 83"/>
            <p:cNvSpPr/>
            <p:nvPr/>
          </p:nvSpPr>
          <p:spPr>
            <a:xfrm>
              <a:off x="5348477" y="1086246"/>
              <a:ext cx="178985" cy="366687"/>
            </a:xfrm>
            <a:custGeom>
              <a:avLst/>
              <a:gdLst/>
              <a:ahLst/>
              <a:cxnLst/>
              <a:rect l="0" t="0" r="0" b="0"/>
              <a:pathLst>
                <a:path w="178985" h="366687">
                  <a:moveTo>
                    <a:pt x="0" y="366686"/>
                  </a:moveTo>
                  <a:lnTo>
                    <a:pt x="0" y="354884"/>
                  </a:lnTo>
                  <a:lnTo>
                    <a:pt x="0" y="343115"/>
                  </a:lnTo>
                  <a:lnTo>
                    <a:pt x="4" y="330229"/>
                  </a:lnTo>
                  <a:lnTo>
                    <a:pt x="177" y="316554"/>
                  </a:lnTo>
                  <a:lnTo>
                    <a:pt x="825" y="302874"/>
                  </a:lnTo>
                  <a:lnTo>
                    <a:pt x="2074" y="289649"/>
                  </a:lnTo>
                  <a:lnTo>
                    <a:pt x="3727" y="276679"/>
                  </a:lnTo>
                  <a:lnTo>
                    <a:pt x="5375" y="263303"/>
                  </a:lnTo>
                  <a:lnTo>
                    <a:pt x="6777" y="249158"/>
                  </a:lnTo>
                  <a:lnTo>
                    <a:pt x="7870" y="234201"/>
                  </a:lnTo>
                  <a:lnTo>
                    <a:pt x="8679" y="218542"/>
                  </a:lnTo>
                  <a:lnTo>
                    <a:pt x="9261" y="202334"/>
                  </a:lnTo>
                  <a:lnTo>
                    <a:pt x="9839" y="185720"/>
                  </a:lnTo>
                  <a:lnTo>
                    <a:pt x="10767" y="168814"/>
                  </a:lnTo>
                  <a:lnTo>
                    <a:pt x="12211" y="151708"/>
                  </a:lnTo>
                  <a:lnTo>
                    <a:pt x="14166" y="134630"/>
                  </a:lnTo>
                  <a:lnTo>
                    <a:pt x="16550" y="117931"/>
                  </a:lnTo>
                  <a:lnTo>
                    <a:pt x="19265" y="101775"/>
                  </a:lnTo>
                  <a:lnTo>
                    <a:pt x="22223" y="86317"/>
                  </a:lnTo>
                  <a:lnTo>
                    <a:pt x="25354" y="71774"/>
                  </a:lnTo>
                  <a:lnTo>
                    <a:pt x="28606" y="58176"/>
                  </a:lnTo>
                  <a:lnTo>
                    <a:pt x="31941" y="45400"/>
                  </a:lnTo>
                  <a:lnTo>
                    <a:pt x="35333" y="33271"/>
                  </a:lnTo>
                  <a:lnTo>
                    <a:pt x="38768" y="21649"/>
                  </a:lnTo>
                  <a:lnTo>
                    <a:pt x="42421" y="11222"/>
                  </a:lnTo>
                  <a:lnTo>
                    <a:pt x="47383" y="3662"/>
                  </a:lnTo>
                  <a:lnTo>
                    <a:pt x="53855" y="0"/>
                  </a:lnTo>
                  <a:lnTo>
                    <a:pt x="60137" y="146"/>
                  </a:lnTo>
                  <a:lnTo>
                    <a:pt x="65722" y="3359"/>
                  </a:lnTo>
                  <a:lnTo>
                    <a:pt x="70683" y="8997"/>
                  </a:lnTo>
                  <a:lnTo>
                    <a:pt x="75182" y="16712"/>
                  </a:lnTo>
                  <a:lnTo>
                    <a:pt x="79360" y="26140"/>
                  </a:lnTo>
                  <a:lnTo>
                    <a:pt x="83319" y="36734"/>
                  </a:lnTo>
                  <a:lnTo>
                    <a:pt x="87129" y="47843"/>
                  </a:lnTo>
                  <a:lnTo>
                    <a:pt x="90846" y="59066"/>
                  </a:lnTo>
                  <a:lnTo>
                    <a:pt x="94662" y="70553"/>
                  </a:lnTo>
                  <a:lnTo>
                    <a:pt x="98910" y="82865"/>
                  </a:lnTo>
                  <a:lnTo>
                    <a:pt x="103728" y="96263"/>
                  </a:lnTo>
                  <a:lnTo>
                    <a:pt x="108931" y="110704"/>
                  </a:lnTo>
                  <a:lnTo>
                    <a:pt x="114116" y="126009"/>
                  </a:lnTo>
                  <a:lnTo>
                    <a:pt x="119046" y="141968"/>
                  </a:lnTo>
                  <a:lnTo>
                    <a:pt x="123660" y="158074"/>
                  </a:lnTo>
                  <a:lnTo>
                    <a:pt x="127985" y="173574"/>
                  </a:lnTo>
                  <a:lnTo>
                    <a:pt x="132078" y="188114"/>
                  </a:lnTo>
                  <a:lnTo>
                    <a:pt x="135996" y="202010"/>
                  </a:lnTo>
                  <a:lnTo>
                    <a:pt x="139788" y="216028"/>
                  </a:lnTo>
                  <a:lnTo>
                    <a:pt x="143490" y="230614"/>
                  </a:lnTo>
                  <a:lnTo>
                    <a:pt x="147130" y="245871"/>
                  </a:lnTo>
                  <a:lnTo>
                    <a:pt x="150728" y="261732"/>
                  </a:lnTo>
                  <a:lnTo>
                    <a:pt x="154297" y="278058"/>
                  </a:lnTo>
                  <a:lnTo>
                    <a:pt x="157888" y="294162"/>
                  </a:lnTo>
                  <a:lnTo>
                    <a:pt x="162045" y="310515"/>
                  </a:lnTo>
                  <a:lnTo>
                    <a:pt x="168253" y="329670"/>
                  </a:lnTo>
                  <a:lnTo>
                    <a:pt x="178984" y="356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80062" y="1332511"/>
              <a:ext cx="73700" cy="15137"/>
            </a:xfrm>
            <a:custGeom>
              <a:avLst/>
              <a:gdLst/>
              <a:ahLst/>
              <a:cxnLst/>
              <a:rect l="0" t="0" r="0" b="0"/>
              <a:pathLst>
                <a:path w="73700" h="15137">
                  <a:moveTo>
                    <a:pt x="73699" y="4608"/>
                  </a:moveTo>
                  <a:lnTo>
                    <a:pt x="64898" y="1808"/>
                  </a:lnTo>
                  <a:lnTo>
                    <a:pt x="56552" y="306"/>
                  </a:lnTo>
                  <a:lnTo>
                    <a:pt x="47862" y="0"/>
                  </a:lnTo>
                  <a:lnTo>
                    <a:pt x="39025" y="714"/>
                  </a:lnTo>
                  <a:lnTo>
                    <a:pt x="29636" y="2488"/>
                  </a:lnTo>
                  <a:lnTo>
                    <a:pt x="17751" y="6592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02482" y="1147606"/>
              <a:ext cx="238684" cy="315856"/>
            </a:xfrm>
            <a:custGeom>
              <a:avLst/>
              <a:gdLst/>
              <a:ahLst/>
              <a:cxnLst/>
              <a:rect l="0" t="0" r="0" b="0"/>
              <a:pathLst>
                <a:path w="238684" h="315856">
                  <a:moveTo>
                    <a:pt x="19735" y="315855"/>
                  </a:moveTo>
                  <a:lnTo>
                    <a:pt x="19668" y="304120"/>
                  </a:lnTo>
                  <a:lnTo>
                    <a:pt x="19028" y="292991"/>
                  </a:lnTo>
                  <a:lnTo>
                    <a:pt x="17736" y="281392"/>
                  </a:lnTo>
                  <a:lnTo>
                    <a:pt x="16049" y="269231"/>
                  </a:lnTo>
                  <a:lnTo>
                    <a:pt x="14382" y="256571"/>
                  </a:lnTo>
                  <a:lnTo>
                    <a:pt x="12968" y="243511"/>
                  </a:lnTo>
                  <a:lnTo>
                    <a:pt x="11869" y="229986"/>
                  </a:lnTo>
                  <a:lnTo>
                    <a:pt x="11059" y="215772"/>
                  </a:lnTo>
                  <a:lnTo>
                    <a:pt x="10475" y="200809"/>
                  </a:lnTo>
                  <a:lnTo>
                    <a:pt x="9897" y="185337"/>
                  </a:lnTo>
                  <a:lnTo>
                    <a:pt x="8968" y="169798"/>
                  </a:lnTo>
                  <a:lnTo>
                    <a:pt x="7529" y="154453"/>
                  </a:lnTo>
                  <a:lnTo>
                    <a:pt x="5746" y="139216"/>
                  </a:lnTo>
                  <a:lnTo>
                    <a:pt x="4011" y="123766"/>
                  </a:lnTo>
                  <a:lnTo>
                    <a:pt x="2549" y="107931"/>
                  </a:lnTo>
                  <a:lnTo>
                    <a:pt x="1416" y="91856"/>
                  </a:lnTo>
                  <a:lnTo>
                    <a:pt x="581" y="75903"/>
                  </a:lnTo>
                  <a:lnTo>
                    <a:pt x="0" y="60308"/>
                  </a:lnTo>
                  <a:lnTo>
                    <a:pt x="130" y="46092"/>
                  </a:lnTo>
                  <a:lnTo>
                    <a:pt x="2820" y="35147"/>
                  </a:lnTo>
                  <a:lnTo>
                    <a:pt x="8471" y="28819"/>
                  </a:lnTo>
                  <a:lnTo>
                    <a:pt x="14756" y="27600"/>
                  </a:lnTo>
                  <a:lnTo>
                    <a:pt x="20659" y="30737"/>
                  </a:lnTo>
                  <a:lnTo>
                    <a:pt x="25996" y="37175"/>
                  </a:lnTo>
                  <a:lnTo>
                    <a:pt x="30831" y="45989"/>
                  </a:lnTo>
                  <a:lnTo>
                    <a:pt x="35278" y="56464"/>
                  </a:lnTo>
                  <a:lnTo>
                    <a:pt x="39607" y="67920"/>
                  </a:lnTo>
                  <a:lnTo>
                    <a:pt x="44208" y="79685"/>
                  </a:lnTo>
                  <a:lnTo>
                    <a:pt x="49271" y="91382"/>
                  </a:lnTo>
                  <a:lnTo>
                    <a:pt x="54810" y="103035"/>
                  </a:lnTo>
                  <a:lnTo>
                    <a:pt x="60753" y="114934"/>
                  </a:lnTo>
                  <a:lnTo>
                    <a:pt x="67006" y="127237"/>
                  </a:lnTo>
                  <a:lnTo>
                    <a:pt x="73323" y="139790"/>
                  </a:lnTo>
                  <a:lnTo>
                    <a:pt x="79330" y="152226"/>
                  </a:lnTo>
                  <a:lnTo>
                    <a:pt x="84853" y="164339"/>
                  </a:lnTo>
                  <a:lnTo>
                    <a:pt x="90051" y="176254"/>
                  </a:lnTo>
                  <a:lnTo>
                    <a:pt x="95309" y="188321"/>
                  </a:lnTo>
                  <a:lnTo>
                    <a:pt x="100848" y="200727"/>
                  </a:lnTo>
                  <a:lnTo>
                    <a:pt x="106724" y="213178"/>
                  </a:lnTo>
                  <a:lnTo>
                    <a:pt x="112901" y="225010"/>
                  </a:lnTo>
                  <a:lnTo>
                    <a:pt x="119319" y="235896"/>
                  </a:lnTo>
                  <a:lnTo>
                    <a:pt x="125918" y="245833"/>
                  </a:lnTo>
                  <a:lnTo>
                    <a:pt x="132647" y="254968"/>
                  </a:lnTo>
                  <a:lnTo>
                    <a:pt x="139472" y="263478"/>
                  </a:lnTo>
                  <a:lnTo>
                    <a:pt x="146531" y="271363"/>
                  </a:lnTo>
                  <a:lnTo>
                    <a:pt x="154107" y="278447"/>
                  </a:lnTo>
                  <a:lnTo>
                    <a:pt x="162318" y="284690"/>
                  </a:lnTo>
                  <a:lnTo>
                    <a:pt x="171121" y="289866"/>
                  </a:lnTo>
                  <a:lnTo>
                    <a:pt x="180410" y="293514"/>
                  </a:lnTo>
                  <a:lnTo>
                    <a:pt x="190058" y="295510"/>
                  </a:lnTo>
                  <a:lnTo>
                    <a:pt x="199637" y="295714"/>
                  </a:lnTo>
                  <a:lnTo>
                    <a:pt x="208455" y="293806"/>
                  </a:lnTo>
                  <a:lnTo>
                    <a:pt x="216192" y="289808"/>
                  </a:lnTo>
                  <a:lnTo>
                    <a:pt x="222707" y="283700"/>
                  </a:lnTo>
                  <a:lnTo>
                    <a:pt x="227865" y="275256"/>
                  </a:lnTo>
                  <a:lnTo>
                    <a:pt x="231742" y="264581"/>
                  </a:lnTo>
                  <a:lnTo>
                    <a:pt x="234552" y="252195"/>
                  </a:lnTo>
                  <a:lnTo>
                    <a:pt x="236536" y="238826"/>
                  </a:lnTo>
                  <a:lnTo>
                    <a:pt x="237909" y="224988"/>
                  </a:lnTo>
                  <a:lnTo>
                    <a:pt x="238683" y="210953"/>
                  </a:lnTo>
                  <a:lnTo>
                    <a:pt x="238680" y="196852"/>
                  </a:lnTo>
                  <a:lnTo>
                    <a:pt x="237863" y="182739"/>
                  </a:lnTo>
                  <a:lnTo>
                    <a:pt x="236332" y="168635"/>
                  </a:lnTo>
                  <a:lnTo>
                    <a:pt x="234233" y="154545"/>
                  </a:lnTo>
                  <a:lnTo>
                    <a:pt x="231710" y="140468"/>
                  </a:lnTo>
                  <a:lnTo>
                    <a:pt x="228880" y="126403"/>
                  </a:lnTo>
                  <a:lnTo>
                    <a:pt x="225835" y="112345"/>
                  </a:lnTo>
                  <a:lnTo>
                    <a:pt x="222640" y="98294"/>
                  </a:lnTo>
                  <a:lnTo>
                    <a:pt x="219344" y="84247"/>
                  </a:lnTo>
                  <a:lnTo>
                    <a:pt x="215977" y="70202"/>
                  </a:lnTo>
                  <a:lnTo>
                    <a:pt x="212568" y="56179"/>
                  </a:lnTo>
                  <a:lnTo>
                    <a:pt x="209284" y="42780"/>
                  </a:lnTo>
                  <a:lnTo>
                    <a:pt x="206109" y="29879"/>
                  </a:lnTo>
                  <a:lnTo>
                    <a:pt x="202766" y="16340"/>
                  </a:lnTo>
                  <a:lnTo>
                    <a:pt x="1987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01243" y="1242362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210570"/>
                  </a:moveTo>
                  <a:lnTo>
                    <a:pt x="31519" y="198902"/>
                  </a:lnTo>
                  <a:lnTo>
                    <a:pt x="30879" y="188413"/>
                  </a:lnTo>
                  <a:lnTo>
                    <a:pt x="29586" y="178107"/>
                  </a:lnTo>
                  <a:lnTo>
                    <a:pt x="27900" y="167633"/>
                  </a:lnTo>
                  <a:lnTo>
                    <a:pt x="26232" y="156641"/>
                  </a:lnTo>
                  <a:lnTo>
                    <a:pt x="24813" y="144998"/>
                  </a:lnTo>
                  <a:lnTo>
                    <a:pt x="23543" y="132744"/>
                  </a:lnTo>
                  <a:lnTo>
                    <a:pt x="22084" y="119990"/>
                  </a:lnTo>
                  <a:lnTo>
                    <a:pt x="20251" y="106859"/>
                  </a:lnTo>
                  <a:lnTo>
                    <a:pt x="18020" y="93618"/>
                  </a:lnTo>
                  <a:lnTo>
                    <a:pt x="15444" y="80656"/>
                  </a:lnTo>
                  <a:lnTo>
                    <a:pt x="12601" y="68167"/>
                  </a:lnTo>
                  <a:lnTo>
                    <a:pt x="9715" y="56226"/>
                  </a:lnTo>
                  <a:lnTo>
                    <a:pt x="6858" y="43504"/>
                  </a:lnTo>
                  <a:lnTo>
                    <a:pt x="3781" y="26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38072" y="1158134"/>
              <a:ext cx="261132" cy="336913"/>
            </a:xfrm>
            <a:custGeom>
              <a:avLst/>
              <a:gdLst/>
              <a:ahLst/>
              <a:cxnLst/>
              <a:rect l="0" t="0" r="0" b="0"/>
              <a:pathLst>
                <a:path w="261132" h="336913">
                  <a:moveTo>
                    <a:pt x="10529" y="0"/>
                  </a:moveTo>
                  <a:lnTo>
                    <a:pt x="22263" y="0"/>
                  </a:lnTo>
                  <a:lnTo>
                    <a:pt x="33392" y="0"/>
                  </a:lnTo>
                  <a:lnTo>
                    <a:pt x="44990" y="9"/>
                  </a:lnTo>
                  <a:lnTo>
                    <a:pt x="57152" y="355"/>
                  </a:lnTo>
                  <a:lnTo>
                    <a:pt x="69812" y="1652"/>
                  </a:lnTo>
                  <a:lnTo>
                    <a:pt x="82868" y="4158"/>
                  </a:lnTo>
                  <a:lnTo>
                    <a:pt x="96220" y="7809"/>
                  </a:lnTo>
                  <a:lnTo>
                    <a:pt x="109785" y="12402"/>
                  </a:lnTo>
                  <a:lnTo>
                    <a:pt x="123491" y="17714"/>
                  </a:lnTo>
                  <a:lnTo>
                    <a:pt x="136964" y="23551"/>
                  </a:lnTo>
                  <a:lnTo>
                    <a:pt x="149558" y="29760"/>
                  </a:lnTo>
                  <a:lnTo>
                    <a:pt x="160994" y="36233"/>
                  </a:lnTo>
                  <a:lnTo>
                    <a:pt x="171488" y="43052"/>
                  </a:lnTo>
                  <a:lnTo>
                    <a:pt x="181537" y="50468"/>
                  </a:lnTo>
                  <a:lnTo>
                    <a:pt x="191481" y="58572"/>
                  </a:lnTo>
                  <a:lnTo>
                    <a:pt x="201316" y="67303"/>
                  </a:lnTo>
                  <a:lnTo>
                    <a:pt x="210779" y="76543"/>
                  </a:lnTo>
                  <a:lnTo>
                    <a:pt x="219738" y="86168"/>
                  </a:lnTo>
                  <a:lnTo>
                    <a:pt x="228043" y="96071"/>
                  </a:lnTo>
                  <a:lnTo>
                    <a:pt x="235469" y="106172"/>
                  </a:lnTo>
                  <a:lnTo>
                    <a:pt x="241975" y="116419"/>
                  </a:lnTo>
                  <a:lnTo>
                    <a:pt x="247511" y="127097"/>
                  </a:lnTo>
                  <a:lnTo>
                    <a:pt x="251939" y="138790"/>
                  </a:lnTo>
                  <a:lnTo>
                    <a:pt x="255290" y="151732"/>
                  </a:lnTo>
                  <a:lnTo>
                    <a:pt x="257728" y="165679"/>
                  </a:lnTo>
                  <a:lnTo>
                    <a:pt x="259456" y="180113"/>
                  </a:lnTo>
                  <a:lnTo>
                    <a:pt x="260650" y="194669"/>
                  </a:lnTo>
                  <a:lnTo>
                    <a:pt x="261131" y="209018"/>
                  </a:lnTo>
                  <a:lnTo>
                    <a:pt x="260398" y="222798"/>
                  </a:lnTo>
                  <a:lnTo>
                    <a:pt x="258269" y="235873"/>
                  </a:lnTo>
                  <a:lnTo>
                    <a:pt x="254703" y="248127"/>
                  </a:lnTo>
                  <a:lnTo>
                    <a:pt x="249635" y="259370"/>
                  </a:lnTo>
                  <a:lnTo>
                    <a:pt x="243185" y="269603"/>
                  </a:lnTo>
                  <a:lnTo>
                    <a:pt x="235601" y="278969"/>
                  </a:lnTo>
                  <a:lnTo>
                    <a:pt x="227148" y="287655"/>
                  </a:lnTo>
                  <a:lnTo>
                    <a:pt x="218054" y="295831"/>
                  </a:lnTo>
                  <a:lnTo>
                    <a:pt x="208339" y="303477"/>
                  </a:lnTo>
                  <a:lnTo>
                    <a:pt x="197834" y="310393"/>
                  </a:lnTo>
                  <a:lnTo>
                    <a:pt x="186502" y="316524"/>
                  </a:lnTo>
                  <a:lnTo>
                    <a:pt x="174281" y="321794"/>
                  </a:lnTo>
                  <a:lnTo>
                    <a:pt x="161013" y="326036"/>
                  </a:lnTo>
                  <a:lnTo>
                    <a:pt x="146713" y="329259"/>
                  </a:lnTo>
                  <a:lnTo>
                    <a:pt x="131533" y="331609"/>
                  </a:lnTo>
                  <a:lnTo>
                    <a:pt x="115666" y="333278"/>
                  </a:lnTo>
                  <a:lnTo>
                    <a:pt x="99297" y="334440"/>
                  </a:lnTo>
                  <a:lnTo>
                    <a:pt x="82754" y="335241"/>
                  </a:lnTo>
                  <a:lnTo>
                    <a:pt x="64563" y="335875"/>
                  </a:lnTo>
                  <a:lnTo>
                    <a:pt x="39774" y="3364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548725" y="1073906"/>
            <a:ext cx="3423934" cy="587688"/>
            <a:chOff x="6548725" y="1073906"/>
            <a:chExt cx="3423934" cy="587688"/>
          </a:xfrm>
        </p:grpSpPr>
        <p:sp>
          <p:nvSpPr>
            <p:cNvPr id="90" name="Freeform 89"/>
            <p:cNvSpPr/>
            <p:nvPr/>
          </p:nvSpPr>
          <p:spPr>
            <a:xfrm>
              <a:off x="6685595" y="1073906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52643" y="0"/>
                  </a:moveTo>
                  <a:lnTo>
                    <a:pt x="46842" y="8868"/>
                  </a:lnTo>
                  <a:lnTo>
                    <a:pt x="41919" y="17855"/>
                  </a:lnTo>
                  <a:lnTo>
                    <a:pt x="37420" y="27860"/>
                  </a:lnTo>
                  <a:lnTo>
                    <a:pt x="33373" y="39186"/>
                  </a:lnTo>
                  <a:lnTo>
                    <a:pt x="30007" y="52294"/>
                  </a:lnTo>
                  <a:lnTo>
                    <a:pt x="27399" y="67250"/>
                  </a:lnTo>
                  <a:lnTo>
                    <a:pt x="25472" y="83493"/>
                  </a:lnTo>
                  <a:lnTo>
                    <a:pt x="24093" y="100071"/>
                  </a:lnTo>
                  <a:lnTo>
                    <a:pt x="23128" y="116407"/>
                  </a:lnTo>
                  <a:lnTo>
                    <a:pt x="22460" y="132627"/>
                  </a:lnTo>
                  <a:lnTo>
                    <a:pt x="22004" y="149341"/>
                  </a:lnTo>
                  <a:lnTo>
                    <a:pt x="21694" y="166878"/>
                  </a:lnTo>
                  <a:lnTo>
                    <a:pt x="21485" y="185098"/>
                  </a:lnTo>
                  <a:lnTo>
                    <a:pt x="21344" y="203568"/>
                  </a:lnTo>
                  <a:lnTo>
                    <a:pt x="21245" y="221995"/>
                  </a:lnTo>
                  <a:lnTo>
                    <a:pt x="21008" y="240099"/>
                  </a:lnTo>
                  <a:lnTo>
                    <a:pt x="20318" y="257555"/>
                  </a:lnTo>
                  <a:lnTo>
                    <a:pt x="19036" y="274251"/>
                  </a:lnTo>
                  <a:lnTo>
                    <a:pt x="17191" y="290089"/>
                  </a:lnTo>
                  <a:lnTo>
                    <a:pt x="14882" y="304892"/>
                  </a:lnTo>
                  <a:lnTo>
                    <a:pt x="12222" y="318655"/>
                  </a:lnTo>
                  <a:lnTo>
                    <a:pt x="9460" y="331076"/>
                  </a:lnTo>
                  <a:lnTo>
                    <a:pt x="6701" y="342693"/>
                  </a:lnTo>
                  <a:lnTo>
                    <a:pt x="3704" y="35452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48725" y="1221305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62006" y="3001"/>
                  </a:lnTo>
                  <a:lnTo>
                    <a:pt x="250877" y="6424"/>
                  </a:lnTo>
                  <a:lnTo>
                    <a:pt x="239279" y="10615"/>
                  </a:lnTo>
                  <a:lnTo>
                    <a:pt x="227117" y="15342"/>
                  </a:lnTo>
                  <a:lnTo>
                    <a:pt x="214457" y="20175"/>
                  </a:lnTo>
                  <a:lnTo>
                    <a:pt x="201397" y="24857"/>
                  </a:lnTo>
                  <a:lnTo>
                    <a:pt x="187872" y="29466"/>
                  </a:lnTo>
                  <a:lnTo>
                    <a:pt x="173658" y="34316"/>
                  </a:lnTo>
                  <a:lnTo>
                    <a:pt x="158695" y="39569"/>
                  </a:lnTo>
                  <a:lnTo>
                    <a:pt x="143223" y="44909"/>
                  </a:lnTo>
                  <a:lnTo>
                    <a:pt x="127686" y="49661"/>
                  </a:lnTo>
                  <a:lnTo>
                    <a:pt x="112349" y="53491"/>
                  </a:lnTo>
                  <a:lnTo>
                    <a:pt x="97458" y="56554"/>
                  </a:lnTo>
                  <a:lnTo>
                    <a:pt x="83305" y="59300"/>
                  </a:lnTo>
                  <a:lnTo>
                    <a:pt x="69976" y="62036"/>
                  </a:lnTo>
                  <a:lnTo>
                    <a:pt x="57453" y="64932"/>
                  </a:lnTo>
                  <a:lnTo>
                    <a:pt x="44268" y="68481"/>
                  </a:lnTo>
                  <a:lnTo>
                    <a:pt x="27028" y="741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93594" y="1105492"/>
              <a:ext cx="249972" cy="327402"/>
            </a:xfrm>
            <a:custGeom>
              <a:avLst/>
              <a:gdLst/>
              <a:ahLst/>
              <a:cxnLst/>
              <a:rect l="0" t="0" r="0" b="0"/>
              <a:pathLst>
                <a:path w="249972" h="327402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2"/>
                  </a:lnTo>
                  <a:lnTo>
                    <a:pt x="651" y="71943"/>
                  </a:lnTo>
                  <a:lnTo>
                    <a:pt x="1890" y="87631"/>
                  </a:lnTo>
                  <a:lnTo>
                    <a:pt x="3254" y="103371"/>
                  </a:lnTo>
                  <a:lnTo>
                    <a:pt x="4463" y="118880"/>
                  </a:lnTo>
                  <a:lnTo>
                    <a:pt x="5425" y="134239"/>
                  </a:lnTo>
                  <a:lnTo>
                    <a:pt x="6145" y="149777"/>
                  </a:lnTo>
                  <a:lnTo>
                    <a:pt x="6663" y="165674"/>
                  </a:lnTo>
                  <a:lnTo>
                    <a:pt x="7028" y="181793"/>
                  </a:lnTo>
                  <a:lnTo>
                    <a:pt x="7281" y="197775"/>
                  </a:lnTo>
                  <a:lnTo>
                    <a:pt x="7455" y="213419"/>
                  </a:lnTo>
                  <a:lnTo>
                    <a:pt x="7573" y="228687"/>
                  </a:lnTo>
                  <a:lnTo>
                    <a:pt x="7652" y="243626"/>
                  </a:lnTo>
                  <a:lnTo>
                    <a:pt x="7694" y="258274"/>
                  </a:lnTo>
                  <a:lnTo>
                    <a:pt x="7274" y="271578"/>
                  </a:lnTo>
                  <a:lnTo>
                    <a:pt x="5746" y="280037"/>
                  </a:lnTo>
                  <a:lnTo>
                    <a:pt x="3560" y="281509"/>
                  </a:lnTo>
                  <a:lnTo>
                    <a:pt x="1666" y="277780"/>
                  </a:lnTo>
                  <a:lnTo>
                    <a:pt x="444" y="270595"/>
                  </a:lnTo>
                  <a:lnTo>
                    <a:pt x="123" y="261120"/>
                  </a:lnTo>
                  <a:lnTo>
                    <a:pt x="717" y="250125"/>
                  </a:lnTo>
                  <a:lnTo>
                    <a:pt x="2096" y="238285"/>
                  </a:lnTo>
                  <a:lnTo>
                    <a:pt x="4093" y="226245"/>
                  </a:lnTo>
                  <a:lnTo>
                    <a:pt x="6562" y="214378"/>
                  </a:lnTo>
                  <a:lnTo>
                    <a:pt x="9865" y="203456"/>
                  </a:lnTo>
                  <a:lnTo>
                    <a:pt x="14824" y="194708"/>
                  </a:lnTo>
                  <a:lnTo>
                    <a:pt x="21744" y="188614"/>
                  </a:lnTo>
                  <a:lnTo>
                    <a:pt x="29985" y="185320"/>
                  </a:lnTo>
                  <a:lnTo>
                    <a:pt x="38287" y="184988"/>
                  </a:lnTo>
                  <a:lnTo>
                    <a:pt x="45903" y="187393"/>
                  </a:lnTo>
                  <a:lnTo>
                    <a:pt x="52622" y="192055"/>
                  </a:lnTo>
                  <a:lnTo>
                    <a:pt x="58510" y="198447"/>
                  </a:lnTo>
                  <a:lnTo>
                    <a:pt x="63723" y="206107"/>
                  </a:lnTo>
                  <a:lnTo>
                    <a:pt x="68427" y="214667"/>
                  </a:lnTo>
                  <a:lnTo>
                    <a:pt x="72762" y="223856"/>
                  </a:lnTo>
                  <a:lnTo>
                    <a:pt x="76830" y="233483"/>
                  </a:lnTo>
                  <a:lnTo>
                    <a:pt x="80550" y="243573"/>
                  </a:lnTo>
                  <a:lnTo>
                    <a:pt x="83669" y="254340"/>
                  </a:lnTo>
                  <a:lnTo>
                    <a:pt x="86114" y="265814"/>
                  </a:lnTo>
                  <a:lnTo>
                    <a:pt x="88451" y="276726"/>
                  </a:lnTo>
                  <a:lnTo>
                    <a:pt x="91801" y="283689"/>
                  </a:lnTo>
                  <a:lnTo>
                    <a:pt x="96318" y="285174"/>
                  </a:lnTo>
                  <a:lnTo>
                    <a:pt x="101375" y="283155"/>
                  </a:lnTo>
                  <a:lnTo>
                    <a:pt x="106981" y="279316"/>
                  </a:lnTo>
                  <a:lnTo>
                    <a:pt x="113421" y="274799"/>
                  </a:lnTo>
                  <a:lnTo>
                    <a:pt x="120784" y="270195"/>
                  </a:lnTo>
                  <a:lnTo>
                    <a:pt x="128976" y="265741"/>
                  </a:lnTo>
                  <a:lnTo>
                    <a:pt x="137834" y="261494"/>
                  </a:lnTo>
                  <a:lnTo>
                    <a:pt x="147192" y="257435"/>
                  </a:lnTo>
                  <a:lnTo>
                    <a:pt x="156911" y="253362"/>
                  </a:lnTo>
                  <a:lnTo>
                    <a:pt x="166888" y="248932"/>
                  </a:lnTo>
                  <a:lnTo>
                    <a:pt x="177037" y="243981"/>
                  </a:lnTo>
                  <a:lnTo>
                    <a:pt x="187139" y="238517"/>
                  </a:lnTo>
                  <a:lnTo>
                    <a:pt x="196849" y="232624"/>
                  </a:lnTo>
                  <a:lnTo>
                    <a:pt x="205996" y="226395"/>
                  </a:lnTo>
                  <a:lnTo>
                    <a:pt x="214103" y="219754"/>
                  </a:lnTo>
                  <a:lnTo>
                    <a:pt x="220339" y="212465"/>
                  </a:lnTo>
                  <a:lnTo>
                    <a:pt x="224412" y="204455"/>
                  </a:lnTo>
                  <a:lnTo>
                    <a:pt x="226350" y="195958"/>
                  </a:lnTo>
                  <a:lnTo>
                    <a:pt x="226221" y="187408"/>
                  </a:lnTo>
                  <a:lnTo>
                    <a:pt x="224276" y="179075"/>
                  </a:lnTo>
                  <a:lnTo>
                    <a:pt x="220546" y="171361"/>
                  </a:lnTo>
                  <a:lnTo>
                    <a:pt x="214780" y="164866"/>
                  </a:lnTo>
                  <a:lnTo>
                    <a:pt x="207020" y="159809"/>
                  </a:lnTo>
                  <a:lnTo>
                    <a:pt x="197728" y="156397"/>
                  </a:lnTo>
                  <a:lnTo>
                    <a:pt x="187582" y="154999"/>
                  </a:lnTo>
                  <a:lnTo>
                    <a:pt x="177061" y="155619"/>
                  </a:lnTo>
                  <a:lnTo>
                    <a:pt x="166576" y="158136"/>
                  </a:lnTo>
                  <a:lnTo>
                    <a:pt x="156543" y="162482"/>
                  </a:lnTo>
                  <a:lnTo>
                    <a:pt x="147137" y="168440"/>
                  </a:lnTo>
                  <a:lnTo>
                    <a:pt x="138500" y="175691"/>
                  </a:lnTo>
                  <a:lnTo>
                    <a:pt x="130837" y="183920"/>
                  </a:lnTo>
                  <a:lnTo>
                    <a:pt x="124165" y="192863"/>
                  </a:lnTo>
                  <a:lnTo>
                    <a:pt x="118513" y="202477"/>
                  </a:lnTo>
                  <a:lnTo>
                    <a:pt x="114006" y="212914"/>
                  </a:lnTo>
                  <a:lnTo>
                    <a:pt x="110607" y="224192"/>
                  </a:lnTo>
                  <a:lnTo>
                    <a:pt x="108306" y="236036"/>
                  </a:lnTo>
                  <a:lnTo>
                    <a:pt x="107202" y="247987"/>
                  </a:lnTo>
                  <a:lnTo>
                    <a:pt x="107242" y="259762"/>
                  </a:lnTo>
                  <a:lnTo>
                    <a:pt x="108403" y="271110"/>
                  </a:lnTo>
                  <a:lnTo>
                    <a:pt x="110776" y="281730"/>
                  </a:lnTo>
                  <a:lnTo>
                    <a:pt x="114303" y="291533"/>
                  </a:lnTo>
                  <a:lnTo>
                    <a:pt x="118959" y="300438"/>
                  </a:lnTo>
                  <a:lnTo>
                    <a:pt x="124833" y="308281"/>
                  </a:lnTo>
                  <a:lnTo>
                    <a:pt x="131863" y="315069"/>
                  </a:lnTo>
                  <a:lnTo>
                    <a:pt x="140024" y="320629"/>
                  </a:lnTo>
                  <a:lnTo>
                    <a:pt x="149405" y="324541"/>
                  </a:lnTo>
                  <a:lnTo>
                    <a:pt x="159934" y="326728"/>
                  </a:lnTo>
                  <a:lnTo>
                    <a:pt x="171258" y="327401"/>
                  </a:lnTo>
                  <a:lnTo>
                    <a:pt x="182851" y="326873"/>
                  </a:lnTo>
                  <a:lnTo>
                    <a:pt x="194377" y="325451"/>
                  </a:lnTo>
                  <a:lnTo>
                    <a:pt x="205453" y="323541"/>
                  </a:lnTo>
                  <a:lnTo>
                    <a:pt x="216750" y="321455"/>
                  </a:lnTo>
                  <a:lnTo>
                    <a:pt x="230369" y="319016"/>
                  </a:lnTo>
                  <a:lnTo>
                    <a:pt x="24997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77545" y="1263404"/>
              <a:ext cx="117032" cy="252071"/>
            </a:xfrm>
            <a:custGeom>
              <a:avLst/>
              <a:gdLst/>
              <a:ahLst/>
              <a:cxnLst/>
              <a:rect l="0" t="0" r="0" b="0"/>
              <a:pathLst>
                <a:path w="117032" h="252071">
                  <a:moveTo>
                    <a:pt x="23947" y="73715"/>
                  </a:moveTo>
                  <a:lnTo>
                    <a:pt x="23947" y="88384"/>
                  </a:lnTo>
                  <a:lnTo>
                    <a:pt x="23947" y="102295"/>
                  </a:lnTo>
                  <a:lnTo>
                    <a:pt x="23947" y="116788"/>
                  </a:lnTo>
                  <a:lnTo>
                    <a:pt x="23947" y="131817"/>
                  </a:lnTo>
                  <a:lnTo>
                    <a:pt x="23947" y="146993"/>
                  </a:lnTo>
                  <a:lnTo>
                    <a:pt x="23951" y="162056"/>
                  </a:lnTo>
                  <a:lnTo>
                    <a:pt x="24124" y="176747"/>
                  </a:lnTo>
                  <a:lnTo>
                    <a:pt x="24771" y="190759"/>
                  </a:lnTo>
                  <a:lnTo>
                    <a:pt x="26025" y="203998"/>
                  </a:lnTo>
                  <a:lnTo>
                    <a:pt x="27851" y="216701"/>
                  </a:lnTo>
                  <a:lnTo>
                    <a:pt x="30148" y="229311"/>
                  </a:lnTo>
                  <a:lnTo>
                    <a:pt x="32768" y="241988"/>
                  </a:lnTo>
                  <a:lnTo>
                    <a:pt x="34363" y="251005"/>
                  </a:lnTo>
                  <a:lnTo>
                    <a:pt x="33697" y="252070"/>
                  </a:lnTo>
                  <a:lnTo>
                    <a:pt x="31764" y="247322"/>
                  </a:lnTo>
                  <a:lnTo>
                    <a:pt x="29208" y="239035"/>
                  </a:lnTo>
                  <a:lnTo>
                    <a:pt x="26304" y="228605"/>
                  </a:lnTo>
                  <a:lnTo>
                    <a:pt x="23186" y="216859"/>
                  </a:lnTo>
                  <a:lnTo>
                    <a:pt x="19935" y="204294"/>
                  </a:lnTo>
                  <a:lnTo>
                    <a:pt x="16594" y="191210"/>
                  </a:lnTo>
                  <a:lnTo>
                    <a:pt x="13198" y="177794"/>
                  </a:lnTo>
                  <a:lnTo>
                    <a:pt x="9762" y="164164"/>
                  </a:lnTo>
                  <a:lnTo>
                    <a:pt x="6311" y="150400"/>
                  </a:lnTo>
                  <a:lnTo>
                    <a:pt x="3180" y="136712"/>
                  </a:lnTo>
                  <a:lnTo>
                    <a:pt x="988" y="123440"/>
                  </a:lnTo>
                  <a:lnTo>
                    <a:pt x="0" y="110734"/>
                  </a:lnTo>
                  <a:lnTo>
                    <a:pt x="151" y="98573"/>
                  </a:lnTo>
                  <a:lnTo>
                    <a:pt x="1241" y="86866"/>
                  </a:lnTo>
                  <a:lnTo>
                    <a:pt x="3047" y="75507"/>
                  </a:lnTo>
                  <a:lnTo>
                    <a:pt x="5378" y="64403"/>
                  </a:lnTo>
                  <a:lnTo>
                    <a:pt x="8079" y="53479"/>
                  </a:lnTo>
                  <a:lnTo>
                    <a:pt x="11047" y="42691"/>
                  </a:lnTo>
                  <a:lnTo>
                    <a:pt x="14532" y="32327"/>
                  </a:lnTo>
                  <a:lnTo>
                    <a:pt x="19088" y="22972"/>
                  </a:lnTo>
                  <a:lnTo>
                    <a:pt x="24936" y="14877"/>
                  </a:lnTo>
                  <a:lnTo>
                    <a:pt x="31983" y="8290"/>
                  </a:lnTo>
                  <a:lnTo>
                    <a:pt x="40011" y="3614"/>
                  </a:lnTo>
                  <a:lnTo>
                    <a:pt x="48777" y="884"/>
                  </a:lnTo>
                  <a:lnTo>
                    <a:pt x="57917" y="0"/>
                  </a:lnTo>
                  <a:lnTo>
                    <a:pt x="66963" y="911"/>
                  </a:lnTo>
                  <a:lnTo>
                    <a:pt x="75673" y="3417"/>
                  </a:lnTo>
                  <a:lnTo>
                    <a:pt x="83994" y="7538"/>
                  </a:lnTo>
                  <a:lnTo>
                    <a:pt x="91967" y="13577"/>
                  </a:lnTo>
                  <a:lnTo>
                    <a:pt x="99654" y="21522"/>
                  </a:lnTo>
                  <a:lnTo>
                    <a:pt x="106630" y="30942"/>
                  </a:lnTo>
                  <a:lnTo>
                    <a:pt x="112031" y="41173"/>
                  </a:lnTo>
                  <a:lnTo>
                    <a:pt x="115510" y="51755"/>
                  </a:lnTo>
                  <a:lnTo>
                    <a:pt x="117031" y="62452"/>
                  </a:lnTo>
                  <a:lnTo>
                    <a:pt x="116615" y="73159"/>
                  </a:lnTo>
                  <a:lnTo>
                    <a:pt x="114477" y="83831"/>
                  </a:lnTo>
                  <a:lnTo>
                    <a:pt x="110788" y="94133"/>
                  </a:lnTo>
                  <a:lnTo>
                    <a:pt x="105580" y="103451"/>
                  </a:lnTo>
                  <a:lnTo>
                    <a:pt x="99013" y="111531"/>
                  </a:lnTo>
                  <a:lnTo>
                    <a:pt x="91416" y="118298"/>
                  </a:lnTo>
                  <a:lnTo>
                    <a:pt x="82255" y="124354"/>
                  </a:lnTo>
                  <a:lnTo>
                    <a:pt x="68494" y="130227"/>
                  </a:lnTo>
                  <a:lnTo>
                    <a:pt x="45004" y="136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59419" y="1263419"/>
              <a:ext cx="105286" cy="143833"/>
            </a:xfrm>
            <a:custGeom>
              <a:avLst/>
              <a:gdLst/>
              <a:ahLst/>
              <a:cxnLst/>
              <a:rect l="0" t="0" r="0" b="0"/>
              <a:pathLst>
                <a:path w="105286" h="143833">
                  <a:moveTo>
                    <a:pt x="0" y="52643"/>
                  </a:moveTo>
                  <a:lnTo>
                    <a:pt x="134" y="67245"/>
                  </a:lnTo>
                  <a:lnTo>
                    <a:pt x="1414" y="80516"/>
                  </a:lnTo>
                  <a:lnTo>
                    <a:pt x="4004" y="93712"/>
                  </a:lnTo>
                  <a:lnTo>
                    <a:pt x="7551" y="106881"/>
                  </a:lnTo>
                  <a:lnTo>
                    <a:pt x="11535" y="119742"/>
                  </a:lnTo>
                  <a:lnTo>
                    <a:pt x="15592" y="132067"/>
                  </a:lnTo>
                  <a:lnTo>
                    <a:pt x="18758" y="141219"/>
                  </a:lnTo>
                  <a:lnTo>
                    <a:pt x="19943" y="143832"/>
                  </a:lnTo>
                  <a:lnTo>
                    <a:pt x="19432" y="140821"/>
                  </a:lnTo>
                  <a:lnTo>
                    <a:pt x="17795" y="134109"/>
                  </a:lnTo>
                  <a:lnTo>
                    <a:pt x="15457" y="125357"/>
                  </a:lnTo>
                  <a:lnTo>
                    <a:pt x="12691" y="115586"/>
                  </a:lnTo>
                  <a:lnTo>
                    <a:pt x="9826" y="105175"/>
                  </a:lnTo>
                  <a:lnTo>
                    <a:pt x="7269" y="94083"/>
                  </a:lnTo>
                  <a:lnTo>
                    <a:pt x="5219" y="82313"/>
                  </a:lnTo>
                  <a:lnTo>
                    <a:pt x="4010" y="70279"/>
                  </a:lnTo>
                  <a:lnTo>
                    <a:pt x="4178" y="58720"/>
                  </a:lnTo>
                  <a:lnTo>
                    <a:pt x="5891" y="48020"/>
                  </a:lnTo>
                  <a:lnTo>
                    <a:pt x="9160" y="38376"/>
                  </a:lnTo>
                  <a:lnTo>
                    <a:pt x="14022" y="29969"/>
                  </a:lnTo>
                  <a:lnTo>
                    <a:pt x="20332" y="22765"/>
                  </a:lnTo>
                  <a:lnTo>
                    <a:pt x="27992" y="16741"/>
                  </a:lnTo>
                  <a:lnTo>
                    <a:pt x="37027" y="11977"/>
                  </a:lnTo>
                  <a:lnTo>
                    <a:pt x="47311" y="8397"/>
                  </a:lnTo>
                  <a:lnTo>
                    <a:pt x="58202" y="5798"/>
                  </a:lnTo>
                  <a:lnTo>
                    <a:pt x="69802" y="3680"/>
                  </a:lnTo>
                  <a:lnTo>
                    <a:pt x="84243" y="18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90974" y="1250739"/>
              <a:ext cx="142188" cy="161080"/>
            </a:xfrm>
            <a:custGeom>
              <a:avLst/>
              <a:gdLst/>
              <a:ahLst/>
              <a:cxnLst/>
              <a:rect l="0" t="0" r="0" b="0"/>
              <a:pathLst>
                <a:path w="142188" h="161080">
                  <a:moveTo>
                    <a:pt x="5316" y="54794"/>
                  </a:moveTo>
                  <a:lnTo>
                    <a:pt x="14118" y="60595"/>
                  </a:lnTo>
                  <a:lnTo>
                    <a:pt x="22465" y="65519"/>
                  </a:lnTo>
                  <a:lnTo>
                    <a:pt x="31163" y="70008"/>
                  </a:lnTo>
                  <a:lnTo>
                    <a:pt x="40284" y="73710"/>
                  </a:lnTo>
                  <a:lnTo>
                    <a:pt x="49780" y="75779"/>
                  </a:lnTo>
                  <a:lnTo>
                    <a:pt x="59567" y="75881"/>
                  </a:lnTo>
                  <a:lnTo>
                    <a:pt x="69408" y="74157"/>
                  </a:lnTo>
                  <a:lnTo>
                    <a:pt x="78933" y="70942"/>
                  </a:lnTo>
                  <a:lnTo>
                    <a:pt x="87953" y="66592"/>
                  </a:lnTo>
                  <a:lnTo>
                    <a:pt x="95973" y="61250"/>
                  </a:lnTo>
                  <a:lnTo>
                    <a:pt x="102149" y="54849"/>
                  </a:lnTo>
                  <a:lnTo>
                    <a:pt x="106183" y="47442"/>
                  </a:lnTo>
                  <a:lnTo>
                    <a:pt x="108093" y="39352"/>
                  </a:lnTo>
                  <a:lnTo>
                    <a:pt x="107945" y="31076"/>
                  </a:lnTo>
                  <a:lnTo>
                    <a:pt x="105983" y="22927"/>
                  </a:lnTo>
                  <a:lnTo>
                    <a:pt x="102074" y="15337"/>
                  </a:lnTo>
                  <a:lnTo>
                    <a:pt x="95653" y="8925"/>
                  </a:lnTo>
                  <a:lnTo>
                    <a:pt x="86642" y="3927"/>
                  </a:lnTo>
                  <a:lnTo>
                    <a:pt x="75693" y="725"/>
                  </a:lnTo>
                  <a:lnTo>
                    <a:pt x="63898" y="0"/>
                  </a:lnTo>
                  <a:lnTo>
                    <a:pt x="51977" y="1890"/>
                  </a:lnTo>
                  <a:lnTo>
                    <a:pt x="40572" y="6243"/>
                  </a:lnTo>
                  <a:lnTo>
                    <a:pt x="30379" y="12893"/>
                  </a:lnTo>
                  <a:lnTo>
                    <a:pt x="21647" y="21512"/>
                  </a:lnTo>
                  <a:lnTo>
                    <a:pt x="14430" y="31685"/>
                  </a:lnTo>
                  <a:lnTo>
                    <a:pt x="8784" y="43020"/>
                  </a:lnTo>
                  <a:lnTo>
                    <a:pt x="4577" y="55190"/>
                  </a:lnTo>
                  <a:lnTo>
                    <a:pt x="1714" y="67782"/>
                  </a:lnTo>
                  <a:lnTo>
                    <a:pt x="225" y="80307"/>
                  </a:lnTo>
                  <a:lnTo>
                    <a:pt x="0" y="92504"/>
                  </a:lnTo>
                  <a:lnTo>
                    <a:pt x="982" y="104151"/>
                  </a:lnTo>
                  <a:lnTo>
                    <a:pt x="3236" y="114980"/>
                  </a:lnTo>
                  <a:lnTo>
                    <a:pt x="6683" y="124928"/>
                  </a:lnTo>
                  <a:lnTo>
                    <a:pt x="11285" y="133931"/>
                  </a:lnTo>
                  <a:lnTo>
                    <a:pt x="17123" y="141841"/>
                  </a:lnTo>
                  <a:lnTo>
                    <a:pt x="24124" y="148674"/>
                  </a:lnTo>
                  <a:lnTo>
                    <a:pt x="32096" y="154263"/>
                  </a:lnTo>
                  <a:lnTo>
                    <a:pt x="40816" y="158196"/>
                  </a:lnTo>
                  <a:lnTo>
                    <a:pt x="50089" y="160397"/>
                  </a:lnTo>
                  <a:lnTo>
                    <a:pt x="59755" y="161079"/>
                  </a:lnTo>
                  <a:lnTo>
                    <a:pt x="69697" y="160557"/>
                  </a:lnTo>
                  <a:lnTo>
                    <a:pt x="79823" y="159134"/>
                  </a:lnTo>
                  <a:lnTo>
                    <a:pt x="90005" y="157025"/>
                  </a:lnTo>
                  <a:lnTo>
                    <a:pt x="101273" y="154040"/>
                  </a:lnTo>
                  <a:lnTo>
                    <a:pt x="116853" y="148804"/>
                  </a:lnTo>
                  <a:lnTo>
                    <a:pt x="142187" y="139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81778" y="1210777"/>
              <a:ext cx="127490" cy="189514"/>
            </a:xfrm>
            <a:custGeom>
              <a:avLst/>
              <a:gdLst/>
              <a:ahLst/>
              <a:cxnLst/>
              <a:rect l="0" t="0" r="0" b="0"/>
              <a:pathLst>
                <a:path w="127490" h="189514">
                  <a:moveTo>
                    <a:pt x="98781" y="0"/>
                  </a:moveTo>
                  <a:lnTo>
                    <a:pt x="89980" y="3001"/>
                  </a:lnTo>
                  <a:lnTo>
                    <a:pt x="81634" y="6423"/>
                  </a:lnTo>
                  <a:lnTo>
                    <a:pt x="72935" y="10615"/>
                  </a:lnTo>
                  <a:lnTo>
                    <a:pt x="63815" y="15342"/>
                  </a:lnTo>
                  <a:lnTo>
                    <a:pt x="54319" y="20175"/>
                  </a:lnTo>
                  <a:lnTo>
                    <a:pt x="44532" y="24861"/>
                  </a:lnTo>
                  <a:lnTo>
                    <a:pt x="34692" y="29643"/>
                  </a:lnTo>
                  <a:lnTo>
                    <a:pt x="25166" y="35142"/>
                  </a:lnTo>
                  <a:lnTo>
                    <a:pt x="16151" y="41652"/>
                  </a:lnTo>
                  <a:lnTo>
                    <a:pt x="8304" y="48990"/>
                  </a:lnTo>
                  <a:lnTo>
                    <a:pt x="2776" y="56687"/>
                  </a:lnTo>
                  <a:lnTo>
                    <a:pt x="0" y="64408"/>
                  </a:lnTo>
                  <a:lnTo>
                    <a:pt x="87" y="71524"/>
                  </a:lnTo>
                  <a:lnTo>
                    <a:pt x="3180" y="77077"/>
                  </a:lnTo>
                  <a:lnTo>
                    <a:pt x="9038" y="80700"/>
                  </a:lnTo>
                  <a:lnTo>
                    <a:pt x="17172" y="82841"/>
                  </a:lnTo>
                  <a:lnTo>
                    <a:pt x="27049" y="84444"/>
                  </a:lnTo>
                  <a:lnTo>
                    <a:pt x="38196" y="86124"/>
                  </a:lnTo>
                  <a:lnTo>
                    <a:pt x="50081" y="88123"/>
                  </a:lnTo>
                  <a:lnTo>
                    <a:pt x="62124" y="90478"/>
                  </a:lnTo>
                  <a:lnTo>
                    <a:pt x="73993" y="93150"/>
                  </a:lnTo>
                  <a:lnTo>
                    <a:pt x="85419" y="96234"/>
                  </a:lnTo>
                  <a:lnTo>
                    <a:pt x="96099" y="99976"/>
                  </a:lnTo>
                  <a:lnTo>
                    <a:pt x="105938" y="104461"/>
                  </a:lnTo>
                  <a:lnTo>
                    <a:pt x="114529" y="109947"/>
                  </a:lnTo>
                  <a:lnTo>
                    <a:pt x="121096" y="116917"/>
                  </a:lnTo>
                  <a:lnTo>
                    <a:pt x="125398" y="125491"/>
                  </a:lnTo>
                  <a:lnTo>
                    <a:pt x="127489" y="135164"/>
                  </a:lnTo>
                  <a:lnTo>
                    <a:pt x="127463" y="145035"/>
                  </a:lnTo>
                  <a:lnTo>
                    <a:pt x="125582" y="154547"/>
                  </a:lnTo>
                  <a:lnTo>
                    <a:pt x="121729" y="163202"/>
                  </a:lnTo>
                  <a:lnTo>
                    <a:pt x="115346" y="170403"/>
                  </a:lnTo>
                  <a:lnTo>
                    <a:pt x="106352" y="175979"/>
                  </a:lnTo>
                  <a:lnTo>
                    <a:pt x="95248" y="180095"/>
                  </a:lnTo>
                  <a:lnTo>
                    <a:pt x="82815" y="183039"/>
                  </a:lnTo>
                  <a:lnTo>
                    <a:pt x="69659" y="185100"/>
                  </a:lnTo>
                  <a:lnTo>
                    <a:pt x="56729" y="186526"/>
                  </a:lnTo>
                  <a:lnTo>
                    <a:pt x="44136" y="187656"/>
                  </a:lnTo>
                  <a:lnTo>
                    <a:pt x="30783" y="188594"/>
                  </a:lnTo>
                  <a:lnTo>
                    <a:pt x="1455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43730" y="1258584"/>
              <a:ext cx="273742" cy="183821"/>
            </a:xfrm>
            <a:custGeom>
              <a:avLst/>
              <a:gdLst/>
              <a:ahLst/>
              <a:cxnLst/>
              <a:rect l="0" t="0" r="0" b="0"/>
              <a:pathLst>
                <a:path w="273742" h="183821">
                  <a:moveTo>
                    <a:pt x="0" y="89063"/>
                  </a:moveTo>
                  <a:lnTo>
                    <a:pt x="8868" y="86129"/>
                  </a:lnTo>
                  <a:lnTo>
                    <a:pt x="17856" y="83347"/>
                  </a:lnTo>
                  <a:lnTo>
                    <a:pt x="27846" y="80448"/>
                  </a:lnTo>
                  <a:lnTo>
                    <a:pt x="38654" y="77407"/>
                  </a:lnTo>
                  <a:lnTo>
                    <a:pt x="49817" y="74242"/>
                  </a:lnTo>
                  <a:lnTo>
                    <a:pt x="61019" y="70974"/>
                  </a:lnTo>
                  <a:lnTo>
                    <a:pt x="71957" y="67463"/>
                  </a:lnTo>
                  <a:lnTo>
                    <a:pt x="82293" y="63423"/>
                  </a:lnTo>
                  <a:lnTo>
                    <a:pt x="91892" y="58737"/>
                  </a:lnTo>
                  <a:lnTo>
                    <a:pt x="100318" y="53284"/>
                  </a:lnTo>
                  <a:lnTo>
                    <a:pt x="106775" y="46866"/>
                  </a:lnTo>
                  <a:lnTo>
                    <a:pt x="110995" y="39482"/>
                  </a:lnTo>
                  <a:lnTo>
                    <a:pt x="112862" y="31591"/>
                  </a:lnTo>
                  <a:lnTo>
                    <a:pt x="112154" y="23988"/>
                  </a:lnTo>
                  <a:lnTo>
                    <a:pt x="109006" y="17107"/>
                  </a:lnTo>
                  <a:lnTo>
                    <a:pt x="103656" y="11185"/>
                  </a:lnTo>
                  <a:lnTo>
                    <a:pt x="96262" y="6431"/>
                  </a:lnTo>
                  <a:lnTo>
                    <a:pt x="87118" y="2839"/>
                  </a:lnTo>
                  <a:lnTo>
                    <a:pt x="76915" y="563"/>
                  </a:lnTo>
                  <a:lnTo>
                    <a:pt x="66616" y="0"/>
                  </a:lnTo>
                  <a:lnTo>
                    <a:pt x="56775" y="1218"/>
                  </a:lnTo>
                  <a:lnTo>
                    <a:pt x="47713" y="4152"/>
                  </a:lnTo>
                  <a:lnTo>
                    <a:pt x="39699" y="8786"/>
                  </a:lnTo>
                  <a:lnTo>
                    <a:pt x="32759" y="14945"/>
                  </a:lnTo>
                  <a:lnTo>
                    <a:pt x="26912" y="22503"/>
                  </a:lnTo>
                  <a:lnTo>
                    <a:pt x="22266" y="31470"/>
                  </a:lnTo>
                  <a:lnTo>
                    <a:pt x="18775" y="41718"/>
                  </a:lnTo>
                  <a:lnTo>
                    <a:pt x="16581" y="52852"/>
                  </a:lnTo>
                  <a:lnTo>
                    <a:pt x="16080" y="64317"/>
                  </a:lnTo>
                  <a:lnTo>
                    <a:pt x="17341" y="75762"/>
                  </a:lnTo>
                  <a:lnTo>
                    <a:pt x="20307" y="86886"/>
                  </a:lnTo>
                  <a:lnTo>
                    <a:pt x="24964" y="97357"/>
                  </a:lnTo>
                  <a:lnTo>
                    <a:pt x="31137" y="107055"/>
                  </a:lnTo>
                  <a:lnTo>
                    <a:pt x="38705" y="115720"/>
                  </a:lnTo>
                  <a:lnTo>
                    <a:pt x="47679" y="122869"/>
                  </a:lnTo>
                  <a:lnTo>
                    <a:pt x="57931" y="128373"/>
                  </a:lnTo>
                  <a:lnTo>
                    <a:pt x="69067" y="132087"/>
                  </a:lnTo>
                  <a:lnTo>
                    <a:pt x="80534" y="133690"/>
                  </a:lnTo>
                  <a:lnTo>
                    <a:pt x="91981" y="133212"/>
                  </a:lnTo>
                  <a:lnTo>
                    <a:pt x="103107" y="130960"/>
                  </a:lnTo>
                  <a:lnTo>
                    <a:pt x="113578" y="127324"/>
                  </a:lnTo>
                  <a:lnTo>
                    <a:pt x="123281" y="122683"/>
                  </a:lnTo>
                  <a:lnTo>
                    <a:pt x="132118" y="118149"/>
                  </a:lnTo>
                  <a:lnTo>
                    <a:pt x="139916" y="115477"/>
                  </a:lnTo>
                  <a:lnTo>
                    <a:pt x="146683" y="115473"/>
                  </a:lnTo>
                  <a:lnTo>
                    <a:pt x="152568" y="118087"/>
                  </a:lnTo>
                  <a:lnTo>
                    <a:pt x="157764" y="122890"/>
                  </a:lnTo>
                  <a:lnTo>
                    <a:pt x="162430" y="129295"/>
                  </a:lnTo>
                  <a:lnTo>
                    <a:pt x="166064" y="133922"/>
                  </a:lnTo>
                  <a:lnTo>
                    <a:pt x="168039" y="133006"/>
                  </a:lnTo>
                  <a:lnTo>
                    <a:pt x="168853" y="127718"/>
                  </a:lnTo>
                  <a:lnTo>
                    <a:pt x="169246" y="119679"/>
                  </a:lnTo>
                  <a:lnTo>
                    <a:pt x="169868" y="110176"/>
                  </a:lnTo>
                  <a:lnTo>
                    <a:pt x="171014" y="99985"/>
                  </a:lnTo>
                  <a:lnTo>
                    <a:pt x="172724" y="89502"/>
                  </a:lnTo>
                  <a:lnTo>
                    <a:pt x="174921" y="78915"/>
                  </a:lnTo>
                  <a:lnTo>
                    <a:pt x="177514" y="68317"/>
                  </a:lnTo>
                  <a:lnTo>
                    <a:pt x="180893" y="58229"/>
                  </a:lnTo>
                  <a:lnTo>
                    <a:pt x="185902" y="49583"/>
                  </a:lnTo>
                  <a:lnTo>
                    <a:pt x="192859" y="42781"/>
                  </a:lnTo>
                  <a:lnTo>
                    <a:pt x="201293" y="38213"/>
                  </a:lnTo>
                  <a:lnTo>
                    <a:pt x="210256" y="36496"/>
                  </a:lnTo>
                  <a:lnTo>
                    <a:pt x="219130" y="37678"/>
                  </a:lnTo>
                  <a:lnTo>
                    <a:pt x="227508" y="41370"/>
                  </a:lnTo>
                  <a:lnTo>
                    <a:pt x="235048" y="47037"/>
                  </a:lnTo>
                  <a:lnTo>
                    <a:pt x="241667" y="54178"/>
                  </a:lnTo>
                  <a:lnTo>
                    <a:pt x="247465" y="62543"/>
                  </a:lnTo>
                  <a:lnTo>
                    <a:pt x="252608" y="72126"/>
                  </a:lnTo>
                  <a:lnTo>
                    <a:pt x="257256" y="82828"/>
                  </a:lnTo>
                  <a:lnTo>
                    <a:pt x="261382" y="94452"/>
                  </a:lnTo>
                  <a:lnTo>
                    <a:pt x="264781" y="106787"/>
                  </a:lnTo>
                  <a:lnTo>
                    <a:pt x="267402" y="119628"/>
                  </a:lnTo>
                  <a:lnTo>
                    <a:pt x="269338" y="132412"/>
                  </a:lnTo>
                  <a:lnTo>
                    <a:pt x="270929" y="145571"/>
                  </a:lnTo>
                  <a:lnTo>
                    <a:pt x="272318" y="161376"/>
                  </a:lnTo>
                  <a:lnTo>
                    <a:pt x="273741" y="183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86559" y="1126549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1" y="14669"/>
                  </a:lnTo>
                  <a:lnTo>
                    <a:pt x="311" y="28580"/>
                  </a:lnTo>
                  <a:lnTo>
                    <a:pt x="0" y="43082"/>
                  </a:lnTo>
                  <a:lnTo>
                    <a:pt x="507" y="58456"/>
                  </a:lnTo>
                  <a:lnTo>
                    <a:pt x="1326" y="74930"/>
                  </a:lnTo>
                  <a:lnTo>
                    <a:pt x="2141" y="92499"/>
                  </a:lnTo>
                  <a:lnTo>
                    <a:pt x="2825" y="110841"/>
                  </a:lnTo>
                  <a:lnTo>
                    <a:pt x="3351" y="129446"/>
                  </a:lnTo>
                  <a:lnTo>
                    <a:pt x="3741" y="147984"/>
                  </a:lnTo>
                  <a:lnTo>
                    <a:pt x="4189" y="166004"/>
                  </a:lnTo>
                  <a:lnTo>
                    <a:pt x="5030" y="182878"/>
                  </a:lnTo>
                  <a:lnTo>
                    <a:pt x="6415" y="198378"/>
                  </a:lnTo>
                  <a:lnTo>
                    <a:pt x="8330" y="212769"/>
                  </a:lnTo>
                  <a:lnTo>
                    <a:pt x="10688" y="226595"/>
                  </a:lnTo>
                  <a:lnTo>
                    <a:pt x="13381" y="240228"/>
                  </a:lnTo>
                  <a:lnTo>
                    <a:pt x="16165" y="253629"/>
                  </a:lnTo>
                  <a:lnTo>
                    <a:pt x="18942" y="267956"/>
                  </a:lnTo>
                  <a:lnTo>
                    <a:pt x="21952" y="286711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64829" y="124236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30419" y="10529"/>
                  </a:lnTo>
                  <a:lnTo>
                    <a:pt x="219290" y="10529"/>
                  </a:lnTo>
                  <a:lnTo>
                    <a:pt x="207692" y="10529"/>
                  </a:lnTo>
                  <a:lnTo>
                    <a:pt x="195531" y="10529"/>
                  </a:lnTo>
                  <a:lnTo>
                    <a:pt x="182872" y="10529"/>
                  </a:lnTo>
                  <a:lnTo>
                    <a:pt x="169811" y="10524"/>
                  </a:lnTo>
                  <a:lnTo>
                    <a:pt x="156287" y="10351"/>
                  </a:lnTo>
                  <a:lnTo>
                    <a:pt x="142073" y="9703"/>
                  </a:lnTo>
                  <a:lnTo>
                    <a:pt x="127109" y="8454"/>
                  </a:lnTo>
                  <a:lnTo>
                    <a:pt x="111637" y="6802"/>
                  </a:lnTo>
                  <a:lnTo>
                    <a:pt x="96099" y="5154"/>
                  </a:lnTo>
                  <a:lnTo>
                    <a:pt x="80766" y="3751"/>
                  </a:lnTo>
                  <a:lnTo>
                    <a:pt x="65940" y="2655"/>
                  </a:lnTo>
                  <a:lnTo>
                    <a:pt x="50361" y="1727"/>
                  </a:lnTo>
                  <a:lnTo>
                    <a:pt x="30431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64911" y="1276913"/>
              <a:ext cx="148340" cy="329921"/>
            </a:xfrm>
            <a:custGeom>
              <a:avLst/>
              <a:gdLst/>
              <a:ahLst/>
              <a:cxnLst/>
              <a:rect l="0" t="0" r="0" b="0"/>
              <a:pathLst>
                <a:path w="148340" h="329921">
                  <a:moveTo>
                    <a:pt x="0" y="123377"/>
                  </a:moveTo>
                  <a:lnTo>
                    <a:pt x="2868" y="132245"/>
                  </a:lnTo>
                  <a:lnTo>
                    <a:pt x="5010" y="141232"/>
                  </a:lnTo>
                  <a:lnTo>
                    <a:pt x="6612" y="151232"/>
                  </a:lnTo>
                  <a:lnTo>
                    <a:pt x="7794" y="162385"/>
                  </a:lnTo>
                  <a:lnTo>
                    <a:pt x="8642" y="174845"/>
                  </a:lnTo>
                  <a:lnTo>
                    <a:pt x="9243" y="188552"/>
                  </a:lnTo>
                  <a:lnTo>
                    <a:pt x="9831" y="203142"/>
                  </a:lnTo>
                  <a:lnTo>
                    <a:pt x="10763" y="218072"/>
                  </a:lnTo>
                  <a:lnTo>
                    <a:pt x="12205" y="232996"/>
                  </a:lnTo>
                  <a:lnTo>
                    <a:pt x="13990" y="247777"/>
                  </a:lnTo>
                  <a:lnTo>
                    <a:pt x="15725" y="262387"/>
                  </a:lnTo>
                  <a:lnTo>
                    <a:pt x="17192" y="276840"/>
                  </a:lnTo>
                  <a:lnTo>
                    <a:pt x="18498" y="291003"/>
                  </a:lnTo>
                  <a:lnTo>
                    <a:pt x="19981" y="304601"/>
                  </a:lnTo>
                  <a:lnTo>
                    <a:pt x="21807" y="317455"/>
                  </a:lnTo>
                  <a:lnTo>
                    <a:pt x="23204" y="327003"/>
                  </a:lnTo>
                  <a:lnTo>
                    <a:pt x="23398" y="329920"/>
                  </a:lnTo>
                  <a:lnTo>
                    <a:pt x="23049" y="327094"/>
                  </a:lnTo>
                  <a:lnTo>
                    <a:pt x="22591" y="320150"/>
                  </a:lnTo>
                  <a:lnTo>
                    <a:pt x="22181" y="310165"/>
                  </a:lnTo>
                  <a:lnTo>
                    <a:pt x="21851" y="297937"/>
                  </a:lnTo>
                  <a:lnTo>
                    <a:pt x="21436" y="284415"/>
                  </a:lnTo>
                  <a:lnTo>
                    <a:pt x="20615" y="270687"/>
                  </a:lnTo>
                  <a:lnTo>
                    <a:pt x="19245" y="257353"/>
                  </a:lnTo>
                  <a:lnTo>
                    <a:pt x="17508" y="244272"/>
                  </a:lnTo>
                  <a:lnTo>
                    <a:pt x="15801" y="230803"/>
                  </a:lnTo>
                  <a:lnTo>
                    <a:pt x="14365" y="216597"/>
                  </a:lnTo>
                  <a:lnTo>
                    <a:pt x="13418" y="201933"/>
                  </a:lnTo>
                  <a:lnTo>
                    <a:pt x="13240" y="187534"/>
                  </a:lnTo>
                  <a:lnTo>
                    <a:pt x="13899" y="173803"/>
                  </a:lnTo>
                  <a:lnTo>
                    <a:pt x="15139" y="160649"/>
                  </a:lnTo>
                  <a:lnTo>
                    <a:pt x="16502" y="147676"/>
                  </a:lnTo>
                  <a:lnTo>
                    <a:pt x="17710" y="134616"/>
                  </a:lnTo>
                  <a:lnTo>
                    <a:pt x="18671" y="121370"/>
                  </a:lnTo>
                  <a:lnTo>
                    <a:pt x="19389" y="107932"/>
                  </a:lnTo>
                  <a:lnTo>
                    <a:pt x="19912" y="94333"/>
                  </a:lnTo>
                  <a:lnTo>
                    <a:pt x="20450" y="80775"/>
                  </a:lnTo>
                  <a:lnTo>
                    <a:pt x="21351" y="67599"/>
                  </a:lnTo>
                  <a:lnTo>
                    <a:pt x="22786" y="54965"/>
                  </a:lnTo>
                  <a:lnTo>
                    <a:pt x="25074" y="43025"/>
                  </a:lnTo>
                  <a:lnTo>
                    <a:pt x="28747" y="31999"/>
                  </a:lnTo>
                  <a:lnTo>
                    <a:pt x="33963" y="21930"/>
                  </a:lnTo>
                  <a:lnTo>
                    <a:pt x="40569" y="13185"/>
                  </a:lnTo>
                  <a:lnTo>
                    <a:pt x="48291" y="6513"/>
                  </a:lnTo>
                  <a:lnTo>
                    <a:pt x="56853" y="2143"/>
                  </a:lnTo>
                  <a:lnTo>
                    <a:pt x="66024" y="6"/>
                  </a:lnTo>
                  <a:lnTo>
                    <a:pt x="75624" y="0"/>
                  </a:lnTo>
                  <a:lnTo>
                    <a:pt x="85517" y="1856"/>
                  </a:lnTo>
                  <a:lnTo>
                    <a:pt x="95447" y="5523"/>
                  </a:lnTo>
                  <a:lnTo>
                    <a:pt x="105041" y="11249"/>
                  </a:lnTo>
                  <a:lnTo>
                    <a:pt x="114119" y="18982"/>
                  </a:lnTo>
                  <a:lnTo>
                    <a:pt x="122520" y="28257"/>
                  </a:lnTo>
                  <a:lnTo>
                    <a:pt x="130017" y="38391"/>
                  </a:lnTo>
                  <a:lnTo>
                    <a:pt x="136570" y="48912"/>
                  </a:lnTo>
                  <a:lnTo>
                    <a:pt x="141970" y="59738"/>
                  </a:lnTo>
                  <a:lnTo>
                    <a:pt x="145775" y="71064"/>
                  </a:lnTo>
                  <a:lnTo>
                    <a:pt x="147886" y="82970"/>
                  </a:lnTo>
                  <a:lnTo>
                    <a:pt x="148339" y="95083"/>
                  </a:lnTo>
                  <a:lnTo>
                    <a:pt x="147129" y="106689"/>
                  </a:lnTo>
                  <a:lnTo>
                    <a:pt x="144423" y="117419"/>
                  </a:lnTo>
                  <a:lnTo>
                    <a:pt x="140338" y="127081"/>
                  </a:lnTo>
                  <a:lnTo>
                    <a:pt x="134854" y="135500"/>
                  </a:lnTo>
                  <a:lnTo>
                    <a:pt x="128090" y="142711"/>
                  </a:lnTo>
                  <a:lnTo>
                    <a:pt x="120109" y="148741"/>
                  </a:lnTo>
                  <a:lnTo>
                    <a:pt x="110848" y="153508"/>
                  </a:lnTo>
                  <a:lnTo>
                    <a:pt x="100406" y="157095"/>
                  </a:lnTo>
                  <a:lnTo>
                    <a:pt x="89208" y="159897"/>
                  </a:lnTo>
                  <a:lnTo>
                    <a:pt x="76624" y="162917"/>
                  </a:lnTo>
                  <a:lnTo>
                    <a:pt x="59316" y="167543"/>
                  </a:lnTo>
                  <a:lnTo>
                    <a:pt x="31586" y="176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59248" y="1332143"/>
              <a:ext cx="163633" cy="132063"/>
            </a:xfrm>
            <a:custGeom>
              <a:avLst/>
              <a:gdLst/>
              <a:ahLst/>
              <a:cxnLst/>
              <a:rect l="0" t="0" r="0" b="0"/>
              <a:pathLst>
                <a:path w="163633" h="132063">
                  <a:moveTo>
                    <a:pt x="79405" y="89204"/>
                  </a:moveTo>
                  <a:lnTo>
                    <a:pt x="76471" y="77536"/>
                  </a:lnTo>
                  <a:lnTo>
                    <a:pt x="73688" y="67047"/>
                  </a:lnTo>
                  <a:lnTo>
                    <a:pt x="70785" y="56745"/>
                  </a:lnTo>
                  <a:lnTo>
                    <a:pt x="67572" y="46444"/>
                  </a:lnTo>
                  <a:lnTo>
                    <a:pt x="63758" y="36100"/>
                  </a:lnTo>
                  <a:lnTo>
                    <a:pt x="59236" y="25729"/>
                  </a:lnTo>
                  <a:lnTo>
                    <a:pt x="53900" y="15992"/>
                  </a:lnTo>
                  <a:lnTo>
                    <a:pt x="47564" y="8127"/>
                  </a:lnTo>
                  <a:lnTo>
                    <a:pt x="40236" y="2674"/>
                  </a:lnTo>
                  <a:lnTo>
                    <a:pt x="32382" y="0"/>
                  </a:lnTo>
                  <a:lnTo>
                    <a:pt x="24805" y="625"/>
                  </a:lnTo>
                  <a:lnTo>
                    <a:pt x="17941" y="4495"/>
                  </a:lnTo>
                  <a:lnTo>
                    <a:pt x="12031" y="11127"/>
                  </a:lnTo>
                  <a:lnTo>
                    <a:pt x="7285" y="19913"/>
                  </a:lnTo>
                  <a:lnTo>
                    <a:pt x="3694" y="30289"/>
                  </a:lnTo>
                  <a:lnTo>
                    <a:pt x="1248" y="41639"/>
                  </a:lnTo>
                  <a:lnTo>
                    <a:pt x="40" y="53314"/>
                  </a:lnTo>
                  <a:lnTo>
                    <a:pt x="0" y="64936"/>
                  </a:lnTo>
                  <a:lnTo>
                    <a:pt x="938" y="76365"/>
                  </a:lnTo>
                  <a:lnTo>
                    <a:pt x="2627" y="87580"/>
                  </a:lnTo>
                  <a:lnTo>
                    <a:pt x="4888" y="98594"/>
                  </a:lnTo>
                  <a:lnTo>
                    <a:pt x="8047" y="108959"/>
                  </a:lnTo>
                  <a:lnTo>
                    <a:pt x="12910" y="117789"/>
                  </a:lnTo>
                  <a:lnTo>
                    <a:pt x="19771" y="124718"/>
                  </a:lnTo>
                  <a:lnTo>
                    <a:pt x="28141" y="129540"/>
                  </a:lnTo>
                  <a:lnTo>
                    <a:pt x="37062" y="131960"/>
                  </a:lnTo>
                  <a:lnTo>
                    <a:pt x="45908" y="132062"/>
                  </a:lnTo>
                  <a:lnTo>
                    <a:pt x="54267" y="130047"/>
                  </a:lnTo>
                  <a:lnTo>
                    <a:pt x="61794" y="126045"/>
                  </a:lnTo>
                  <a:lnTo>
                    <a:pt x="68399" y="120317"/>
                  </a:lnTo>
                  <a:lnTo>
                    <a:pt x="74019" y="113052"/>
                  </a:lnTo>
                  <a:lnTo>
                    <a:pt x="78510" y="104281"/>
                  </a:lnTo>
                  <a:lnTo>
                    <a:pt x="81933" y="94195"/>
                  </a:lnTo>
                  <a:lnTo>
                    <a:pt x="85394" y="84246"/>
                  </a:lnTo>
                  <a:lnTo>
                    <a:pt x="89966" y="77322"/>
                  </a:lnTo>
                  <a:lnTo>
                    <a:pt x="94972" y="74894"/>
                  </a:lnTo>
                  <a:lnTo>
                    <a:pt x="99896" y="76382"/>
                  </a:lnTo>
                  <a:lnTo>
                    <a:pt x="104562" y="80744"/>
                  </a:lnTo>
                  <a:lnTo>
                    <a:pt x="109117" y="86941"/>
                  </a:lnTo>
                  <a:lnTo>
                    <a:pt x="113908" y="94026"/>
                  </a:lnTo>
                  <a:lnTo>
                    <a:pt x="119119" y="101410"/>
                  </a:lnTo>
                  <a:lnTo>
                    <a:pt x="124765" y="108168"/>
                  </a:lnTo>
                  <a:lnTo>
                    <a:pt x="130785" y="112968"/>
                  </a:lnTo>
                  <a:lnTo>
                    <a:pt x="137122" y="115263"/>
                  </a:lnTo>
                  <a:lnTo>
                    <a:pt x="143981" y="115809"/>
                  </a:lnTo>
                  <a:lnTo>
                    <a:pt x="152298" y="114288"/>
                  </a:lnTo>
                  <a:lnTo>
                    <a:pt x="163632" y="110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01823" y="1326590"/>
              <a:ext cx="126343" cy="129146"/>
            </a:xfrm>
            <a:custGeom>
              <a:avLst/>
              <a:gdLst/>
              <a:ahLst/>
              <a:cxnLst/>
              <a:rect l="0" t="0" r="0" b="0"/>
              <a:pathLst>
                <a:path w="126343" h="129146">
                  <a:moveTo>
                    <a:pt x="0" y="10529"/>
                  </a:moveTo>
                  <a:lnTo>
                    <a:pt x="68" y="25131"/>
                  </a:lnTo>
                  <a:lnTo>
                    <a:pt x="707" y="38402"/>
                  </a:lnTo>
                  <a:lnTo>
                    <a:pt x="2004" y="51598"/>
                  </a:lnTo>
                  <a:lnTo>
                    <a:pt x="3864" y="64767"/>
                  </a:lnTo>
                  <a:lnTo>
                    <a:pt x="6180" y="77627"/>
                  </a:lnTo>
                  <a:lnTo>
                    <a:pt x="8851" y="90023"/>
                  </a:lnTo>
                  <a:lnTo>
                    <a:pt x="11949" y="101791"/>
                  </a:lnTo>
                  <a:lnTo>
                    <a:pt x="15703" y="112695"/>
                  </a:lnTo>
                  <a:lnTo>
                    <a:pt x="20143" y="122618"/>
                  </a:lnTo>
                  <a:lnTo>
                    <a:pt x="23494" y="128974"/>
                  </a:lnTo>
                  <a:lnTo>
                    <a:pt x="23871" y="129145"/>
                  </a:lnTo>
                  <a:lnTo>
                    <a:pt x="22346" y="125165"/>
                  </a:lnTo>
                  <a:lnTo>
                    <a:pt x="19688" y="118578"/>
                  </a:lnTo>
                  <a:lnTo>
                    <a:pt x="16068" y="110031"/>
                  </a:lnTo>
                  <a:lnTo>
                    <a:pt x="11606" y="99955"/>
                  </a:lnTo>
                  <a:lnTo>
                    <a:pt x="6947" y="88883"/>
                  </a:lnTo>
                  <a:lnTo>
                    <a:pt x="3172" y="77433"/>
                  </a:lnTo>
                  <a:lnTo>
                    <a:pt x="820" y="65986"/>
                  </a:lnTo>
                  <a:lnTo>
                    <a:pt x="70" y="54853"/>
                  </a:lnTo>
                  <a:lnTo>
                    <a:pt x="1011" y="44375"/>
                  </a:lnTo>
                  <a:lnTo>
                    <a:pt x="3508" y="34669"/>
                  </a:lnTo>
                  <a:lnTo>
                    <a:pt x="7609" y="26000"/>
                  </a:lnTo>
                  <a:lnTo>
                    <a:pt x="13625" y="18846"/>
                  </a:lnTo>
                  <a:lnTo>
                    <a:pt x="21559" y="13330"/>
                  </a:lnTo>
                  <a:lnTo>
                    <a:pt x="31137" y="9268"/>
                  </a:lnTo>
                  <a:lnTo>
                    <a:pt x="42006" y="6367"/>
                  </a:lnTo>
                  <a:lnTo>
                    <a:pt x="53827" y="4338"/>
                  </a:lnTo>
                  <a:lnTo>
                    <a:pt x="66102" y="2935"/>
                  </a:lnTo>
                  <a:lnTo>
                    <a:pt x="79600" y="1825"/>
                  </a:lnTo>
                  <a:lnTo>
                    <a:pt x="97735" y="9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972994" y="1147606"/>
              <a:ext cx="39401" cy="315856"/>
            </a:xfrm>
            <a:custGeom>
              <a:avLst/>
              <a:gdLst/>
              <a:ahLst/>
              <a:cxnLst/>
              <a:rect l="0" t="0" r="0" b="0"/>
              <a:pathLst>
                <a:path w="39401" h="315856">
                  <a:moveTo>
                    <a:pt x="7814" y="0"/>
                  </a:moveTo>
                  <a:lnTo>
                    <a:pt x="4947" y="11802"/>
                  </a:lnTo>
                  <a:lnTo>
                    <a:pt x="2806" y="23571"/>
                  </a:lnTo>
                  <a:lnTo>
                    <a:pt x="1207" y="36470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55"/>
                  </a:lnTo>
                  <a:lnTo>
                    <a:pt x="1889" y="101011"/>
                  </a:lnTo>
                  <a:lnTo>
                    <a:pt x="3252" y="118683"/>
                  </a:lnTo>
                  <a:lnTo>
                    <a:pt x="4462" y="135788"/>
                  </a:lnTo>
                  <a:lnTo>
                    <a:pt x="5424" y="152371"/>
                  </a:lnTo>
                  <a:lnTo>
                    <a:pt x="6143" y="168805"/>
                  </a:lnTo>
                  <a:lnTo>
                    <a:pt x="6667" y="185340"/>
                  </a:lnTo>
                  <a:lnTo>
                    <a:pt x="7205" y="201903"/>
                  </a:lnTo>
                  <a:lnTo>
                    <a:pt x="8106" y="218192"/>
                  </a:lnTo>
                  <a:lnTo>
                    <a:pt x="9532" y="234039"/>
                  </a:lnTo>
                  <a:lnTo>
                    <a:pt x="11476" y="249276"/>
                  </a:lnTo>
                  <a:lnTo>
                    <a:pt x="13853" y="263662"/>
                  </a:lnTo>
                  <a:lnTo>
                    <a:pt x="16562" y="277134"/>
                  </a:lnTo>
                  <a:lnTo>
                    <a:pt x="19557" y="289157"/>
                  </a:lnTo>
                  <a:lnTo>
                    <a:pt x="23242" y="299719"/>
                  </a:lnTo>
                  <a:lnTo>
                    <a:pt x="29055" y="308630"/>
                  </a:lnTo>
                  <a:lnTo>
                    <a:pt x="394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96580" y="1263419"/>
              <a:ext cx="200043" cy="15142"/>
            </a:xfrm>
            <a:custGeom>
              <a:avLst/>
              <a:gdLst/>
              <a:ahLst/>
              <a:cxnLst/>
              <a:rect l="0" t="0" r="0" b="0"/>
              <a:pathLst>
                <a:path w="200043" h="15142">
                  <a:moveTo>
                    <a:pt x="200042" y="10529"/>
                  </a:moveTo>
                  <a:lnTo>
                    <a:pt x="188373" y="13328"/>
                  </a:lnTo>
                  <a:lnTo>
                    <a:pt x="177884" y="14830"/>
                  </a:lnTo>
                  <a:lnTo>
                    <a:pt x="167578" y="15141"/>
                  </a:lnTo>
                  <a:lnTo>
                    <a:pt x="157104" y="14635"/>
                  </a:lnTo>
                  <a:lnTo>
                    <a:pt x="146112" y="13815"/>
                  </a:lnTo>
                  <a:lnTo>
                    <a:pt x="134470" y="13000"/>
                  </a:lnTo>
                  <a:lnTo>
                    <a:pt x="122216" y="12316"/>
                  </a:lnTo>
                  <a:lnTo>
                    <a:pt x="109460" y="11789"/>
                  </a:lnTo>
                  <a:lnTo>
                    <a:pt x="96326" y="11399"/>
                  </a:lnTo>
                  <a:lnTo>
                    <a:pt x="82912" y="10951"/>
                  </a:lnTo>
                  <a:lnTo>
                    <a:pt x="69302" y="10111"/>
                  </a:lnTo>
                  <a:lnTo>
                    <a:pt x="55573" y="8731"/>
                  </a:lnTo>
                  <a:lnTo>
                    <a:pt x="42374" y="6979"/>
                  </a:lnTo>
                  <a:lnTo>
                    <a:pt x="29629" y="5081"/>
                  </a:lnTo>
                  <a:lnTo>
                    <a:pt x="16217" y="28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92014" y="1368704"/>
              <a:ext cx="25666" cy="115815"/>
            </a:xfrm>
            <a:custGeom>
              <a:avLst/>
              <a:gdLst/>
              <a:ahLst/>
              <a:cxnLst/>
              <a:rect l="0" t="0" r="0" b="0"/>
              <a:pathLst>
                <a:path w="25666" h="115815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9"/>
                  </a:lnTo>
                  <a:lnTo>
                    <a:pt x="4216" y="56320"/>
                  </a:lnTo>
                  <a:lnTo>
                    <a:pt x="6764" y="67714"/>
                  </a:lnTo>
                  <a:lnTo>
                    <a:pt x="10094" y="79706"/>
                  </a:lnTo>
                  <a:lnTo>
                    <a:pt x="15612" y="94467"/>
                  </a:lnTo>
                  <a:lnTo>
                    <a:pt x="2566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117679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98859" y="1325611"/>
              <a:ext cx="129391" cy="147138"/>
            </a:xfrm>
            <a:custGeom>
              <a:avLst/>
              <a:gdLst/>
              <a:ahLst/>
              <a:cxnLst/>
              <a:rect l="0" t="0" r="0" b="0"/>
              <a:pathLst>
                <a:path w="129391" h="147138">
                  <a:moveTo>
                    <a:pt x="97804" y="32565"/>
                  </a:moveTo>
                  <a:lnTo>
                    <a:pt x="94736" y="23897"/>
                  </a:lnTo>
                  <a:lnTo>
                    <a:pt x="90673" y="16831"/>
                  </a:lnTo>
                  <a:lnTo>
                    <a:pt x="85180" y="10735"/>
                  </a:lnTo>
                  <a:lnTo>
                    <a:pt x="78420" y="5679"/>
                  </a:lnTo>
                  <a:lnTo>
                    <a:pt x="70623" y="2113"/>
                  </a:lnTo>
                  <a:lnTo>
                    <a:pt x="62026" y="170"/>
                  </a:lnTo>
                  <a:lnTo>
                    <a:pt x="52842" y="0"/>
                  </a:lnTo>
                  <a:lnTo>
                    <a:pt x="43237" y="1930"/>
                  </a:lnTo>
                  <a:lnTo>
                    <a:pt x="33350" y="5938"/>
                  </a:lnTo>
                  <a:lnTo>
                    <a:pt x="23766" y="11882"/>
                  </a:lnTo>
                  <a:lnTo>
                    <a:pt x="15470" y="19683"/>
                  </a:lnTo>
                  <a:lnTo>
                    <a:pt x="8899" y="29109"/>
                  </a:lnTo>
                  <a:lnTo>
                    <a:pt x="4149" y="39672"/>
                  </a:lnTo>
                  <a:lnTo>
                    <a:pt x="1245" y="50746"/>
                  </a:lnTo>
                  <a:lnTo>
                    <a:pt x="0" y="61925"/>
                  </a:lnTo>
                  <a:lnTo>
                    <a:pt x="263" y="72870"/>
                  </a:lnTo>
                  <a:lnTo>
                    <a:pt x="2019" y="83219"/>
                  </a:lnTo>
                  <a:lnTo>
                    <a:pt x="5120" y="92844"/>
                  </a:lnTo>
                  <a:lnTo>
                    <a:pt x="9317" y="101800"/>
                  </a:lnTo>
                  <a:lnTo>
                    <a:pt x="14349" y="110209"/>
                  </a:lnTo>
                  <a:lnTo>
                    <a:pt x="20001" y="118200"/>
                  </a:lnTo>
                  <a:lnTo>
                    <a:pt x="26422" y="125722"/>
                  </a:lnTo>
                  <a:lnTo>
                    <a:pt x="34096" y="132555"/>
                  </a:lnTo>
                  <a:lnTo>
                    <a:pt x="43182" y="138621"/>
                  </a:lnTo>
                  <a:lnTo>
                    <a:pt x="53387" y="143508"/>
                  </a:lnTo>
                  <a:lnTo>
                    <a:pt x="64153" y="146429"/>
                  </a:lnTo>
                  <a:lnTo>
                    <a:pt x="75091" y="147137"/>
                  </a:lnTo>
                  <a:lnTo>
                    <a:pt x="85754" y="146159"/>
                  </a:lnTo>
                  <a:lnTo>
                    <a:pt x="96720" y="144424"/>
                  </a:lnTo>
                  <a:lnTo>
                    <a:pt x="110062" y="141778"/>
                  </a:lnTo>
                  <a:lnTo>
                    <a:pt x="129390" y="137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401948" y="1389761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0" y="0"/>
                  </a:moveTo>
                  <a:lnTo>
                    <a:pt x="1" y="11802"/>
                  </a:lnTo>
                  <a:lnTo>
                    <a:pt x="1" y="23572"/>
                  </a:lnTo>
                  <a:lnTo>
                    <a:pt x="1" y="36444"/>
                  </a:lnTo>
                  <a:lnTo>
                    <a:pt x="1" y="49653"/>
                  </a:lnTo>
                  <a:lnTo>
                    <a:pt x="0" y="62819"/>
                  </a:lnTo>
                  <a:lnTo>
                    <a:pt x="0" y="7710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401948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483323" y="1319675"/>
              <a:ext cx="108983" cy="341919"/>
            </a:xfrm>
            <a:custGeom>
              <a:avLst/>
              <a:gdLst/>
              <a:ahLst/>
              <a:cxnLst/>
              <a:rect l="0" t="0" r="0" b="0"/>
              <a:pathLst>
                <a:path w="108983" h="341919">
                  <a:moveTo>
                    <a:pt x="23910" y="112200"/>
                  </a:moveTo>
                  <a:lnTo>
                    <a:pt x="26843" y="121136"/>
                  </a:lnTo>
                  <a:lnTo>
                    <a:pt x="29625" y="130763"/>
                  </a:lnTo>
                  <a:lnTo>
                    <a:pt x="32525" y="142050"/>
                  </a:lnTo>
                  <a:lnTo>
                    <a:pt x="35567" y="154718"/>
                  </a:lnTo>
                  <a:lnTo>
                    <a:pt x="38731" y="168197"/>
                  </a:lnTo>
                  <a:lnTo>
                    <a:pt x="41990" y="182073"/>
                  </a:lnTo>
                  <a:lnTo>
                    <a:pt x="45155" y="196282"/>
                  </a:lnTo>
                  <a:lnTo>
                    <a:pt x="47898" y="211022"/>
                  </a:lnTo>
                  <a:lnTo>
                    <a:pt x="50079" y="226372"/>
                  </a:lnTo>
                  <a:lnTo>
                    <a:pt x="51881" y="242118"/>
                  </a:lnTo>
                  <a:lnTo>
                    <a:pt x="53705" y="257848"/>
                  </a:lnTo>
                  <a:lnTo>
                    <a:pt x="55787" y="273322"/>
                  </a:lnTo>
                  <a:lnTo>
                    <a:pt x="58187" y="288476"/>
                  </a:lnTo>
                  <a:lnTo>
                    <a:pt x="60878" y="303338"/>
                  </a:lnTo>
                  <a:lnTo>
                    <a:pt x="63790" y="317935"/>
                  </a:lnTo>
                  <a:lnTo>
                    <a:pt x="66463" y="331209"/>
                  </a:lnTo>
                  <a:lnTo>
                    <a:pt x="67790" y="339815"/>
                  </a:lnTo>
                  <a:lnTo>
                    <a:pt x="67332" y="341918"/>
                  </a:lnTo>
                  <a:lnTo>
                    <a:pt x="65753" y="339423"/>
                  </a:lnTo>
                  <a:lnTo>
                    <a:pt x="63505" y="333712"/>
                  </a:lnTo>
                  <a:lnTo>
                    <a:pt x="60833" y="325233"/>
                  </a:lnTo>
                  <a:lnTo>
                    <a:pt x="57884" y="314381"/>
                  </a:lnTo>
                  <a:lnTo>
                    <a:pt x="54748" y="301634"/>
                  </a:lnTo>
                  <a:lnTo>
                    <a:pt x="51487" y="287456"/>
                  </a:lnTo>
                  <a:lnTo>
                    <a:pt x="48144" y="272249"/>
                  </a:lnTo>
                  <a:lnTo>
                    <a:pt x="44745" y="256642"/>
                  </a:lnTo>
                  <a:lnTo>
                    <a:pt x="41311" y="241475"/>
                  </a:lnTo>
                  <a:lnTo>
                    <a:pt x="37850" y="227158"/>
                  </a:lnTo>
                  <a:lnTo>
                    <a:pt x="34374" y="213410"/>
                  </a:lnTo>
                  <a:lnTo>
                    <a:pt x="30886" y="199490"/>
                  </a:lnTo>
                  <a:lnTo>
                    <a:pt x="27391" y="184970"/>
                  </a:lnTo>
                  <a:lnTo>
                    <a:pt x="23890" y="169757"/>
                  </a:lnTo>
                  <a:lnTo>
                    <a:pt x="20387" y="153925"/>
                  </a:lnTo>
                  <a:lnTo>
                    <a:pt x="16883" y="137604"/>
                  </a:lnTo>
                  <a:lnTo>
                    <a:pt x="13375" y="121084"/>
                  </a:lnTo>
                  <a:lnTo>
                    <a:pt x="9869" y="104773"/>
                  </a:lnTo>
                  <a:lnTo>
                    <a:pt x="6369" y="88886"/>
                  </a:lnTo>
                  <a:lnTo>
                    <a:pt x="3205" y="73609"/>
                  </a:lnTo>
                  <a:lnTo>
                    <a:pt x="994" y="59191"/>
                  </a:lnTo>
                  <a:lnTo>
                    <a:pt x="0" y="45685"/>
                  </a:lnTo>
                  <a:lnTo>
                    <a:pt x="488" y="33310"/>
                  </a:lnTo>
                  <a:lnTo>
                    <a:pt x="2868" y="22516"/>
                  </a:lnTo>
                  <a:lnTo>
                    <a:pt x="7173" y="13416"/>
                  </a:lnTo>
                  <a:lnTo>
                    <a:pt x="12978" y="6305"/>
                  </a:lnTo>
                  <a:lnTo>
                    <a:pt x="19623" y="1801"/>
                  </a:lnTo>
                  <a:lnTo>
                    <a:pt x="26646" y="0"/>
                  </a:lnTo>
                  <a:lnTo>
                    <a:pt x="33966" y="722"/>
                  </a:lnTo>
                  <a:lnTo>
                    <a:pt x="41785" y="3782"/>
                  </a:lnTo>
                  <a:lnTo>
                    <a:pt x="50187" y="8837"/>
                  </a:lnTo>
                  <a:lnTo>
                    <a:pt x="58964" y="15464"/>
                  </a:lnTo>
                  <a:lnTo>
                    <a:pt x="67710" y="23266"/>
                  </a:lnTo>
                  <a:lnTo>
                    <a:pt x="76183" y="31919"/>
                  </a:lnTo>
                  <a:lnTo>
                    <a:pt x="84162" y="41336"/>
                  </a:lnTo>
                  <a:lnTo>
                    <a:pt x="91367" y="51641"/>
                  </a:lnTo>
                  <a:lnTo>
                    <a:pt x="97720" y="62830"/>
                  </a:lnTo>
                  <a:lnTo>
                    <a:pt x="102985" y="74616"/>
                  </a:lnTo>
                  <a:lnTo>
                    <a:pt x="106700" y="86527"/>
                  </a:lnTo>
                  <a:lnTo>
                    <a:pt x="108744" y="98271"/>
                  </a:lnTo>
                  <a:lnTo>
                    <a:pt x="108982" y="109427"/>
                  </a:lnTo>
                  <a:lnTo>
                    <a:pt x="107097" y="119387"/>
                  </a:lnTo>
                  <a:lnTo>
                    <a:pt x="103124" y="127934"/>
                  </a:lnTo>
                  <a:lnTo>
                    <a:pt x="97372" y="135181"/>
                  </a:lnTo>
                  <a:lnTo>
                    <a:pt x="90232" y="141373"/>
                  </a:lnTo>
                  <a:lnTo>
                    <a:pt x="82079" y="146760"/>
                  </a:lnTo>
                  <a:lnTo>
                    <a:pt x="73659" y="151412"/>
                  </a:lnTo>
                  <a:lnTo>
                    <a:pt x="65270" y="155671"/>
                  </a:lnTo>
                  <a:lnTo>
                    <a:pt x="56182" y="159916"/>
                  </a:lnTo>
                  <a:lnTo>
                    <a:pt x="44967" y="164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33575" y="1126549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1442" y="8678"/>
                  </a:lnTo>
                  <a:lnTo>
                    <a:pt x="3356" y="21199"/>
                  </a:lnTo>
                  <a:lnTo>
                    <a:pt x="5179" y="36025"/>
                  </a:lnTo>
                  <a:lnTo>
                    <a:pt x="6683" y="52532"/>
                  </a:lnTo>
                  <a:lnTo>
                    <a:pt x="7999" y="69997"/>
                  </a:lnTo>
                  <a:lnTo>
                    <a:pt x="9480" y="87479"/>
                  </a:lnTo>
                  <a:lnTo>
                    <a:pt x="11323" y="104466"/>
                  </a:lnTo>
                  <a:lnTo>
                    <a:pt x="13560" y="121310"/>
                  </a:lnTo>
                  <a:lnTo>
                    <a:pt x="16139" y="138984"/>
                  </a:lnTo>
                  <a:lnTo>
                    <a:pt x="18988" y="157974"/>
                  </a:lnTo>
                  <a:lnTo>
                    <a:pt x="22036" y="177645"/>
                  </a:lnTo>
                  <a:lnTo>
                    <a:pt x="25230" y="196565"/>
                  </a:lnTo>
                  <a:lnTo>
                    <a:pt x="28518" y="213967"/>
                  </a:lnTo>
                  <a:lnTo>
                    <a:pt x="31708" y="230075"/>
                  </a:lnTo>
                  <a:lnTo>
                    <a:pt x="34471" y="245721"/>
                  </a:lnTo>
                  <a:lnTo>
                    <a:pt x="36664" y="261462"/>
                  </a:lnTo>
                  <a:lnTo>
                    <a:pt x="38478" y="277358"/>
                  </a:lnTo>
                  <a:lnTo>
                    <a:pt x="40309" y="293131"/>
                  </a:lnTo>
                  <a:lnTo>
                    <a:pt x="42395" y="308590"/>
                  </a:lnTo>
                  <a:lnTo>
                    <a:pt x="44837" y="323292"/>
                  </a:lnTo>
                  <a:lnTo>
                    <a:pt x="48024" y="338022"/>
                  </a:lnTo>
                  <a:lnTo>
                    <a:pt x="53361" y="355190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707274" y="1313332"/>
              <a:ext cx="178986" cy="214915"/>
            </a:xfrm>
            <a:custGeom>
              <a:avLst/>
              <a:gdLst/>
              <a:ahLst/>
              <a:cxnLst/>
              <a:rect l="0" t="0" r="0" b="0"/>
              <a:pathLst>
                <a:path w="178986" h="214915">
                  <a:moveTo>
                    <a:pt x="0" y="129072"/>
                  </a:moveTo>
                  <a:lnTo>
                    <a:pt x="6002" y="123338"/>
                  </a:lnTo>
                  <a:lnTo>
                    <a:pt x="12848" y="119054"/>
                  </a:lnTo>
                  <a:lnTo>
                    <a:pt x="21239" y="115848"/>
                  </a:lnTo>
                  <a:lnTo>
                    <a:pt x="31040" y="113487"/>
                  </a:lnTo>
                  <a:lnTo>
                    <a:pt x="42003" y="111790"/>
                  </a:lnTo>
                  <a:lnTo>
                    <a:pt x="53859" y="110586"/>
                  </a:lnTo>
                  <a:lnTo>
                    <a:pt x="66210" y="109412"/>
                  </a:lnTo>
                  <a:lnTo>
                    <a:pt x="78558" y="107546"/>
                  </a:lnTo>
                  <a:lnTo>
                    <a:pt x="90628" y="104653"/>
                  </a:lnTo>
                  <a:lnTo>
                    <a:pt x="102187" y="100741"/>
                  </a:lnTo>
                  <a:lnTo>
                    <a:pt x="112956" y="95971"/>
                  </a:lnTo>
                  <a:lnTo>
                    <a:pt x="122858" y="90532"/>
                  </a:lnTo>
                  <a:lnTo>
                    <a:pt x="131660" y="84270"/>
                  </a:lnTo>
                  <a:lnTo>
                    <a:pt x="138903" y="76711"/>
                  </a:lnTo>
                  <a:lnTo>
                    <a:pt x="144469" y="67705"/>
                  </a:lnTo>
                  <a:lnTo>
                    <a:pt x="148225" y="57557"/>
                  </a:lnTo>
                  <a:lnTo>
                    <a:pt x="149855" y="46828"/>
                  </a:lnTo>
                  <a:lnTo>
                    <a:pt x="149387" y="35922"/>
                  </a:lnTo>
                  <a:lnTo>
                    <a:pt x="146802" y="25516"/>
                  </a:lnTo>
                  <a:lnTo>
                    <a:pt x="141877" y="16600"/>
                  </a:lnTo>
                  <a:lnTo>
                    <a:pt x="134717" y="9581"/>
                  </a:lnTo>
                  <a:lnTo>
                    <a:pt x="125845" y="4515"/>
                  </a:lnTo>
                  <a:lnTo>
                    <a:pt x="115989" y="1391"/>
                  </a:lnTo>
                  <a:lnTo>
                    <a:pt x="105667" y="0"/>
                  </a:lnTo>
                  <a:lnTo>
                    <a:pt x="95316" y="334"/>
                  </a:lnTo>
                  <a:lnTo>
                    <a:pt x="85374" y="2669"/>
                  </a:lnTo>
                  <a:lnTo>
                    <a:pt x="76027" y="6976"/>
                  </a:lnTo>
                  <a:lnTo>
                    <a:pt x="67431" y="12966"/>
                  </a:lnTo>
                  <a:lnTo>
                    <a:pt x="59796" y="20274"/>
                  </a:lnTo>
                  <a:lnTo>
                    <a:pt x="53143" y="28563"/>
                  </a:lnTo>
                  <a:lnTo>
                    <a:pt x="47504" y="37720"/>
                  </a:lnTo>
                  <a:lnTo>
                    <a:pt x="43006" y="47844"/>
                  </a:lnTo>
                  <a:lnTo>
                    <a:pt x="39611" y="58908"/>
                  </a:lnTo>
                  <a:lnTo>
                    <a:pt x="37314" y="70607"/>
                  </a:lnTo>
                  <a:lnTo>
                    <a:pt x="36212" y="82460"/>
                  </a:lnTo>
                  <a:lnTo>
                    <a:pt x="36248" y="94174"/>
                  </a:lnTo>
                  <a:lnTo>
                    <a:pt x="37236" y="105650"/>
                  </a:lnTo>
                  <a:lnTo>
                    <a:pt x="38963" y="116889"/>
                  </a:lnTo>
                  <a:lnTo>
                    <a:pt x="41238" y="127926"/>
                  </a:lnTo>
                  <a:lnTo>
                    <a:pt x="44070" y="138643"/>
                  </a:lnTo>
                  <a:lnTo>
                    <a:pt x="47646" y="148774"/>
                  </a:lnTo>
                  <a:lnTo>
                    <a:pt x="52016" y="158221"/>
                  </a:lnTo>
                  <a:lnTo>
                    <a:pt x="57085" y="167041"/>
                  </a:lnTo>
                  <a:lnTo>
                    <a:pt x="62714" y="175352"/>
                  </a:lnTo>
                  <a:lnTo>
                    <a:pt x="68764" y="183273"/>
                  </a:lnTo>
                  <a:lnTo>
                    <a:pt x="75285" y="190746"/>
                  </a:lnTo>
                  <a:lnTo>
                    <a:pt x="82494" y="197546"/>
                  </a:lnTo>
                  <a:lnTo>
                    <a:pt x="90460" y="203594"/>
                  </a:lnTo>
                  <a:lnTo>
                    <a:pt x="99267" y="208639"/>
                  </a:lnTo>
                  <a:lnTo>
                    <a:pt x="109090" y="212197"/>
                  </a:lnTo>
                  <a:lnTo>
                    <a:pt x="119909" y="214147"/>
                  </a:lnTo>
                  <a:lnTo>
                    <a:pt x="131164" y="214826"/>
                  </a:lnTo>
                  <a:lnTo>
                    <a:pt x="143046" y="214914"/>
                  </a:lnTo>
                  <a:lnTo>
                    <a:pt x="157719" y="214419"/>
                  </a:lnTo>
                  <a:lnTo>
                    <a:pt x="178985" y="213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959958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696124" y="1505575"/>
            <a:ext cx="3211193" cy="1716146"/>
            <a:chOff x="6696124" y="1505575"/>
            <a:chExt cx="3211193" cy="1716146"/>
          </a:xfrm>
        </p:grpSpPr>
        <p:sp>
          <p:nvSpPr>
            <p:cNvPr id="115" name="Freeform 114"/>
            <p:cNvSpPr/>
            <p:nvPr/>
          </p:nvSpPr>
          <p:spPr>
            <a:xfrm>
              <a:off x="7096207" y="1505575"/>
              <a:ext cx="2811110" cy="200065"/>
            </a:xfrm>
            <a:custGeom>
              <a:avLst/>
              <a:gdLst/>
              <a:ahLst/>
              <a:cxnLst/>
              <a:rect l="0" t="0" r="0" b="0"/>
              <a:pathLst>
                <a:path w="2811110" h="200065">
                  <a:moveTo>
                    <a:pt x="2811109" y="126342"/>
                  </a:moveTo>
                  <a:lnTo>
                    <a:pt x="2808309" y="135143"/>
                  </a:lnTo>
                  <a:lnTo>
                    <a:pt x="2806807" y="143490"/>
                  </a:lnTo>
                  <a:lnTo>
                    <a:pt x="2806487" y="152184"/>
                  </a:lnTo>
                  <a:lnTo>
                    <a:pt x="2806648" y="161132"/>
                  </a:lnTo>
                  <a:lnTo>
                    <a:pt x="2806170" y="169979"/>
                  </a:lnTo>
                  <a:lnTo>
                    <a:pt x="2804470" y="178504"/>
                  </a:lnTo>
                  <a:lnTo>
                    <a:pt x="2801157" y="186174"/>
                  </a:lnTo>
                  <a:lnTo>
                    <a:pt x="2795793" y="192106"/>
                  </a:lnTo>
                  <a:lnTo>
                    <a:pt x="2788361" y="195981"/>
                  </a:lnTo>
                  <a:lnTo>
                    <a:pt x="2779149" y="198123"/>
                  </a:lnTo>
                  <a:lnTo>
                    <a:pt x="2768538" y="199195"/>
                  </a:lnTo>
                  <a:lnTo>
                    <a:pt x="2756890" y="199700"/>
                  </a:lnTo>
                  <a:lnTo>
                    <a:pt x="2744498" y="199926"/>
                  </a:lnTo>
                  <a:lnTo>
                    <a:pt x="2731581" y="200020"/>
                  </a:lnTo>
                  <a:lnTo>
                    <a:pt x="2718304" y="200054"/>
                  </a:lnTo>
                  <a:lnTo>
                    <a:pt x="2704780" y="200064"/>
                  </a:lnTo>
                  <a:lnTo>
                    <a:pt x="2691087" y="200063"/>
                  </a:lnTo>
                  <a:lnTo>
                    <a:pt x="2677280" y="200059"/>
                  </a:lnTo>
                  <a:lnTo>
                    <a:pt x="2663397" y="200055"/>
                  </a:lnTo>
                  <a:lnTo>
                    <a:pt x="2649464" y="200051"/>
                  </a:lnTo>
                  <a:lnTo>
                    <a:pt x="2635495" y="200048"/>
                  </a:lnTo>
                  <a:lnTo>
                    <a:pt x="2621503" y="200046"/>
                  </a:lnTo>
                  <a:lnTo>
                    <a:pt x="2607496" y="200044"/>
                  </a:lnTo>
                  <a:lnTo>
                    <a:pt x="2593478" y="200043"/>
                  </a:lnTo>
                  <a:lnTo>
                    <a:pt x="2579454" y="200043"/>
                  </a:lnTo>
                  <a:lnTo>
                    <a:pt x="2565424" y="200042"/>
                  </a:lnTo>
                  <a:lnTo>
                    <a:pt x="2551390" y="200042"/>
                  </a:lnTo>
                  <a:lnTo>
                    <a:pt x="2537182" y="200042"/>
                  </a:lnTo>
                  <a:lnTo>
                    <a:pt x="2522498" y="200042"/>
                  </a:lnTo>
                  <a:lnTo>
                    <a:pt x="2507214" y="200037"/>
                  </a:lnTo>
                  <a:lnTo>
                    <a:pt x="2491525" y="199864"/>
                  </a:lnTo>
                  <a:lnTo>
                    <a:pt x="2475839" y="199216"/>
                  </a:lnTo>
                  <a:lnTo>
                    <a:pt x="2460398" y="197967"/>
                  </a:lnTo>
                  <a:lnTo>
                    <a:pt x="2445268" y="196314"/>
                  </a:lnTo>
                  <a:lnTo>
                    <a:pt x="2430423" y="194666"/>
                  </a:lnTo>
                  <a:lnTo>
                    <a:pt x="2415806" y="193263"/>
                  </a:lnTo>
                  <a:lnTo>
                    <a:pt x="2401363" y="192170"/>
                  </a:lnTo>
                  <a:lnTo>
                    <a:pt x="2387046" y="191362"/>
                  </a:lnTo>
                  <a:lnTo>
                    <a:pt x="2372812" y="190784"/>
                  </a:lnTo>
                  <a:lnTo>
                    <a:pt x="2358473" y="190380"/>
                  </a:lnTo>
                  <a:lnTo>
                    <a:pt x="2343698" y="190100"/>
                  </a:lnTo>
                  <a:lnTo>
                    <a:pt x="2328353" y="189909"/>
                  </a:lnTo>
                  <a:lnTo>
                    <a:pt x="2312623" y="189779"/>
                  </a:lnTo>
                  <a:lnTo>
                    <a:pt x="2296911" y="189691"/>
                  </a:lnTo>
                  <a:lnTo>
                    <a:pt x="2281451" y="189632"/>
                  </a:lnTo>
                  <a:lnTo>
                    <a:pt x="2266309" y="189593"/>
                  </a:lnTo>
                  <a:lnTo>
                    <a:pt x="2251454" y="189566"/>
                  </a:lnTo>
                  <a:lnTo>
                    <a:pt x="2236830" y="189548"/>
                  </a:lnTo>
                  <a:lnTo>
                    <a:pt x="2222210" y="189537"/>
                  </a:lnTo>
                  <a:lnTo>
                    <a:pt x="2207242" y="189529"/>
                  </a:lnTo>
                  <a:lnTo>
                    <a:pt x="2191762" y="189523"/>
                  </a:lnTo>
                  <a:lnTo>
                    <a:pt x="2175939" y="189520"/>
                  </a:lnTo>
                  <a:lnTo>
                    <a:pt x="2160165" y="189518"/>
                  </a:lnTo>
                  <a:lnTo>
                    <a:pt x="2144661" y="189516"/>
                  </a:lnTo>
                  <a:lnTo>
                    <a:pt x="2129317" y="189515"/>
                  </a:lnTo>
                  <a:lnTo>
                    <a:pt x="2113796" y="189514"/>
                  </a:lnTo>
                  <a:lnTo>
                    <a:pt x="2097909" y="189509"/>
                  </a:lnTo>
                  <a:lnTo>
                    <a:pt x="2081628" y="189336"/>
                  </a:lnTo>
                  <a:lnTo>
                    <a:pt x="2065007" y="188687"/>
                  </a:lnTo>
                  <a:lnTo>
                    <a:pt x="2048121" y="187439"/>
                  </a:lnTo>
                  <a:lnTo>
                    <a:pt x="2031204" y="185786"/>
                  </a:lnTo>
                  <a:lnTo>
                    <a:pt x="2014620" y="184138"/>
                  </a:lnTo>
                  <a:lnTo>
                    <a:pt x="1998536" y="182735"/>
                  </a:lnTo>
                  <a:lnTo>
                    <a:pt x="1982786" y="181642"/>
                  </a:lnTo>
                  <a:lnTo>
                    <a:pt x="1966984" y="180834"/>
                  </a:lnTo>
                  <a:lnTo>
                    <a:pt x="1950906" y="180251"/>
                  </a:lnTo>
                  <a:lnTo>
                    <a:pt x="1934496" y="179673"/>
                  </a:lnTo>
                  <a:lnTo>
                    <a:pt x="1917786" y="178745"/>
                  </a:lnTo>
                  <a:lnTo>
                    <a:pt x="1900836" y="177305"/>
                  </a:lnTo>
                  <a:lnTo>
                    <a:pt x="1883707" y="175523"/>
                  </a:lnTo>
                  <a:lnTo>
                    <a:pt x="1866449" y="173787"/>
                  </a:lnTo>
                  <a:lnTo>
                    <a:pt x="1849098" y="172326"/>
                  </a:lnTo>
                  <a:lnTo>
                    <a:pt x="1831684" y="171193"/>
                  </a:lnTo>
                  <a:lnTo>
                    <a:pt x="1814226" y="170359"/>
                  </a:lnTo>
                  <a:lnTo>
                    <a:pt x="1796740" y="169763"/>
                  </a:lnTo>
                  <a:lnTo>
                    <a:pt x="1779234" y="169346"/>
                  </a:lnTo>
                  <a:lnTo>
                    <a:pt x="1761713" y="169059"/>
                  </a:lnTo>
                  <a:lnTo>
                    <a:pt x="1744184" y="168858"/>
                  </a:lnTo>
                  <a:lnTo>
                    <a:pt x="1726648" y="168552"/>
                  </a:lnTo>
                  <a:lnTo>
                    <a:pt x="1709109" y="167813"/>
                  </a:lnTo>
                  <a:lnTo>
                    <a:pt x="1691567" y="166504"/>
                  </a:lnTo>
                  <a:lnTo>
                    <a:pt x="1674023" y="164811"/>
                  </a:lnTo>
                  <a:lnTo>
                    <a:pt x="1656478" y="163135"/>
                  </a:lnTo>
                  <a:lnTo>
                    <a:pt x="1638933" y="161714"/>
                  </a:lnTo>
                  <a:lnTo>
                    <a:pt x="1621387" y="160609"/>
                  </a:lnTo>
                  <a:lnTo>
                    <a:pt x="1603840" y="159793"/>
                  </a:lnTo>
                  <a:lnTo>
                    <a:pt x="1586294" y="159210"/>
                  </a:lnTo>
                  <a:lnTo>
                    <a:pt x="1568747" y="158801"/>
                  </a:lnTo>
                  <a:lnTo>
                    <a:pt x="1551198" y="158519"/>
                  </a:lnTo>
                  <a:lnTo>
                    <a:pt x="1533651" y="158322"/>
                  </a:lnTo>
                  <a:lnTo>
                    <a:pt x="1516103" y="158018"/>
                  </a:lnTo>
                  <a:lnTo>
                    <a:pt x="1498556" y="157282"/>
                  </a:lnTo>
                  <a:lnTo>
                    <a:pt x="1481008" y="155974"/>
                  </a:lnTo>
                  <a:lnTo>
                    <a:pt x="1463462" y="154281"/>
                  </a:lnTo>
                  <a:lnTo>
                    <a:pt x="1445915" y="152606"/>
                  </a:lnTo>
                  <a:lnTo>
                    <a:pt x="1428367" y="151185"/>
                  </a:lnTo>
                  <a:lnTo>
                    <a:pt x="1410819" y="150080"/>
                  </a:lnTo>
                  <a:lnTo>
                    <a:pt x="1393271" y="149264"/>
                  </a:lnTo>
                  <a:lnTo>
                    <a:pt x="1375723" y="148681"/>
                  </a:lnTo>
                  <a:lnTo>
                    <a:pt x="1358176" y="148272"/>
                  </a:lnTo>
                  <a:lnTo>
                    <a:pt x="1340629" y="147990"/>
                  </a:lnTo>
                  <a:lnTo>
                    <a:pt x="1323082" y="147793"/>
                  </a:lnTo>
                  <a:lnTo>
                    <a:pt x="1305535" y="147489"/>
                  </a:lnTo>
                  <a:lnTo>
                    <a:pt x="1287987" y="146753"/>
                  </a:lnTo>
                  <a:lnTo>
                    <a:pt x="1270438" y="145445"/>
                  </a:lnTo>
                  <a:lnTo>
                    <a:pt x="1252891" y="143752"/>
                  </a:lnTo>
                  <a:lnTo>
                    <a:pt x="1235344" y="142077"/>
                  </a:lnTo>
                  <a:lnTo>
                    <a:pt x="1217797" y="140652"/>
                  </a:lnTo>
                  <a:lnTo>
                    <a:pt x="1200250" y="139374"/>
                  </a:lnTo>
                  <a:lnTo>
                    <a:pt x="1182702" y="137910"/>
                  </a:lnTo>
                  <a:lnTo>
                    <a:pt x="1165154" y="136078"/>
                  </a:lnTo>
                  <a:lnTo>
                    <a:pt x="1147606" y="134017"/>
                  </a:lnTo>
                  <a:lnTo>
                    <a:pt x="1130059" y="132087"/>
                  </a:lnTo>
                  <a:lnTo>
                    <a:pt x="1112512" y="130491"/>
                  </a:lnTo>
                  <a:lnTo>
                    <a:pt x="1094964" y="129268"/>
                  </a:lnTo>
                  <a:lnTo>
                    <a:pt x="1077417" y="128371"/>
                  </a:lnTo>
                  <a:lnTo>
                    <a:pt x="1059869" y="127734"/>
                  </a:lnTo>
                  <a:lnTo>
                    <a:pt x="1042321" y="127289"/>
                  </a:lnTo>
                  <a:lnTo>
                    <a:pt x="1024773" y="126983"/>
                  </a:lnTo>
                  <a:lnTo>
                    <a:pt x="1007230" y="126774"/>
                  </a:lnTo>
                  <a:lnTo>
                    <a:pt x="989856" y="126632"/>
                  </a:lnTo>
                  <a:lnTo>
                    <a:pt x="972957" y="126536"/>
                  </a:lnTo>
                  <a:lnTo>
                    <a:pt x="956658" y="126472"/>
                  </a:lnTo>
                  <a:lnTo>
                    <a:pt x="940762" y="126429"/>
                  </a:lnTo>
                  <a:lnTo>
                    <a:pt x="924863" y="126400"/>
                  </a:lnTo>
                  <a:lnTo>
                    <a:pt x="908723" y="126381"/>
                  </a:lnTo>
                  <a:lnTo>
                    <a:pt x="892442" y="126368"/>
                  </a:lnTo>
                  <a:lnTo>
                    <a:pt x="876352" y="126359"/>
                  </a:lnTo>
                  <a:lnTo>
                    <a:pt x="860630" y="126353"/>
                  </a:lnTo>
                  <a:lnTo>
                    <a:pt x="845141" y="126350"/>
                  </a:lnTo>
                  <a:lnTo>
                    <a:pt x="829521" y="126347"/>
                  </a:lnTo>
                  <a:lnTo>
                    <a:pt x="813572" y="126345"/>
                  </a:lnTo>
                  <a:lnTo>
                    <a:pt x="797420" y="126344"/>
                  </a:lnTo>
                  <a:lnTo>
                    <a:pt x="781416" y="126343"/>
                  </a:lnTo>
                  <a:lnTo>
                    <a:pt x="765754" y="126343"/>
                  </a:lnTo>
                  <a:lnTo>
                    <a:pt x="750304" y="126342"/>
                  </a:lnTo>
                  <a:lnTo>
                    <a:pt x="734711" y="126342"/>
                  </a:lnTo>
                  <a:lnTo>
                    <a:pt x="718779" y="126342"/>
                  </a:lnTo>
                  <a:lnTo>
                    <a:pt x="702639" y="126342"/>
                  </a:lnTo>
                  <a:lnTo>
                    <a:pt x="686643" y="126342"/>
                  </a:lnTo>
                  <a:lnTo>
                    <a:pt x="670991" y="126342"/>
                  </a:lnTo>
                  <a:lnTo>
                    <a:pt x="655717" y="126342"/>
                  </a:lnTo>
                  <a:lnTo>
                    <a:pt x="640775" y="126342"/>
                  </a:lnTo>
                  <a:lnTo>
                    <a:pt x="626093" y="126342"/>
                  </a:lnTo>
                  <a:lnTo>
                    <a:pt x="611607" y="126342"/>
                  </a:lnTo>
                  <a:lnTo>
                    <a:pt x="597260" y="126342"/>
                  </a:lnTo>
                  <a:lnTo>
                    <a:pt x="583012" y="126342"/>
                  </a:lnTo>
                  <a:lnTo>
                    <a:pt x="568832" y="126342"/>
                  </a:lnTo>
                  <a:lnTo>
                    <a:pt x="554697" y="126342"/>
                  </a:lnTo>
                  <a:lnTo>
                    <a:pt x="540594" y="126342"/>
                  </a:lnTo>
                  <a:lnTo>
                    <a:pt x="526512" y="126342"/>
                  </a:lnTo>
                  <a:lnTo>
                    <a:pt x="512446" y="126342"/>
                  </a:lnTo>
                  <a:lnTo>
                    <a:pt x="498389" y="126342"/>
                  </a:lnTo>
                  <a:lnTo>
                    <a:pt x="484338" y="126342"/>
                  </a:lnTo>
                  <a:lnTo>
                    <a:pt x="470290" y="126342"/>
                  </a:lnTo>
                  <a:lnTo>
                    <a:pt x="456242" y="126342"/>
                  </a:lnTo>
                  <a:lnTo>
                    <a:pt x="442027" y="126342"/>
                  </a:lnTo>
                  <a:lnTo>
                    <a:pt x="427339" y="126342"/>
                  </a:lnTo>
                  <a:lnTo>
                    <a:pt x="412046" y="126342"/>
                  </a:lnTo>
                  <a:lnTo>
                    <a:pt x="396182" y="126342"/>
                  </a:lnTo>
                  <a:lnTo>
                    <a:pt x="379846" y="126342"/>
                  </a:lnTo>
                  <a:lnTo>
                    <a:pt x="363155" y="126342"/>
                  </a:lnTo>
                  <a:lnTo>
                    <a:pt x="346371" y="126342"/>
                  </a:lnTo>
                  <a:lnTo>
                    <a:pt x="329877" y="126342"/>
                  </a:lnTo>
                  <a:lnTo>
                    <a:pt x="313854" y="126342"/>
                  </a:lnTo>
                  <a:lnTo>
                    <a:pt x="298145" y="126342"/>
                  </a:lnTo>
                  <a:lnTo>
                    <a:pt x="282372" y="126342"/>
                  </a:lnTo>
                  <a:lnTo>
                    <a:pt x="266315" y="126342"/>
                  </a:lnTo>
                  <a:lnTo>
                    <a:pt x="250091" y="126342"/>
                  </a:lnTo>
                  <a:lnTo>
                    <a:pt x="234037" y="126342"/>
                  </a:lnTo>
                  <a:lnTo>
                    <a:pt x="218342" y="126342"/>
                  </a:lnTo>
                  <a:lnTo>
                    <a:pt x="202868" y="126342"/>
                  </a:lnTo>
                  <a:lnTo>
                    <a:pt x="187260" y="126342"/>
                  </a:lnTo>
                  <a:lnTo>
                    <a:pt x="171319" y="126342"/>
                  </a:lnTo>
                  <a:lnTo>
                    <a:pt x="155171" y="126342"/>
                  </a:lnTo>
                  <a:lnTo>
                    <a:pt x="139171" y="126342"/>
                  </a:lnTo>
                  <a:lnTo>
                    <a:pt x="123520" y="126346"/>
                  </a:lnTo>
                  <a:lnTo>
                    <a:pt x="108418" y="126519"/>
                  </a:lnTo>
                  <a:lnTo>
                    <a:pt x="94122" y="127167"/>
                  </a:lnTo>
                  <a:lnTo>
                    <a:pt x="80698" y="128402"/>
                  </a:lnTo>
                  <a:lnTo>
                    <a:pt x="68209" y="129537"/>
                  </a:lnTo>
                  <a:lnTo>
                    <a:pt x="56806" y="129240"/>
                  </a:lnTo>
                  <a:lnTo>
                    <a:pt x="46471" y="126874"/>
                  </a:lnTo>
                  <a:lnTo>
                    <a:pt x="37207" y="122145"/>
                  </a:lnTo>
                  <a:lnTo>
                    <a:pt x="29122" y="114766"/>
                  </a:lnTo>
                  <a:lnTo>
                    <a:pt x="22167" y="104870"/>
                  </a:lnTo>
                  <a:lnTo>
                    <a:pt x="16326" y="92869"/>
                  </a:lnTo>
                  <a:lnTo>
                    <a:pt x="11691" y="79242"/>
                  </a:lnTo>
                  <a:lnTo>
                    <a:pt x="8201" y="64441"/>
                  </a:lnTo>
                  <a:lnTo>
                    <a:pt x="5665" y="49571"/>
                  </a:lnTo>
                  <a:lnTo>
                    <a:pt x="3598" y="34927"/>
                  </a:lnTo>
                  <a:lnTo>
                    <a:pt x="1814" y="192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36243" y="1684559"/>
              <a:ext cx="786513" cy="1147607"/>
            </a:xfrm>
            <a:custGeom>
              <a:avLst/>
              <a:gdLst/>
              <a:ahLst/>
              <a:cxnLst/>
              <a:rect l="0" t="0" r="0" b="0"/>
              <a:pathLst>
                <a:path w="786513" h="1147607">
                  <a:moveTo>
                    <a:pt x="776026" y="0"/>
                  </a:moveTo>
                  <a:lnTo>
                    <a:pt x="773227" y="8801"/>
                  </a:lnTo>
                  <a:lnTo>
                    <a:pt x="771725" y="17148"/>
                  </a:lnTo>
                  <a:lnTo>
                    <a:pt x="771413" y="25856"/>
                  </a:lnTo>
                  <a:lnTo>
                    <a:pt x="771920" y="35322"/>
                  </a:lnTo>
                  <a:lnTo>
                    <a:pt x="772739" y="46114"/>
                  </a:lnTo>
                  <a:lnTo>
                    <a:pt x="773559" y="58403"/>
                  </a:lnTo>
                  <a:lnTo>
                    <a:pt x="774417" y="71723"/>
                  </a:lnTo>
                  <a:lnTo>
                    <a:pt x="775590" y="85193"/>
                  </a:lnTo>
                  <a:lnTo>
                    <a:pt x="777226" y="98290"/>
                  </a:lnTo>
                  <a:lnTo>
                    <a:pt x="779154" y="111012"/>
                  </a:lnTo>
                  <a:lnTo>
                    <a:pt x="780993" y="123694"/>
                  </a:lnTo>
                  <a:lnTo>
                    <a:pt x="782527" y="136562"/>
                  </a:lnTo>
                  <a:lnTo>
                    <a:pt x="783711" y="149849"/>
                  </a:lnTo>
                  <a:lnTo>
                    <a:pt x="784579" y="163848"/>
                  </a:lnTo>
                  <a:lnTo>
                    <a:pt x="785198" y="178641"/>
                  </a:lnTo>
                  <a:lnTo>
                    <a:pt x="785632" y="193985"/>
                  </a:lnTo>
                  <a:lnTo>
                    <a:pt x="785931" y="209431"/>
                  </a:lnTo>
                  <a:lnTo>
                    <a:pt x="786134" y="224708"/>
                  </a:lnTo>
                  <a:lnTo>
                    <a:pt x="786272" y="239727"/>
                  </a:lnTo>
                  <a:lnTo>
                    <a:pt x="786365" y="254498"/>
                  </a:lnTo>
                  <a:lnTo>
                    <a:pt x="786428" y="269067"/>
                  </a:lnTo>
                  <a:lnTo>
                    <a:pt x="786470" y="283649"/>
                  </a:lnTo>
                  <a:lnTo>
                    <a:pt x="786498" y="298592"/>
                  </a:lnTo>
                  <a:lnTo>
                    <a:pt x="786512" y="314055"/>
                  </a:lnTo>
                  <a:lnTo>
                    <a:pt x="786352" y="329865"/>
                  </a:lnTo>
                  <a:lnTo>
                    <a:pt x="785711" y="345632"/>
                  </a:lnTo>
                  <a:lnTo>
                    <a:pt x="784464" y="361132"/>
                  </a:lnTo>
                  <a:lnTo>
                    <a:pt x="782643" y="376472"/>
                  </a:lnTo>
                  <a:lnTo>
                    <a:pt x="780350" y="391991"/>
                  </a:lnTo>
                  <a:lnTo>
                    <a:pt x="777695" y="407872"/>
                  </a:lnTo>
                  <a:lnTo>
                    <a:pt x="774777" y="423978"/>
                  </a:lnTo>
                  <a:lnTo>
                    <a:pt x="771674" y="439952"/>
                  </a:lnTo>
                  <a:lnTo>
                    <a:pt x="768436" y="455584"/>
                  </a:lnTo>
                  <a:lnTo>
                    <a:pt x="764939" y="470675"/>
                  </a:lnTo>
                  <a:lnTo>
                    <a:pt x="760907" y="484962"/>
                  </a:lnTo>
                  <a:lnTo>
                    <a:pt x="756230" y="498390"/>
                  </a:lnTo>
                  <a:lnTo>
                    <a:pt x="750951" y="511221"/>
                  </a:lnTo>
                  <a:lnTo>
                    <a:pt x="745182" y="523917"/>
                  </a:lnTo>
                  <a:lnTo>
                    <a:pt x="739041" y="536753"/>
                  </a:lnTo>
                  <a:lnTo>
                    <a:pt x="732631" y="549494"/>
                  </a:lnTo>
                  <a:lnTo>
                    <a:pt x="726028" y="561523"/>
                  </a:lnTo>
                  <a:lnTo>
                    <a:pt x="719293" y="572541"/>
                  </a:lnTo>
                  <a:lnTo>
                    <a:pt x="712466" y="582566"/>
                  </a:lnTo>
                  <a:lnTo>
                    <a:pt x="705575" y="591761"/>
                  </a:lnTo>
                  <a:lnTo>
                    <a:pt x="698642" y="600315"/>
                  </a:lnTo>
                  <a:lnTo>
                    <a:pt x="691682" y="608400"/>
                  </a:lnTo>
                  <a:lnTo>
                    <a:pt x="684701" y="616150"/>
                  </a:lnTo>
                  <a:lnTo>
                    <a:pt x="677708" y="623666"/>
                  </a:lnTo>
                  <a:lnTo>
                    <a:pt x="670706" y="631022"/>
                  </a:lnTo>
                  <a:lnTo>
                    <a:pt x="663699" y="638268"/>
                  </a:lnTo>
                  <a:lnTo>
                    <a:pt x="656683" y="645444"/>
                  </a:lnTo>
                  <a:lnTo>
                    <a:pt x="649496" y="652738"/>
                  </a:lnTo>
                  <a:lnTo>
                    <a:pt x="641833" y="660474"/>
                  </a:lnTo>
                  <a:lnTo>
                    <a:pt x="633563" y="668788"/>
                  </a:lnTo>
                  <a:lnTo>
                    <a:pt x="624720" y="677490"/>
                  </a:lnTo>
                  <a:lnTo>
                    <a:pt x="615405" y="686177"/>
                  </a:lnTo>
                  <a:lnTo>
                    <a:pt x="605726" y="694613"/>
                  </a:lnTo>
                  <a:lnTo>
                    <a:pt x="595616" y="702734"/>
                  </a:lnTo>
                  <a:lnTo>
                    <a:pt x="584845" y="710567"/>
                  </a:lnTo>
                  <a:lnTo>
                    <a:pt x="573343" y="718168"/>
                  </a:lnTo>
                  <a:lnTo>
                    <a:pt x="561349" y="725595"/>
                  </a:lnTo>
                  <a:lnTo>
                    <a:pt x="549298" y="732895"/>
                  </a:lnTo>
                  <a:lnTo>
                    <a:pt x="537456" y="740106"/>
                  </a:lnTo>
                  <a:lnTo>
                    <a:pt x="526064" y="747256"/>
                  </a:lnTo>
                  <a:lnTo>
                    <a:pt x="515413" y="754363"/>
                  </a:lnTo>
                  <a:lnTo>
                    <a:pt x="505576" y="761441"/>
                  </a:lnTo>
                  <a:lnTo>
                    <a:pt x="496139" y="768500"/>
                  </a:lnTo>
                  <a:lnTo>
                    <a:pt x="486342" y="775546"/>
                  </a:lnTo>
                  <a:lnTo>
                    <a:pt x="475780" y="782583"/>
                  </a:lnTo>
                  <a:lnTo>
                    <a:pt x="464394" y="789614"/>
                  </a:lnTo>
                  <a:lnTo>
                    <a:pt x="452293" y="796640"/>
                  </a:lnTo>
                  <a:lnTo>
                    <a:pt x="439630" y="803664"/>
                  </a:lnTo>
                  <a:lnTo>
                    <a:pt x="426549" y="810687"/>
                  </a:lnTo>
                  <a:lnTo>
                    <a:pt x="413170" y="817708"/>
                  </a:lnTo>
                  <a:lnTo>
                    <a:pt x="399577" y="824729"/>
                  </a:lnTo>
                  <a:lnTo>
                    <a:pt x="385672" y="831749"/>
                  </a:lnTo>
                  <a:lnTo>
                    <a:pt x="371190" y="838769"/>
                  </a:lnTo>
                  <a:lnTo>
                    <a:pt x="356042" y="845788"/>
                  </a:lnTo>
                  <a:lnTo>
                    <a:pt x="340443" y="852808"/>
                  </a:lnTo>
                  <a:lnTo>
                    <a:pt x="324819" y="859827"/>
                  </a:lnTo>
                  <a:lnTo>
                    <a:pt x="309420" y="866842"/>
                  </a:lnTo>
                  <a:lnTo>
                    <a:pt x="294317" y="873688"/>
                  </a:lnTo>
                  <a:lnTo>
                    <a:pt x="279490" y="880059"/>
                  </a:lnTo>
                  <a:lnTo>
                    <a:pt x="264887" y="885824"/>
                  </a:lnTo>
                  <a:lnTo>
                    <a:pt x="250452" y="891018"/>
                  </a:lnTo>
                  <a:lnTo>
                    <a:pt x="236140" y="895740"/>
                  </a:lnTo>
                  <a:lnTo>
                    <a:pt x="221914" y="900103"/>
                  </a:lnTo>
                  <a:lnTo>
                    <a:pt x="207749" y="904204"/>
                  </a:lnTo>
                  <a:lnTo>
                    <a:pt x="193625" y="908119"/>
                  </a:lnTo>
                  <a:lnTo>
                    <a:pt x="179529" y="911908"/>
                  </a:lnTo>
                  <a:lnTo>
                    <a:pt x="165452" y="915777"/>
                  </a:lnTo>
                  <a:lnTo>
                    <a:pt x="151387" y="920060"/>
                  </a:lnTo>
                  <a:lnTo>
                    <a:pt x="137336" y="924902"/>
                  </a:lnTo>
                  <a:lnTo>
                    <a:pt x="123460" y="930121"/>
                  </a:lnTo>
                  <a:lnTo>
                    <a:pt x="110062" y="935316"/>
                  </a:lnTo>
                  <a:lnTo>
                    <a:pt x="97273" y="940254"/>
                  </a:lnTo>
                  <a:lnTo>
                    <a:pt x="85057" y="944873"/>
                  </a:lnTo>
                  <a:lnTo>
                    <a:pt x="73313" y="949202"/>
                  </a:lnTo>
                  <a:lnTo>
                    <a:pt x="61925" y="953293"/>
                  </a:lnTo>
                  <a:lnTo>
                    <a:pt x="50631" y="957039"/>
                  </a:lnTo>
                  <a:lnTo>
                    <a:pt x="39048" y="960183"/>
                  </a:lnTo>
                  <a:lnTo>
                    <a:pt x="27019" y="962619"/>
                  </a:lnTo>
                  <a:lnTo>
                    <a:pt x="15520" y="963888"/>
                  </a:lnTo>
                  <a:lnTo>
                    <a:pt x="6617" y="962245"/>
                  </a:lnTo>
                  <a:lnTo>
                    <a:pt x="1482" y="957206"/>
                  </a:lnTo>
                  <a:lnTo>
                    <a:pt x="0" y="950800"/>
                  </a:lnTo>
                  <a:lnTo>
                    <a:pt x="1289" y="943978"/>
                  </a:lnTo>
                  <a:lnTo>
                    <a:pt x="4489" y="937025"/>
                  </a:lnTo>
                  <a:lnTo>
                    <a:pt x="8971" y="930027"/>
                  </a:lnTo>
                  <a:lnTo>
                    <a:pt x="14306" y="923013"/>
                  </a:lnTo>
                  <a:lnTo>
                    <a:pt x="20205" y="915993"/>
                  </a:lnTo>
                  <a:lnTo>
                    <a:pt x="26478" y="908971"/>
                  </a:lnTo>
                  <a:lnTo>
                    <a:pt x="33005" y="901949"/>
                  </a:lnTo>
                  <a:lnTo>
                    <a:pt x="39868" y="894928"/>
                  </a:lnTo>
                  <a:lnTo>
                    <a:pt x="47315" y="887907"/>
                  </a:lnTo>
                  <a:lnTo>
                    <a:pt x="55441" y="880887"/>
                  </a:lnTo>
                  <a:lnTo>
                    <a:pt x="64188" y="873867"/>
                  </a:lnTo>
                  <a:lnTo>
                    <a:pt x="73438" y="866848"/>
                  </a:lnTo>
                  <a:lnTo>
                    <a:pt x="83071" y="859828"/>
                  </a:lnTo>
                  <a:lnTo>
                    <a:pt x="92979" y="852809"/>
                  </a:lnTo>
                  <a:lnTo>
                    <a:pt x="103083" y="845790"/>
                  </a:lnTo>
                  <a:lnTo>
                    <a:pt x="113315" y="838804"/>
                  </a:lnTo>
                  <a:lnTo>
                    <a:pt x="123322" y="833068"/>
                  </a:lnTo>
                  <a:lnTo>
                    <a:pt x="131380" y="831341"/>
                  </a:lnTo>
                  <a:lnTo>
                    <a:pt x="135615" y="834028"/>
                  </a:lnTo>
                  <a:lnTo>
                    <a:pt x="136285" y="838825"/>
                  </a:lnTo>
                  <a:lnTo>
                    <a:pt x="134201" y="844389"/>
                  </a:lnTo>
                  <a:lnTo>
                    <a:pt x="129900" y="849963"/>
                  </a:lnTo>
                  <a:lnTo>
                    <a:pt x="123851" y="855223"/>
                  </a:lnTo>
                  <a:lnTo>
                    <a:pt x="116645" y="860256"/>
                  </a:lnTo>
                  <a:lnTo>
                    <a:pt x="108948" y="865408"/>
                  </a:lnTo>
                  <a:lnTo>
                    <a:pt x="101169" y="870881"/>
                  </a:lnTo>
                  <a:lnTo>
                    <a:pt x="93484" y="876712"/>
                  </a:lnTo>
                  <a:lnTo>
                    <a:pt x="85940" y="882860"/>
                  </a:lnTo>
                  <a:lnTo>
                    <a:pt x="78531" y="889258"/>
                  </a:lnTo>
                  <a:lnTo>
                    <a:pt x="71233" y="895844"/>
                  </a:lnTo>
                  <a:lnTo>
                    <a:pt x="64019" y="902565"/>
                  </a:lnTo>
                  <a:lnTo>
                    <a:pt x="56864" y="909386"/>
                  </a:lnTo>
                  <a:lnTo>
                    <a:pt x="49752" y="916439"/>
                  </a:lnTo>
                  <a:lnTo>
                    <a:pt x="42669" y="924014"/>
                  </a:lnTo>
                  <a:lnTo>
                    <a:pt x="35626" y="932223"/>
                  </a:lnTo>
                  <a:lnTo>
                    <a:pt x="29270" y="941026"/>
                  </a:lnTo>
                  <a:lnTo>
                    <a:pt x="24825" y="950313"/>
                  </a:lnTo>
                  <a:lnTo>
                    <a:pt x="22807" y="959969"/>
                  </a:lnTo>
                  <a:lnTo>
                    <a:pt x="23081" y="969894"/>
                  </a:lnTo>
                  <a:lnTo>
                    <a:pt x="25242" y="980009"/>
                  </a:lnTo>
                  <a:lnTo>
                    <a:pt x="28844" y="990256"/>
                  </a:lnTo>
                  <a:lnTo>
                    <a:pt x="33495" y="1000595"/>
                  </a:lnTo>
                  <a:lnTo>
                    <a:pt x="38893" y="1010996"/>
                  </a:lnTo>
                  <a:lnTo>
                    <a:pt x="44809" y="1021433"/>
                  </a:lnTo>
                  <a:lnTo>
                    <a:pt x="51083" y="1031731"/>
                  </a:lnTo>
                  <a:lnTo>
                    <a:pt x="57599" y="1041573"/>
                  </a:lnTo>
                  <a:lnTo>
                    <a:pt x="64280" y="1050832"/>
                  </a:lnTo>
                  <a:lnTo>
                    <a:pt x="71073" y="1059863"/>
                  </a:lnTo>
                  <a:lnTo>
                    <a:pt x="77941" y="1069380"/>
                  </a:lnTo>
                  <a:lnTo>
                    <a:pt x="84853" y="1079742"/>
                  </a:lnTo>
                  <a:lnTo>
                    <a:pt x="91686" y="1090753"/>
                  </a:lnTo>
                  <a:lnTo>
                    <a:pt x="98984" y="1103126"/>
                  </a:lnTo>
                  <a:lnTo>
                    <a:pt x="108509" y="1120188"/>
                  </a:lnTo>
                  <a:lnTo>
                    <a:pt x="123260" y="1147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96124" y="275846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4" y="41074"/>
                  </a:lnTo>
                  <a:lnTo>
                    <a:pt x="10351" y="54416"/>
                  </a:lnTo>
                  <a:lnTo>
                    <a:pt x="9703" y="67924"/>
                  </a:lnTo>
                  <a:lnTo>
                    <a:pt x="8455" y="81583"/>
                  </a:lnTo>
                  <a:lnTo>
                    <a:pt x="6801" y="95522"/>
                  </a:lnTo>
                  <a:lnTo>
                    <a:pt x="5153" y="110019"/>
                  </a:lnTo>
                  <a:lnTo>
                    <a:pt x="3750" y="125167"/>
                  </a:lnTo>
                  <a:lnTo>
                    <a:pt x="2655" y="140539"/>
                  </a:lnTo>
                  <a:lnTo>
                    <a:pt x="1728" y="156999"/>
                  </a:lnTo>
                  <a:lnTo>
                    <a:pt x="889" y="1782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17181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04252" y="2698320"/>
              <a:ext cx="157724" cy="218074"/>
            </a:xfrm>
            <a:custGeom>
              <a:avLst/>
              <a:gdLst/>
              <a:ahLst/>
              <a:cxnLst/>
              <a:rect l="0" t="0" r="0" b="0"/>
              <a:pathLst>
                <a:path w="157724" h="218074">
                  <a:moveTo>
                    <a:pt x="7686" y="112788"/>
                  </a:moveTo>
                  <a:lnTo>
                    <a:pt x="7686" y="127390"/>
                  </a:lnTo>
                  <a:lnTo>
                    <a:pt x="7686" y="140661"/>
                  </a:lnTo>
                  <a:lnTo>
                    <a:pt x="7686" y="153862"/>
                  </a:lnTo>
                  <a:lnTo>
                    <a:pt x="7686" y="167204"/>
                  </a:lnTo>
                  <a:lnTo>
                    <a:pt x="7686" y="180713"/>
                  </a:lnTo>
                  <a:lnTo>
                    <a:pt x="7674" y="194335"/>
                  </a:lnTo>
                  <a:lnTo>
                    <a:pt x="7217" y="206897"/>
                  </a:lnTo>
                  <a:lnTo>
                    <a:pt x="5662" y="214804"/>
                  </a:lnTo>
                  <a:lnTo>
                    <a:pt x="3458" y="215897"/>
                  </a:lnTo>
                  <a:lnTo>
                    <a:pt x="1553" y="211934"/>
                  </a:lnTo>
                  <a:lnTo>
                    <a:pt x="325" y="204611"/>
                  </a:lnTo>
                  <a:lnTo>
                    <a:pt x="0" y="195053"/>
                  </a:lnTo>
                  <a:lnTo>
                    <a:pt x="592" y="184001"/>
                  </a:lnTo>
                  <a:lnTo>
                    <a:pt x="1971" y="171785"/>
                  </a:lnTo>
                  <a:lnTo>
                    <a:pt x="3966" y="158430"/>
                  </a:lnTo>
                  <a:lnTo>
                    <a:pt x="6421" y="144032"/>
                  </a:lnTo>
                  <a:lnTo>
                    <a:pt x="9204" y="128933"/>
                  </a:lnTo>
                  <a:lnTo>
                    <a:pt x="12218" y="113642"/>
                  </a:lnTo>
                  <a:lnTo>
                    <a:pt x="15392" y="98469"/>
                  </a:lnTo>
                  <a:lnTo>
                    <a:pt x="18674" y="83686"/>
                  </a:lnTo>
                  <a:lnTo>
                    <a:pt x="22032" y="69606"/>
                  </a:lnTo>
                  <a:lnTo>
                    <a:pt x="25453" y="56326"/>
                  </a:lnTo>
                  <a:lnTo>
                    <a:pt x="29413" y="43933"/>
                  </a:lnTo>
                  <a:lnTo>
                    <a:pt x="34822" y="32596"/>
                  </a:lnTo>
                  <a:lnTo>
                    <a:pt x="42056" y="22312"/>
                  </a:lnTo>
                  <a:lnTo>
                    <a:pt x="50849" y="13423"/>
                  </a:lnTo>
                  <a:lnTo>
                    <a:pt x="60586" y="6653"/>
                  </a:lnTo>
                  <a:lnTo>
                    <a:pt x="70796" y="2217"/>
                  </a:lnTo>
                  <a:lnTo>
                    <a:pt x="81056" y="35"/>
                  </a:lnTo>
                  <a:lnTo>
                    <a:pt x="90931" y="0"/>
                  </a:lnTo>
                  <a:lnTo>
                    <a:pt x="100225" y="1836"/>
                  </a:lnTo>
                  <a:lnTo>
                    <a:pt x="108786" y="5490"/>
                  </a:lnTo>
                  <a:lnTo>
                    <a:pt x="116397" y="11207"/>
                  </a:lnTo>
                  <a:lnTo>
                    <a:pt x="123039" y="18939"/>
                  </a:lnTo>
                  <a:lnTo>
                    <a:pt x="128840" y="28382"/>
                  </a:lnTo>
                  <a:lnTo>
                    <a:pt x="133977" y="39162"/>
                  </a:lnTo>
                  <a:lnTo>
                    <a:pt x="138624" y="50930"/>
                  </a:lnTo>
                  <a:lnTo>
                    <a:pt x="142916" y="63407"/>
                  </a:lnTo>
                  <a:lnTo>
                    <a:pt x="146961" y="76381"/>
                  </a:lnTo>
                  <a:lnTo>
                    <a:pt x="150824" y="89693"/>
                  </a:lnTo>
                  <a:lnTo>
                    <a:pt x="154232" y="103072"/>
                  </a:lnTo>
                  <a:lnTo>
                    <a:pt x="156609" y="116135"/>
                  </a:lnTo>
                  <a:lnTo>
                    <a:pt x="157723" y="128700"/>
                  </a:lnTo>
                  <a:lnTo>
                    <a:pt x="157655" y="140766"/>
                  </a:lnTo>
                  <a:lnTo>
                    <a:pt x="156621" y="152409"/>
                  </a:lnTo>
                  <a:lnTo>
                    <a:pt x="154856" y="163716"/>
                  </a:lnTo>
                  <a:lnTo>
                    <a:pt x="152714" y="174512"/>
                  </a:lnTo>
                  <a:lnTo>
                    <a:pt x="150446" y="185524"/>
                  </a:lnTo>
                  <a:lnTo>
                    <a:pt x="147859" y="198840"/>
                  </a:lnTo>
                  <a:lnTo>
                    <a:pt x="144556" y="218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43523" y="2747160"/>
              <a:ext cx="393683" cy="474561"/>
            </a:xfrm>
            <a:custGeom>
              <a:avLst/>
              <a:gdLst/>
              <a:ahLst/>
              <a:cxnLst/>
              <a:rect l="0" t="0" r="0" b="0"/>
              <a:pathLst>
                <a:path w="393683" h="474561">
                  <a:moveTo>
                    <a:pt x="347441" y="127119"/>
                  </a:moveTo>
                  <a:lnTo>
                    <a:pt x="350308" y="118251"/>
                  </a:lnTo>
                  <a:lnTo>
                    <a:pt x="352450" y="109264"/>
                  </a:lnTo>
                  <a:lnTo>
                    <a:pt x="354047" y="99274"/>
                  </a:lnTo>
                  <a:lnTo>
                    <a:pt x="355055" y="88466"/>
                  </a:lnTo>
                  <a:lnTo>
                    <a:pt x="355256" y="77303"/>
                  </a:lnTo>
                  <a:lnTo>
                    <a:pt x="354591" y="66097"/>
                  </a:lnTo>
                  <a:lnTo>
                    <a:pt x="352835" y="54985"/>
                  </a:lnTo>
                  <a:lnTo>
                    <a:pt x="349526" y="44001"/>
                  </a:lnTo>
                  <a:lnTo>
                    <a:pt x="344552" y="33149"/>
                  </a:lnTo>
                  <a:lnTo>
                    <a:pt x="337940" y="22897"/>
                  </a:lnTo>
                  <a:lnTo>
                    <a:pt x="329683" y="14145"/>
                  </a:lnTo>
                  <a:lnTo>
                    <a:pt x="319952" y="7268"/>
                  </a:lnTo>
                  <a:lnTo>
                    <a:pt x="309351" y="2483"/>
                  </a:lnTo>
                  <a:lnTo>
                    <a:pt x="298786" y="86"/>
                  </a:lnTo>
                  <a:lnTo>
                    <a:pt x="288764" y="0"/>
                  </a:lnTo>
                  <a:lnTo>
                    <a:pt x="279582" y="2026"/>
                  </a:lnTo>
                  <a:lnTo>
                    <a:pt x="271487" y="6036"/>
                  </a:lnTo>
                  <a:lnTo>
                    <a:pt x="264489" y="11764"/>
                  </a:lnTo>
                  <a:lnTo>
                    <a:pt x="258434" y="18860"/>
                  </a:lnTo>
                  <a:lnTo>
                    <a:pt x="253115" y="26984"/>
                  </a:lnTo>
                  <a:lnTo>
                    <a:pt x="248346" y="35856"/>
                  </a:lnTo>
                  <a:lnTo>
                    <a:pt x="243969" y="45422"/>
                  </a:lnTo>
                  <a:lnTo>
                    <a:pt x="239869" y="55828"/>
                  </a:lnTo>
                  <a:lnTo>
                    <a:pt x="235968" y="67085"/>
                  </a:lnTo>
                  <a:lnTo>
                    <a:pt x="232533" y="78915"/>
                  </a:lnTo>
                  <a:lnTo>
                    <a:pt x="230138" y="90857"/>
                  </a:lnTo>
                  <a:lnTo>
                    <a:pt x="229013" y="102630"/>
                  </a:lnTo>
                  <a:lnTo>
                    <a:pt x="229073" y="114145"/>
                  </a:lnTo>
                  <a:lnTo>
                    <a:pt x="230101" y="125411"/>
                  </a:lnTo>
                  <a:lnTo>
                    <a:pt x="231877" y="136462"/>
                  </a:lnTo>
                  <a:lnTo>
                    <a:pt x="234525" y="147018"/>
                  </a:lnTo>
                  <a:lnTo>
                    <a:pt x="238505" y="156508"/>
                  </a:lnTo>
                  <a:lnTo>
                    <a:pt x="243959" y="164698"/>
                  </a:lnTo>
                  <a:lnTo>
                    <a:pt x="250740" y="171351"/>
                  </a:lnTo>
                  <a:lnTo>
                    <a:pt x="258586" y="176071"/>
                  </a:lnTo>
                  <a:lnTo>
                    <a:pt x="267232" y="178831"/>
                  </a:lnTo>
                  <a:lnTo>
                    <a:pt x="276289" y="179736"/>
                  </a:lnTo>
                  <a:lnTo>
                    <a:pt x="285283" y="178839"/>
                  </a:lnTo>
                  <a:lnTo>
                    <a:pt x="293956" y="176346"/>
                  </a:lnTo>
                  <a:lnTo>
                    <a:pt x="302252" y="172404"/>
                  </a:lnTo>
                  <a:lnTo>
                    <a:pt x="310210" y="167018"/>
                  </a:lnTo>
                  <a:lnTo>
                    <a:pt x="317894" y="160323"/>
                  </a:lnTo>
                  <a:lnTo>
                    <a:pt x="325208" y="152559"/>
                  </a:lnTo>
                  <a:lnTo>
                    <a:pt x="331901" y="143977"/>
                  </a:lnTo>
                  <a:lnTo>
                    <a:pt x="337903" y="134831"/>
                  </a:lnTo>
                  <a:lnTo>
                    <a:pt x="343825" y="126501"/>
                  </a:lnTo>
                  <a:lnTo>
                    <a:pt x="350395" y="122449"/>
                  </a:lnTo>
                  <a:lnTo>
                    <a:pt x="356892" y="124295"/>
                  </a:lnTo>
                  <a:lnTo>
                    <a:pt x="362420" y="130182"/>
                  </a:lnTo>
                  <a:lnTo>
                    <a:pt x="367091" y="138856"/>
                  </a:lnTo>
                  <a:lnTo>
                    <a:pt x="371235" y="149777"/>
                  </a:lnTo>
                  <a:lnTo>
                    <a:pt x="375082" y="162515"/>
                  </a:lnTo>
                  <a:lnTo>
                    <a:pt x="378605" y="176654"/>
                  </a:lnTo>
                  <a:lnTo>
                    <a:pt x="381569" y="191828"/>
                  </a:lnTo>
                  <a:lnTo>
                    <a:pt x="383887" y="207737"/>
                  </a:lnTo>
                  <a:lnTo>
                    <a:pt x="385776" y="223999"/>
                  </a:lnTo>
                  <a:lnTo>
                    <a:pt x="387657" y="240143"/>
                  </a:lnTo>
                  <a:lnTo>
                    <a:pt x="389767" y="255923"/>
                  </a:lnTo>
                  <a:lnTo>
                    <a:pt x="391845" y="271130"/>
                  </a:lnTo>
                  <a:lnTo>
                    <a:pt x="393254" y="285503"/>
                  </a:lnTo>
                  <a:lnTo>
                    <a:pt x="393682" y="298987"/>
                  </a:lnTo>
                  <a:lnTo>
                    <a:pt x="393138" y="311688"/>
                  </a:lnTo>
                  <a:lnTo>
                    <a:pt x="391776" y="323766"/>
                  </a:lnTo>
                  <a:lnTo>
                    <a:pt x="389774" y="335373"/>
                  </a:lnTo>
                  <a:lnTo>
                    <a:pt x="386972" y="346475"/>
                  </a:lnTo>
                  <a:lnTo>
                    <a:pt x="382887" y="356865"/>
                  </a:lnTo>
                  <a:lnTo>
                    <a:pt x="377364" y="366486"/>
                  </a:lnTo>
                  <a:lnTo>
                    <a:pt x="370537" y="375423"/>
                  </a:lnTo>
                  <a:lnTo>
                    <a:pt x="362659" y="383812"/>
                  </a:lnTo>
                  <a:lnTo>
                    <a:pt x="353983" y="391786"/>
                  </a:lnTo>
                  <a:lnTo>
                    <a:pt x="344565" y="399294"/>
                  </a:lnTo>
                  <a:lnTo>
                    <a:pt x="334266" y="406117"/>
                  </a:lnTo>
                  <a:lnTo>
                    <a:pt x="323081" y="412189"/>
                  </a:lnTo>
                  <a:lnTo>
                    <a:pt x="311130" y="417590"/>
                  </a:lnTo>
                  <a:lnTo>
                    <a:pt x="298575" y="422452"/>
                  </a:lnTo>
                  <a:lnTo>
                    <a:pt x="285564" y="426905"/>
                  </a:lnTo>
                  <a:lnTo>
                    <a:pt x="271893" y="430895"/>
                  </a:lnTo>
                  <a:lnTo>
                    <a:pt x="257045" y="434203"/>
                  </a:lnTo>
                  <a:lnTo>
                    <a:pt x="240831" y="436768"/>
                  </a:lnTo>
                  <a:lnTo>
                    <a:pt x="223364" y="438830"/>
                  </a:lnTo>
                  <a:lnTo>
                    <a:pt x="204883" y="440829"/>
                  </a:lnTo>
                  <a:lnTo>
                    <a:pt x="185633" y="443028"/>
                  </a:lnTo>
                  <a:lnTo>
                    <a:pt x="165826" y="445507"/>
                  </a:lnTo>
                  <a:lnTo>
                    <a:pt x="145625" y="448250"/>
                  </a:lnTo>
                  <a:lnTo>
                    <a:pt x="125158" y="451209"/>
                  </a:lnTo>
                  <a:lnTo>
                    <a:pt x="104839" y="454332"/>
                  </a:lnTo>
                  <a:lnTo>
                    <a:pt x="85343" y="457575"/>
                  </a:lnTo>
                  <a:lnTo>
                    <a:pt x="66989" y="460897"/>
                  </a:lnTo>
                  <a:lnTo>
                    <a:pt x="50338" y="464121"/>
                  </a:lnTo>
                  <a:lnTo>
                    <a:pt x="34735" y="467248"/>
                  </a:lnTo>
                  <a:lnTo>
                    <a:pt x="18812" y="470553"/>
                  </a:lnTo>
                  <a:lnTo>
                    <a:pt x="0" y="474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6506611" y="2832165"/>
            <a:ext cx="73701" cy="10530"/>
          </a:xfrm>
          <a:custGeom>
            <a:avLst/>
            <a:gdLst/>
            <a:ahLst/>
            <a:cxnLst/>
            <a:rect l="0" t="0" r="0" b="0"/>
            <a:pathLst>
              <a:path w="73701" h="10530">
                <a:moveTo>
                  <a:pt x="73700" y="10529"/>
                </a:moveTo>
                <a:lnTo>
                  <a:pt x="31008" y="219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821637" y="89593"/>
            <a:ext cx="3327006" cy="689516"/>
            <a:chOff x="2821637" y="89593"/>
            <a:chExt cx="3327006" cy="689516"/>
          </a:xfrm>
        </p:grpSpPr>
        <p:sp>
          <p:nvSpPr>
            <p:cNvPr id="2" name="Freeform 1"/>
            <p:cNvSpPr/>
            <p:nvPr/>
          </p:nvSpPr>
          <p:spPr>
            <a:xfrm>
              <a:off x="3000621" y="168455"/>
              <a:ext cx="2" cy="389556"/>
            </a:xfrm>
            <a:custGeom>
              <a:avLst/>
              <a:gdLst/>
              <a:ahLst/>
              <a:cxnLst/>
              <a:rect l="0" t="0" r="0" b="0"/>
              <a:pathLst>
                <a:path w="2" h="389556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73"/>
                  </a:lnTo>
                  <a:lnTo>
                    <a:pt x="1" y="61788"/>
                  </a:lnTo>
                  <a:lnTo>
                    <a:pt x="1" y="78633"/>
                  </a:lnTo>
                  <a:lnTo>
                    <a:pt x="1" y="95122"/>
                  </a:lnTo>
                  <a:lnTo>
                    <a:pt x="1" y="111431"/>
                  </a:lnTo>
                  <a:lnTo>
                    <a:pt x="1" y="128198"/>
                  </a:lnTo>
                  <a:lnTo>
                    <a:pt x="1" y="145772"/>
                  </a:lnTo>
                  <a:lnTo>
                    <a:pt x="1" y="164184"/>
                  </a:lnTo>
                  <a:lnTo>
                    <a:pt x="1" y="183315"/>
                  </a:lnTo>
                  <a:lnTo>
                    <a:pt x="1" y="202998"/>
                  </a:lnTo>
                  <a:lnTo>
                    <a:pt x="1" y="222760"/>
                  </a:lnTo>
                  <a:lnTo>
                    <a:pt x="1" y="241867"/>
                  </a:lnTo>
                  <a:lnTo>
                    <a:pt x="1" y="259973"/>
                  </a:lnTo>
                  <a:lnTo>
                    <a:pt x="1" y="277077"/>
                  </a:lnTo>
                  <a:lnTo>
                    <a:pt x="1" y="293338"/>
                  </a:lnTo>
                  <a:lnTo>
                    <a:pt x="1" y="308937"/>
                  </a:lnTo>
                  <a:lnTo>
                    <a:pt x="1" y="323829"/>
                  </a:lnTo>
                  <a:lnTo>
                    <a:pt x="1" y="339400"/>
                  </a:lnTo>
                  <a:lnTo>
                    <a:pt x="1" y="35925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21637" y="89593"/>
              <a:ext cx="373705" cy="299962"/>
            </a:xfrm>
            <a:custGeom>
              <a:avLst/>
              <a:gdLst/>
              <a:ahLst/>
              <a:cxnLst/>
              <a:rect l="0" t="0" r="0" b="0"/>
              <a:pathLst>
                <a:path w="373705" h="299962">
                  <a:moveTo>
                    <a:pt x="0" y="99919"/>
                  </a:moveTo>
                  <a:lnTo>
                    <a:pt x="5934" y="91185"/>
                  </a:lnTo>
                  <a:lnTo>
                    <a:pt x="12139" y="83478"/>
                  </a:lnTo>
                  <a:lnTo>
                    <a:pt x="19235" y="76076"/>
                  </a:lnTo>
                  <a:lnTo>
                    <a:pt x="27175" y="68815"/>
                  </a:lnTo>
                  <a:lnTo>
                    <a:pt x="35822" y="61637"/>
                  </a:lnTo>
                  <a:lnTo>
                    <a:pt x="45016" y="54516"/>
                  </a:lnTo>
                  <a:lnTo>
                    <a:pt x="54616" y="47598"/>
                  </a:lnTo>
                  <a:lnTo>
                    <a:pt x="64506" y="41180"/>
                  </a:lnTo>
                  <a:lnTo>
                    <a:pt x="74603" y="35377"/>
                  </a:lnTo>
                  <a:lnTo>
                    <a:pt x="85009" y="29990"/>
                  </a:lnTo>
                  <a:lnTo>
                    <a:pt x="95987" y="24605"/>
                  </a:lnTo>
                  <a:lnTo>
                    <a:pt x="107640" y="18988"/>
                  </a:lnTo>
                  <a:lnTo>
                    <a:pt x="120077" y="13401"/>
                  </a:lnTo>
                  <a:lnTo>
                    <a:pt x="133490" y="8483"/>
                  </a:lnTo>
                  <a:lnTo>
                    <a:pt x="147883" y="4550"/>
                  </a:lnTo>
                  <a:lnTo>
                    <a:pt x="162955" y="1758"/>
                  </a:lnTo>
                  <a:lnTo>
                    <a:pt x="178218" y="258"/>
                  </a:lnTo>
                  <a:lnTo>
                    <a:pt x="193367" y="0"/>
                  </a:lnTo>
                  <a:lnTo>
                    <a:pt x="208131" y="945"/>
                  </a:lnTo>
                  <a:lnTo>
                    <a:pt x="222198" y="3167"/>
                  </a:lnTo>
                  <a:lnTo>
                    <a:pt x="235477" y="6584"/>
                  </a:lnTo>
                  <a:lnTo>
                    <a:pt x="248209" y="10995"/>
                  </a:lnTo>
                  <a:lnTo>
                    <a:pt x="260838" y="16171"/>
                  </a:lnTo>
                  <a:lnTo>
                    <a:pt x="273630" y="21915"/>
                  </a:lnTo>
                  <a:lnTo>
                    <a:pt x="286341" y="28228"/>
                  </a:lnTo>
                  <a:lnTo>
                    <a:pt x="298351" y="35297"/>
                  </a:lnTo>
                  <a:lnTo>
                    <a:pt x="309355" y="43169"/>
                  </a:lnTo>
                  <a:lnTo>
                    <a:pt x="319371" y="51914"/>
                  </a:lnTo>
                  <a:lnTo>
                    <a:pt x="328560" y="61694"/>
                  </a:lnTo>
                  <a:lnTo>
                    <a:pt x="337106" y="72494"/>
                  </a:lnTo>
                  <a:lnTo>
                    <a:pt x="345015" y="84002"/>
                  </a:lnTo>
                  <a:lnTo>
                    <a:pt x="352115" y="95719"/>
                  </a:lnTo>
                  <a:lnTo>
                    <a:pt x="358372" y="107342"/>
                  </a:lnTo>
                  <a:lnTo>
                    <a:pt x="363729" y="118926"/>
                  </a:lnTo>
                  <a:lnTo>
                    <a:pt x="368029" y="130768"/>
                  </a:lnTo>
                  <a:lnTo>
                    <a:pt x="371282" y="143028"/>
                  </a:lnTo>
                  <a:lnTo>
                    <a:pt x="373314" y="155551"/>
                  </a:lnTo>
                  <a:lnTo>
                    <a:pt x="373704" y="167964"/>
                  </a:lnTo>
                  <a:lnTo>
                    <a:pt x="372372" y="180058"/>
                  </a:lnTo>
                  <a:lnTo>
                    <a:pt x="369529" y="191790"/>
                  </a:lnTo>
                  <a:lnTo>
                    <a:pt x="365487" y="203201"/>
                  </a:lnTo>
                  <a:lnTo>
                    <a:pt x="360543" y="214354"/>
                  </a:lnTo>
                  <a:lnTo>
                    <a:pt x="354785" y="225149"/>
                  </a:lnTo>
                  <a:lnTo>
                    <a:pt x="348097" y="235331"/>
                  </a:lnTo>
                  <a:lnTo>
                    <a:pt x="340490" y="244808"/>
                  </a:lnTo>
                  <a:lnTo>
                    <a:pt x="332094" y="253478"/>
                  </a:lnTo>
                  <a:lnTo>
                    <a:pt x="323080" y="261156"/>
                  </a:lnTo>
                  <a:lnTo>
                    <a:pt x="313608" y="267839"/>
                  </a:lnTo>
                  <a:lnTo>
                    <a:pt x="303806" y="273666"/>
                  </a:lnTo>
                  <a:lnTo>
                    <a:pt x="293774" y="278822"/>
                  </a:lnTo>
                  <a:lnTo>
                    <a:pt x="283586" y="283475"/>
                  </a:lnTo>
                  <a:lnTo>
                    <a:pt x="273363" y="287616"/>
                  </a:lnTo>
                  <a:lnTo>
                    <a:pt x="262063" y="291467"/>
                  </a:lnTo>
                  <a:lnTo>
                    <a:pt x="246458" y="295370"/>
                  </a:lnTo>
                  <a:lnTo>
                    <a:pt x="221098" y="299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60215" y="368497"/>
              <a:ext cx="103620" cy="180233"/>
            </a:xfrm>
            <a:custGeom>
              <a:avLst/>
              <a:gdLst/>
              <a:ahLst/>
              <a:cxnLst/>
              <a:rect l="0" t="0" r="0" b="0"/>
              <a:pathLst>
                <a:path w="103620" h="180233">
                  <a:moveTo>
                    <a:pt x="8862" y="84228"/>
                  </a:moveTo>
                  <a:lnTo>
                    <a:pt x="8929" y="95896"/>
                  </a:lnTo>
                  <a:lnTo>
                    <a:pt x="9570" y="106385"/>
                  </a:lnTo>
                  <a:lnTo>
                    <a:pt x="10866" y="116696"/>
                  </a:lnTo>
                  <a:lnTo>
                    <a:pt x="12726" y="127343"/>
                  </a:lnTo>
                  <a:lnTo>
                    <a:pt x="15042" y="138983"/>
                  </a:lnTo>
                  <a:lnTo>
                    <a:pt x="17695" y="151847"/>
                  </a:lnTo>
                  <a:lnTo>
                    <a:pt x="20085" y="164715"/>
                  </a:lnTo>
                  <a:lnTo>
                    <a:pt x="20669" y="175126"/>
                  </a:lnTo>
                  <a:lnTo>
                    <a:pt x="18408" y="180232"/>
                  </a:lnTo>
                  <a:lnTo>
                    <a:pt x="14370" y="178732"/>
                  </a:lnTo>
                  <a:lnTo>
                    <a:pt x="10305" y="172882"/>
                  </a:lnTo>
                  <a:lnTo>
                    <a:pt x="6935" y="164310"/>
                  </a:lnTo>
                  <a:lnTo>
                    <a:pt x="4372" y="153948"/>
                  </a:lnTo>
                  <a:lnTo>
                    <a:pt x="2508" y="142381"/>
                  </a:lnTo>
                  <a:lnTo>
                    <a:pt x="1190" y="130003"/>
                  </a:lnTo>
                  <a:lnTo>
                    <a:pt x="283" y="117083"/>
                  </a:lnTo>
                  <a:lnTo>
                    <a:pt x="0" y="103963"/>
                  </a:lnTo>
                  <a:lnTo>
                    <a:pt x="868" y="91071"/>
                  </a:lnTo>
                  <a:lnTo>
                    <a:pt x="3084" y="78624"/>
                  </a:lnTo>
                  <a:lnTo>
                    <a:pt x="6540" y="66807"/>
                  </a:lnTo>
                  <a:lnTo>
                    <a:pt x="11002" y="55862"/>
                  </a:lnTo>
                  <a:lnTo>
                    <a:pt x="16235" y="45842"/>
                  </a:lnTo>
                  <a:lnTo>
                    <a:pt x="22358" y="36959"/>
                  </a:lnTo>
                  <a:lnTo>
                    <a:pt x="29824" y="29663"/>
                  </a:lnTo>
                  <a:lnTo>
                    <a:pt x="38763" y="24046"/>
                  </a:lnTo>
                  <a:lnTo>
                    <a:pt x="48796" y="19710"/>
                  </a:lnTo>
                  <a:lnTo>
                    <a:pt x="60397" y="15412"/>
                  </a:lnTo>
                  <a:lnTo>
                    <a:pt x="76822" y="9654"/>
                  </a:lnTo>
                  <a:lnTo>
                    <a:pt x="10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01420" y="378560"/>
              <a:ext cx="107995" cy="190760"/>
            </a:xfrm>
            <a:custGeom>
              <a:avLst/>
              <a:gdLst/>
              <a:ahLst/>
              <a:cxnLst/>
              <a:rect l="0" t="0" r="0" b="0"/>
              <a:pathLst>
                <a:path w="107995" h="190760">
                  <a:moveTo>
                    <a:pt x="15056" y="95222"/>
                  </a:moveTo>
                  <a:lnTo>
                    <a:pt x="23858" y="92288"/>
                  </a:lnTo>
                  <a:lnTo>
                    <a:pt x="32204" y="89506"/>
                  </a:lnTo>
                  <a:lnTo>
                    <a:pt x="40899" y="86602"/>
                  </a:lnTo>
                  <a:lnTo>
                    <a:pt x="49846" y="83389"/>
                  </a:lnTo>
                  <a:lnTo>
                    <a:pt x="58693" y="79575"/>
                  </a:lnTo>
                  <a:lnTo>
                    <a:pt x="67232" y="75058"/>
                  </a:lnTo>
                  <a:lnTo>
                    <a:pt x="75421" y="69894"/>
                  </a:lnTo>
                  <a:lnTo>
                    <a:pt x="83298" y="64207"/>
                  </a:lnTo>
                  <a:lnTo>
                    <a:pt x="90914" y="58117"/>
                  </a:lnTo>
                  <a:lnTo>
                    <a:pt x="97842" y="51571"/>
                  </a:lnTo>
                  <a:lnTo>
                    <a:pt x="103210" y="44346"/>
                  </a:lnTo>
                  <a:lnTo>
                    <a:pt x="106661" y="36383"/>
                  </a:lnTo>
                  <a:lnTo>
                    <a:pt x="107994" y="28087"/>
                  </a:lnTo>
                  <a:lnTo>
                    <a:pt x="106919" y="20205"/>
                  </a:lnTo>
                  <a:lnTo>
                    <a:pt x="103521" y="13137"/>
                  </a:lnTo>
                  <a:lnTo>
                    <a:pt x="98002" y="7258"/>
                  </a:lnTo>
                  <a:lnTo>
                    <a:pt x="90495" y="3066"/>
                  </a:lnTo>
                  <a:lnTo>
                    <a:pt x="81274" y="663"/>
                  </a:lnTo>
                  <a:lnTo>
                    <a:pt x="71019" y="0"/>
                  </a:lnTo>
                  <a:lnTo>
                    <a:pt x="60685" y="1059"/>
                  </a:lnTo>
                  <a:lnTo>
                    <a:pt x="50816" y="3661"/>
                  </a:lnTo>
                  <a:lnTo>
                    <a:pt x="41566" y="7676"/>
                  </a:lnTo>
                  <a:lnTo>
                    <a:pt x="32893" y="13111"/>
                  </a:lnTo>
                  <a:lnTo>
                    <a:pt x="24697" y="19843"/>
                  </a:lnTo>
                  <a:lnTo>
                    <a:pt x="17193" y="27802"/>
                  </a:lnTo>
                  <a:lnTo>
                    <a:pt x="10896" y="37047"/>
                  </a:lnTo>
                  <a:lnTo>
                    <a:pt x="5995" y="47489"/>
                  </a:lnTo>
                  <a:lnTo>
                    <a:pt x="2534" y="58924"/>
                  </a:lnTo>
                  <a:lnTo>
                    <a:pt x="576" y="71124"/>
                  </a:lnTo>
                  <a:lnTo>
                    <a:pt x="0" y="83881"/>
                  </a:lnTo>
                  <a:lnTo>
                    <a:pt x="562" y="96870"/>
                  </a:lnTo>
                  <a:lnTo>
                    <a:pt x="1994" y="109663"/>
                  </a:lnTo>
                  <a:lnTo>
                    <a:pt x="4072" y="122040"/>
                  </a:lnTo>
                  <a:lnTo>
                    <a:pt x="6938" y="133807"/>
                  </a:lnTo>
                  <a:lnTo>
                    <a:pt x="11072" y="144717"/>
                  </a:lnTo>
                  <a:lnTo>
                    <a:pt x="16634" y="154719"/>
                  </a:lnTo>
                  <a:lnTo>
                    <a:pt x="23487" y="163758"/>
                  </a:lnTo>
                  <a:lnTo>
                    <a:pt x="31384" y="171692"/>
                  </a:lnTo>
                  <a:lnTo>
                    <a:pt x="40059" y="178540"/>
                  </a:lnTo>
                  <a:lnTo>
                    <a:pt x="49030" y="184129"/>
                  </a:lnTo>
                  <a:lnTo>
                    <a:pt x="58594" y="188448"/>
                  </a:lnTo>
                  <a:lnTo>
                    <a:pt x="70704" y="190759"/>
                  </a:lnTo>
                  <a:lnTo>
                    <a:pt x="88756" y="189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86413" y="336911"/>
              <a:ext cx="132326" cy="231628"/>
            </a:xfrm>
            <a:custGeom>
              <a:avLst/>
              <a:gdLst/>
              <a:ahLst/>
              <a:cxnLst/>
              <a:rect l="0" t="0" r="0" b="0"/>
              <a:pathLst>
                <a:path w="132326" h="231628">
                  <a:moveTo>
                    <a:pt x="82747" y="0"/>
                  </a:moveTo>
                  <a:lnTo>
                    <a:pt x="73946" y="5868"/>
                  </a:lnTo>
                  <a:lnTo>
                    <a:pt x="65600" y="11432"/>
                  </a:lnTo>
                  <a:lnTo>
                    <a:pt x="56905" y="17232"/>
                  </a:lnTo>
                  <a:lnTo>
                    <a:pt x="47957" y="23312"/>
                  </a:lnTo>
                  <a:lnTo>
                    <a:pt x="39110" y="29642"/>
                  </a:lnTo>
                  <a:lnTo>
                    <a:pt x="30576" y="36175"/>
                  </a:lnTo>
                  <a:lnTo>
                    <a:pt x="22561" y="43024"/>
                  </a:lnTo>
                  <a:lnTo>
                    <a:pt x="15331" y="50455"/>
                  </a:lnTo>
                  <a:lnTo>
                    <a:pt x="8968" y="58561"/>
                  </a:lnTo>
                  <a:lnTo>
                    <a:pt x="3866" y="67123"/>
                  </a:lnTo>
                  <a:lnTo>
                    <a:pt x="795" y="75716"/>
                  </a:lnTo>
                  <a:lnTo>
                    <a:pt x="0" y="84079"/>
                  </a:lnTo>
                  <a:lnTo>
                    <a:pt x="1585" y="91812"/>
                  </a:lnTo>
                  <a:lnTo>
                    <a:pt x="5765" y="98320"/>
                  </a:lnTo>
                  <a:lnTo>
                    <a:pt x="12393" y="103396"/>
                  </a:lnTo>
                  <a:lnTo>
                    <a:pt x="21061" y="107158"/>
                  </a:lnTo>
                  <a:lnTo>
                    <a:pt x="31305" y="109857"/>
                  </a:lnTo>
                  <a:lnTo>
                    <a:pt x="42702" y="111760"/>
                  </a:lnTo>
                  <a:lnTo>
                    <a:pt x="54758" y="113415"/>
                  </a:lnTo>
                  <a:lnTo>
                    <a:pt x="66915" y="115607"/>
                  </a:lnTo>
                  <a:lnTo>
                    <a:pt x="78860" y="118722"/>
                  </a:lnTo>
                  <a:lnTo>
                    <a:pt x="90338" y="122784"/>
                  </a:lnTo>
                  <a:lnTo>
                    <a:pt x="101052" y="127654"/>
                  </a:lnTo>
                  <a:lnTo>
                    <a:pt x="110914" y="133161"/>
                  </a:lnTo>
                  <a:lnTo>
                    <a:pt x="119520" y="139468"/>
                  </a:lnTo>
                  <a:lnTo>
                    <a:pt x="126099" y="147057"/>
                  </a:lnTo>
                  <a:lnTo>
                    <a:pt x="130401" y="156079"/>
                  </a:lnTo>
                  <a:lnTo>
                    <a:pt x="132325" y="166068"/>
                  </a:lnTo>
                  <a:lnTo>
                    <a:pt x="131654" y="176157"/>
                  </a:lnTo>
                  <a:lnTo>
                    <a:pt x="128536" y="185825"/>
                  </a:lnTo>
                  <a:lnTo>
                    <a:pt x="123376" y="194755"/>
                  </a:lnTo>
                  <a:lnTo>
                    <a:pt x="116642" y="202673"/>
                  </a:lnTo>
                  <a:lnTo>
                    <a:pt x="108745" y="209545"/>
                  </a:lnTo>
                  <a:lnTo>
                    <a:pt x="99853" y="215345"/>
                  </a:lnTo>
                  <a:lnTo>
                    <a:pt x="89909" y="219958"/>
                  </a:lnTo>
                  <a:lnTo>
                    <a:pt x="78976" y="223436"/>
                  </a:lnTo>
                  <a:lnTo>
                    <a:pt x="67630" y="225967"/>
                  </a:lnTo>
                  <a:lnTo>
                    <a:pt x="55667" y="228032"/>
                  </a:lnTo>
                  <a:lnTo>
                    <a:pt x="40920" y="229815"/>
                  </a:lnTo>
                  <a:lnTo>
                    <a:pt x="1957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50298" y="398136"/>
              <a:ext cx="161019" cy="185947"/>
            </a:xfrm>
            <a:custGeom>
              <a:avLst/>
              <a:gdLst/>
              <a:ahLst/>
              <a:cxnLst/>
              <a:rect l="0" t="0" r="0" b="0"/>
              <a:pathLst>
                <a:path w="161019" h="185947">
                  <a:moveTo>
                    <a:pt x="13619" y="96703"/>
                  </a:moveTo>
                  <a:lnTo>
                    <a:pt x="22420" y="93769"/>
                  </a:lnTo>
                  <a:lnTo>
                    <a:pt x="30766" y="90987"/>
                  </a:lnTo>
                  <a:lnTo>
                    <a:pt x="39465" y="88087"/>
                  </a:lnTo>
                  <a:lnTo>
                    <a:pt x="48587" y="85047"/>
                  </a:lnTo>
                  <a:lnTo>
                    <a:pt x="58082" y="81882"/>
                  </a:lnTo>
                  <a:lnTo>
                    <a:pt x="67869" y="78613"/>
                  </a:lnTo>
                  <a:lnTo>
                    <a:pt x="77710" y="75102"/>
                  </a:lnTo>
                  <a:lnTo>
                    <a:pt x="87235" y="71063"/>
                  </a:lnTo>
                  <a:lnTo>
                    <a:pt x="96264" y="66376"/>
                  </a:lnTo>
                  <a:lnTo>
                    <a:pt x="104630" y="60923"/>
                  </a:lnTo>
                  <a:lnTo>
                    <a:pt x="112103" y="54506"/>
                  </a:lnTo>
                  <a:lnTo>
                    <a:pt x="118629" y="47121"/>
                  </a:lnTo>
                  <a:lnTo>
                    <a:pt x="123672" y="39230"/>
                  </a:lnTo>
                  <a:lnTo>
                    <a:pt x="126173" y="31627"/>
                  </a:lnTo>
                  <a:lnTo>
                    <a:pt x="125776" y="24742"/>
                  </a:lnTo>
                  <a:lnTo>
                    <a:pt x="122746" y="18647"/>
                  </a:lnTo>
                  <a:lnTo>
                    <a:pt x="117590" y="13245"/>
                  </a:lnTo>
                  <a:lnTo>
                    <a:pt x="110824" y="8400"/>
                  </a:lnTo>
                  <a:lnTo>
                    <a:pt x="102726" y="4298"/>
                  </a:lnTo>
                  <a:lnTo>
                    <a:pt x="93329" y="1439"/>
                  </a:lnTo>
                  <a:lnTo>
                    <a:pt x="82765" y="0"/>
                  </a:lnTo>
                  <a:lnTo>
                    <a:pt x="71574" y="16"/>
                  </a:lnTo>
                  <a:lnTo>
                    <a:pt x="60596" y="1546"/>
                  </a:lnTo>
                  <a:lnTo>
                    <a:pt x="50288" y="4471"/>
                  </a:lnTo>
                  <a:lnTo>
                    <a:pt x="40739" y="8705"/>
                  </a:lnTo>
                  <a:lnTo>
                    <a:pt x="31865" y="14289"/>
                  </a:lnTo>
                  <a:lnTo>
                    <a:pt x="23534" y="21125"/>
                  </a:lnTo>
                  <a:lnTo>
                    <a:pt x="15939" y="29325"/>
                  </a:lnTo>
                  <a:lnTo>
                    <a:pt x="9581" y="39262"/>
                  </a:lnTo>
                  <a:lnTo>
                    <a:pt x="4644" y="50974"/>
                  </a:lnTo>
                  <a:lnTo>
                    <a:pt x="1328" y="63737"/>
                  </a:lnTo>
                  <a:lnTo>
                    <a:pt x="0" y="76302"/>
                  </a:lnTo>
                  <a:lnTo>
                    <a:pt x="662" y="87973"/>
                  </a:lnTo>
                  <a:lnTo>
                    <a:pt x="2867" y="98756"/>
                  </a:lnTo>
                  <a:lnTo>
                    <a:pt x="5942" y="109064"/>
                  </a:lnTo>
                  <a:lnTo>
                    <a:pt x="9419" y="119212"/>
                  </a:lnTo>
                  <a:lnTo>
                    <a:pt x="13377" y="129027"/>
                  </a:lnTo>
                  <a:lnTo>
                    <a:pt x="18317" y="137954"/>
                  </a:lnTo>
                  <a:lnTo>
                    <a:pt x="24450" y="145747"/>
                  </a:lnTo>
                  <a:lnTo>
                    <a:pt x="31536" y="152627"/>
                  </a:lnTo>
                  <a:lnTo>
                    <a:pt x="39064" y="159090"/>
                  </a:lnTo>
                  <a:lnTo>
                    <a:pt x="46694" y="165466"/>
                  </a:lnTo>
                  <a:lnTo>
                    <a:pt x="54597" y="171580"/>
                  </a:lnTo>
                  <a:lnTo>
                    <a:pt x="63341" y="176859"/>
                  </a:lnTo>
                  <a:lnTo>
                    <a:pt x="73182" y="181038"/>
                  </a:lnTo>
                  <a:lnTo>
                    <a:pt x="83910" y="183996"/>
                  </a:lnTo>
                  <a:lnTo>
                    <a:pt x="95036" y="185608"/>
                  </a:lnTo>
                  <a:lnTo>
                    <a:pt x="106217" y="185946"/>
                  </a:lnTo>
                  <a:lnTo>
                    <a:pt x="117046" y="185189"/>
                  </a:lnTo>
                  <a:lnTo>
                    <a:pt x="128141" y="183339"/>
                  </a:lnTo>
                  <a:lnTo>
                    <a:pt x="141589" y="179118"/>
                  </a:lnTo>
                  <a:lnTo>
                    <a:pt x="161018" y="170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5681" y="420969"/>
              <a:ext cx="143563" cy="179156"/>
            </a:xfrm>
            <a:custGeom>
              <a:avLst/>
              <a:gdLst/>
              <a:ahLst/>
              <a:cxnLst/>
              <a:rect l="0" t="0" r="0" b="0"/>
              <a:pathLst>
                <a:path w="143563" h="179156">
                  <a:moveTo>
                    <a:pt x="6692" y="63341"/>
                  </a:moveTo>
                  <a:lnTo>
                    <a:pt x="9558" y="77943"/>
                  </a:lnTo>
                  <a:lnTo>
                    <a:pt x="11701" y="91214"/>
                  </a:lnTo>
                  <a:lnTo>
                    <a:pt x="13273" y="104316"/>
                  </a:lnTo>
                  <a:lnTo>
                    <a:pt x="13351" y="113948"/>
                  </a:lnTo>
                  <a:lnTo>
                    <a:pt x="11327" y="115985"/>
                  </a:lnTo>
                  <a:lnTo>
                    <a:pt x="8524" y="112105"/>
                  </a:lnTo>
                  <a:lnTo>
                    <a:pt x="5654" y="104289"/>
                  </a:lnTo>
                  <a:lnTo>
                    <a:pt x="3140" y="93656"/>
                  </a:lnTo>
                  <a:lnTo>
                    <a:pt x="1151" y="80974"/>
                  </a:lnTo>
                  <a:lnTo>
                    <a:pt x="0" y="67304"/>
                  </a:lnTo>
                  <a:lnTo>
                    <a:pt x="217" y="54005"/>
                  </a:lnTo>
                  <a:lnTo>
                    <a:pt x="1967" y="41789"/>
                  </a:lnTo>
                  <a:lnTo>
                    <a:pt x="5263" y="30952"/>
                  </a:lnTo>
                  <a:lnTo>
                    <a:pt x="10143" y="21657"/>
                  </a:lnTo>
                  <a:lnTo>
                    <a:pt x="16463" y="13820"/>
                  </a:lnTo>
                  <a:lnTo>
                    <a:pt x="23958" y="7521"/>
                  </a:lnTo>
                  <a:lnTo>
                    <a:pt x="32351" y="3095"/>
                  </a:lnTo>
                  <a:lnTo>
                    <a:pt x="41395" y="566"/>
                  </a:lnTo>
                  <a:lnTo>
                    <a:pt x="50737" y="0"/>
                  </a:lnTo>
                  <a:lnTo>
                    <a:pt x="59927" y="1663"/>
                  </a:lnTo>
                  <a:lnTo>
                    <a:pt x="68736" y="5486"/>
                  </a:lnTo>
                  <a:lnTo>
                    <a:pt x="77125" y="11138"/>
                  </a:lnTo>
                  <a:lnTo>
                    <a:pt x="85146" y="18210"/>
                  </a:lnTo>
                  <a:lnTo>
                    <a:pt x="92872" y="26334"/>
                  </a:lnTo>
                  <a:lnTo>
                    <a:pt x="100215" y="35209"/>
                  </a:lnTo>
                  <a:lnTo>
                    <a:pt x="106927" y="44610"/>
                  </a:lnTo>
                  <a:lnTo>
                    <a:pt x="112926" y="54380"/>
                  </a:lnTo>
                  <a:lnTo>
                    <a:pt x="118277" y="64566"/>
                  </a:lnTo>
                  <a:lnTo>
                    <a:pt x="123107" y="75397"/>
                  </a:lnTo>
                  <a:lnTo>
                    <a:pt x="127537" y="86946"/>
                  </a:lnTo>
                  <a:lnTo>
                    <a:pt x="131513" y="99145"/>
                  </a:lnTo>
                  <a:lnTo>
                    <a:pt x="134811" y="111866"/>
                  </a:lnTo>
                  <a:lnTo>
                    <a:pt x="137364" y="124962"/>
                  </a:lnTo>
                  <a:lnTo>
                    <a:pt x="139253" y="137719"/>
                  </a:lnTo>
                  <a:lnTo>
                    <a:pt x="140808" y="150112"/>
                  </a:lnTo>
                  <a:lnTo>
                    <a:pt x="142167" y="163229"/>
                  </a:lnTo>
                  <a:lnTo>
                    <a:pt x="143562" y="179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42943" y="231626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4" y="95109"/>
                  </a:lnTo>
                  <a:lnTo>
                    <a:pt x="177" y="110899"/>
                  </a:lnTo>
                  <a:lnTo>
                    <a:pt x="825" y="125721"/>
                  </a:lnTo>
                  <a:lnTo>
                    <a:pt x="2074" y="139549"/>
                  </a:lnTo>
                  <a:lnTo>
                    <a:pt x="3727" y="153003"/>
                  </a:lnTo>
                  <a:lnTo>
                    <a:pt x="5375" y="167189"/>
                  </a:lnTo>
                  <a:lnTo>
                    <a:pt x="6778" y="182669"/>
                  </a:lnTo>
                  <a:lnTo>
                    <a:pt x="7870" y="199325"/>
                  </a:lnTo>
                  <a:lnTo>
                    <a:pt x="8679" y="216657"/>
                  </a:lnTo>
                  <a:lnTo>
                    <a:pt x="9256" y="234277"/>
                  </a:lnTo>
                  <a:lnTo>
                    <a:pt x="9661" y="251819"/>
                  </a:lnTo>
                  <a:lnTo>
                    <a:pt x="9941" y="268889"/>
                  </a:lnTo>
                  <a:lnTo>
                    <a:pt x="10132" y="285318"/>
                  </a:lnTo>
                  <a:lnTo>
                    <a:pt x="10262" y="300915"/>
                  </a:lnTo>
                  <a:lnTo>
                    <a:pt x="10364" y="317109"/>
                  </a:lnTo>
                  <a:lnTo>
                    <a:pt x="10447" y="337556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48186" y="36849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209363" y="10528"/>
                  </a:lnTo>
                  <a:lnTo>
                    <a:pt x="198234" y="10528"/>
                  </a:lnTo>
                  <a:lnTo>
                    <a:pt x="186632" y="10528"/>
                  </a:lnTo>
                  <a:lnTo>
                    <a:pt x="174298" y="10528"/>
                  </a:lnTo>
                  <a:lnTo>
                    <a:pt x="160989" y="10528"/>
                  </a:lnTo>
                  <a:lnTo>
                    <a:pt x="146680" y="10524"/>
                  </a:lnTo>
                  <a:lnTo>
                    <a:pt x="131503" y="10351"/>
                  </a:lnTo>
                  <a:lnTo>
                    <a:pt x="115641" y="9703"/>
                  </a:lnTo>
                  <a:lnTo>
                    <a:pt x="99279" y="8454"/>
                  </a:lnTo>
                  <a:lnTo>
                    <a:pt x="82741" y="6793"/>
                  </a:lnTo>
                  <a:lnTo>
                    <a:pt x="64554" y="4966"/>
                  </a:lnTo>
                  <a:lnTo>
                    <a:pt x="39770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79896" y="26321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5" y="147988"/>
                  </a:lnTo>
                  <a:lnTo>
                    <a:pt x="177" y="166182"/>
                  </a:lnTo>
                  <a:lnTo>
                    <a:pt x="825" y="183704"/>
                  </a:lnTo>
                  <a:lnTo>
                    <a:pt x="2074" y="200452"/>
                  </a:lnTo>
                  <a:lnTo>
                    <a:pt x="3727" y="216496"/>
                  </a:lnTo>
                  <a:lnTo>
                    <a:pt x="5375" y="231970"/>
                  </a:lnTo>
                  <a:lnTo>
                    <a:pt x="6778" y="247006"/>
                  </a:lnTo>
                  <a:lnTo>
                    <a:pt x="7873" y="261503"/>
                  </a:lnTo>
                  <a:lnTo>
                    <a:pt x="8801" y="276758"/>
                  </a:lnTo>
                  <a:lnTo>
                    <a:pt x="9640" y="296351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35129" y="162473"/>
              <a:ext cx="274097" cy="248139"/>
            </a:xfrm>
            <a:custGeom>
              <a:avLst/>
              <a:gdLst/>
              <a:ahLst/>
              <a:cxnLst/>
              <a:rect l="0" t="0" r="0" b="0"/>
              <a:pathLst>
                <a:path w="274097" h="248139">
                  <a:moveTo>
                    <a:pt x="7897" y="90210"/>
                  </a:moveTo>
                  <a:lnTo>
                    <a:pt x="2364" y="81409"/>
                  </a:lnTo>
                  <a:lnTo>
                    <a:pt x="0" y="73062"/>
                  </a:lnTo>
                  <a:lnTo>
                    <a:pt x="680" y="64368"/>
                  </a:lnTo>
                  <a:lnTo>
                    <a:pt x="3725" y="55420"/>
                  </a:lnTo>
                  <a:lnTo>
                    <a:pt x="8329" y="46573"/>
                  </a:lnTo>
                  <a:lnTo>
                    <a:pt x="13885" y="38039"/>
                  </a:lnTo>
                  <a:lnTo>
                    <a:pt x="20174" y="30024"/>
                  </a:lnTo>
                  <a:lnTo>
                    <a:pt x="27279" y="22795"/>
                  </a:lnTo>
                  <a:lnTo>
                    <a:pt x="35200" y="16422"/>
                  </a:lnTo>
                  <a:lnTo>
                    <a:pt x="43990" y="10974"/>
                  </a:lnTo>
                  <a:lnTo>
                    <a:pt x="53807" y="6606"/>
                  </a:lnTo>
                  <a:lnTo>
                    <a:pt x="64640" y="3300"/>
                  </a:lnTo>
                  <a:lnTo>
                    <a:pt x="76340" y="1062"/>
                  </a:lnTo>
                  <a:lnTo>
                    <a:pt x="88720" y="0"/>
                  </a:lnTo>
                  <a:lnTo>
                    <a:pt x="101602" y="67"/>
                  </a:lnTo>
                  <a:lnTo>
                    <a:pt x="114844" y="1247"/>
                  </a:lnTo>
                  <a:lnTo>
                    <a:pt x="128340" y="3633"/>
                  </a:lnTo>
                  <a:lnTo>
                    <a:pt x="142010" y="7164"/>
                  </a:lnTo>
                  <a:lnTo>
                    <a:pt x="155800" y="11653"/>
                  </a:lnTo>
                  <a:lnTo>
                    <a:pt x="169671" y="16882"/>
                  </a:lnTo>
                  <a:lnTo>
                    <a:pt x="183588" y="22662"/>
                  </a:lnTo>
                  <a:lnTo>
                    <a:pt x="197206" y="28999"/>
                  </a:lnTo>
                  <a:lnTo>
                    <a:pt x="209897" y="36084"/>
                  </a:lnTo>
                  <a:lnTo>
                    <a:pt x="221395" y="43962"/>
                  </a:lnTo>
                  <a:lnTo>
                    <a:pt x="231759" y="52541"/>
                  </a:lnTo>
                  <a:lnTo>
                    <a:pt x="241190" y="61678"/>
                  </a:lnTo>
                  <a:lnTo>
                    <a:pt x="249897" y="71242"/>
                  </a:lnTo>
                  <a:lnTo>
                    <a:pt x="257746" y="81445"/>
                  </a:lnTo>
                  <a:lnTo>
                    <a:pt x="264273" y="92811"/>
                  </a:lnTo>
                  <a:lnTo>
                    <a:pt x="269324" y="105521"/>
                  </a:lnTo>
                  <a:lnTo>
                    <a:pt x="272717" y="118972"/>
                  </a:lnTo>
                  <a:lnTo>
                    <a:pt x="274096" y="132007"/>
                  </a:lnTo>
                  <a:lnTo>
                    <a:pt x="273460" y="143998"/>
                  </a:lnTo>
                  <a:lnTo>
                    <a:pt x="270931" y="154996"/>
                  </a:lnTo>
                  <a:lnTo>
                    <a:pt x="266574" y="165449"/>
                  </a:lnTo>
                  <a:lnTo>
                    <a:pt x="260611" y="175694"/>
                  </a:lnTo>
                  <a:lnTo>
                    <a:pt x="253355" y="185574"/>
                  </a:lnTo>
                  <a:lnTo>
                    <a:pt x="245123" y="194545"/>
                  </a:lnTo>
                  <a:lnTo>
                    <a:pt x="236182" y="202362"/>
                  </a:lnTo>
                  <a:lnTo>
                    <a:pt x="226740" y="209089"/>
                  </a:lnTo>
                  <a:lnTo>
                    <a:pt x="216950" y="214916"/>
                  </a:lnTo>
                  <a:lnTo>
                    <a:pt x="206920" y="220057"/>
                  </a:lnTo>
                  <a:lnTo>
                    <a:pt x="196728" y="224697"/>
                  </a:lnTo>
                  <a:lnTo>
                    <a:pt x="186425" y="228981"/>
                  </a:lnTo>
                  <a:lnTo>
                    <a:pt x="176062" y="233012"/>
                  </a:lnTo>
                  <a:lnTo>
                    <a:pt x="166116" y="236718"/>
                  </a:lnTo>
                  <a:lnTo>
                    <a:pt x="156520" y="240222"/>
                  </a:lnTo>
                  <a:lnTo>
                    <a:pt x="146431" y="243834"/>
                  </a:lnTo>
                  <a:lnTo>
                    <a:pt x="134238" y="248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4653" y="379025"/>
              <a:ext cx="115814" cy="178555"/>
            </a:xfrm>
            <a:custGeom>
              <a:avLst/>
              <a:gdLst/>
              <a:ahLst/>
              <a:cxnLst/>
              <a:rect l="0" t="0" r="0" b="0"/>
              <a:pathLst>
                <a:path w="115814" h="178555">
                  <a:moveTo>
                    <a:pt x="0" y="73700"/>
                  </a:moveTo>
                  <a:lnTo>
                    <a:pt x="67" y="85368"/>
                  </a:lnTo>
                  <a:lnTo>
                    <a:pt x="707" y="95857"/>
                  </a:lnTo>
                  <a:lnTo>
                    <a:pt x="2008" y="106158"/>
                  </a:lnTo>
                  <a:lnTo>
                    <a:pt x="4040" y="116460"/>
                  </a:lnTo>
                  <a:lnTo>
                    <a:pt x="7005" y="126803"/>
                  </a:lnTo>
                  <a:lnTo>
                    <a:pt x="10921" y="137193"/>
                  </a:lnTo>
                  <a:lnTo>
                    <a:pt x="15497" y="147621"/>
                  </a:lnTo>
                  <a:lnTo>
                    <a:pt x="20252" y="158079"/>
                  </a:lnTo>
                  <a:lnTo>
                    <a:pt x="24876" y="168488"/>
                  </a:lnTo>
                  <a:lnTo>
                    <a:pt x="28750" y="176358"/>
                  </a:lnTo>
                  <a:lnTo>
                    <a:pt x="30956" y="178554"/>
                  </a:lnTo>
                  <a:lnTo>
                    <a:pt x="31353" y="176045"/>
                  </a:lnTo>
                  <a:lnTo>
                    <a:pt x="30387" y="170470"/>
                  </a:lnTo>
                  <a:lnTo>
                    <a:pt x="28518" y="162846"/>
                  </a:lnTo>
                  <a:lnTo>
                    <a:pt x="26067" y="153601"/>
                  </a:lnTo>
                  <a:lnTo>
                    <a:pt x="23250" y="143047"/>
                  </a:lnTo>
                  <a:lnTo>
                    <a:pt x="20363" y="131480"/>
                  </a:lnTo>
                  <a:lnTo>
                    <a:pt x="17797" y="119165"/>
                  </a:lnTo>
                  <a:lnTo>
                    <a:pt x="15744" y="106318"/>
                  </a:lnTo>
                  <a:lnTo>
                    <a:pt x="14534" y="93262"/>
                  </a:lnTo>
                  <a:lnTo>
                    <a:pt x="14703" y="80421"/>
                  </a:lnTo>
                  <a:lnTo>
                    <a:pt x="16417" y="68011"/>
                  </a:lnTo>
                  <a:lnTo>
                    <a:pt x="19687" y="56220"/>
                  </a:lnTo>
                  <a:lnTo>
                    <a:pt x="24548" y="45294"/>
                  </a:lnTo>
                  <a:lnTo>
                    <a:pt x="30859" y="35286"/>
                  </a:lnTo>
                  <a:lnTo>
                    <a:pt x="38519" y="26413"/>
                  </a:lnTo>
                  <a:lnTo>
                    <a:pt x="47554" y="19123"/>
                  </a:lnTo>
                  <a:lnTo>
                    <a:pt x="57839" y="13515"/>
                  </a:lnTo>
                  <a:lnTo>
                    <a:pt x="68730" y="9383"/>
                  </a:lnTo>
                  <a:lnTo>
                    <a:pt x="80329" y="5988"/>
                  </a:lnTo>
                  <a:lnTo>
                    <a:pt x="94771" y="303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10507" y="410611"/>
              <a:ext cx="121775" cy="162405"/>
            </a:xfrm>
            <a:custGeom>
              <a:avLst/>
              <a:gdLst/>
              <a:ahLst/>
              <a:cxnLst/>
              <a:rect l="0" t="0" r="0" b="0"/>
              <a:pathLst>
                <a:path w="121775" h="162405">
                  <a:moveTo>
                    <a:pt x="85244" y="0"/>
                  </a:moveTo>
                  <a:lnTo>
                    <a:pt x="76443" y="5867"/>
                  </a:lnTo>
                  <a:lnTo>
                    <a:pt x="68096" y="11432"/>
                  </a:lnTo>
                  <a:lnTo>
                    <a:pt x="59402" y="17236"/>
                  </a:lnTo>
                  <a:lnTo>
                    <a:pt x="50454" y="23489"/>
                  </a:lnTo>
                  <a:lnTo>
                    <a:pt x="41607" y="30467"/>
                  </a:lnTo>
                  <a:lnTo>
                    <a:pt x="33073" y="38249"/>
                  </a:lnTo>
                  <a:lnTo>
                    <a:pt x="25057" y="46750"/>
                  </a:lnTo>
                  <a:lnTo>
                    <a:pt x="17828" y="55829"/>
                  </a:lnTo>
                  <a:lnTo>
                    <a:pt x="11460" y="65343"/>
                  </a:lnTo>
                  <a:lnTo>
                    <a:pt x="6185" y="75171"/>
                  </a:lnTo>
                  <a:lnTo>
                    <a:pt x="2465" y="85220"/>
                  </a:lnTo>
                  <a:lnTo>
                    <a:pt x="412" y="95419"/>
                  </a:lnTo>
                  <a:lnTo>
                    <a:pt x="0" y="105555"/>
                  </a:lnTo>
                  <a:lnTo>
                    <a:pt x="1234" y="115287"/>
                  </a:lnTo>
                  <a:lnTo>
                    <a:pt x="3958" y="124459"/>
                  </a:lnTo>
                  <a:lnTo>
                    <a:pt x="8055" y="132923"/>
                  </a:lnTo>
                  <a:lnTo>
                    <a:pt x="13546" y="140462"/>
                  </a:lnTo>
                  <a:lnTo>
                    <a:pt x="20316" y="147047"/>
                  </a:lnTo>
                  <a:lnTo>
                    <a:pt x="28301" y="152639"/>
                  </a:lnTo>
                  <a:lnTo>
                    <a:pt x="37562" y="157104"/>
                  </a:lnTo>
                  <a:lnTo>
                    <a:pt x="48006" y="160467"/>
                  </a:lnTo>
                  <a:lnTo>
                    <a:pt x="59104" y="162404"/>
                  </a:lnTo>
                  <a:lnTo>
                    <a:pt x="70012" y="162199"/>
                  </a:lnTo>
                  <a:lnTo>
                    <a:pt x="80266" y="159649"/>
                  </a:lnTo>
                  <a:lnTo>
                    <a:pt x="89607" y="155005"/>
                  </a:lnTo>
                  <a:lnTo>
                    <a:pt x="97808" y="148683"/>
                  </a:lnTo>
                  <a:lnTo>
                    <a:pt x="104874" y="141090"/>
                  </a:lnTo>
                  <a:lnTo>
                    <a:pt x="110806" y="132248"/>
                  </a:lnTo>
                  <a:lnTo>
                    <a:pt x="115507" y="121812"/>
                  </a:lnTo>
                  <a:lnTo>
                    <a:pt x="119037" y="109729"/>
                  </a:lnTo>
                  <a:lnTo>
                    <a:pt x="121257" y="96533"/>
                  </a:lnTo>
                  <a:lnTo>
                    <a:pt x="121774" y="83136"/>
                  </a:lnTo>
                  <a:lnTo>
                    <a:pt x="120533" y="70099"/>
                  </a:lnTo>
                  <a:lnTo>
                    <a:pt x="117876" y="57853"/>
                  </a:lnTo>
                  <a:lnTo>
                    <a:pt x="114006" y="45572"/>
                  </a:lnTo>
                  <a:lnTo>
                    <a:pt x="107466" y="31065"/>
                  </a:lnTo>
                  <a:lnTo>
                    <a:pt x="9577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95751" y="441429"/>
              <a:ext cx="227838" cy="337680"/>
            </a:xfrm>
            <a:custGeom>
              <a:avLst/>
              <a:gdLst/>
              <a:ahLst/>
              <a:cxnLst/>
              <a:rect l="0" t="0" r="0" b="0"/>
              <a:pathLst>
                <a:path w="227838" h="337680">
                  <a:moveTo>
                    <a:pt x="189513" y="116581"/>
                  </a:moveTo>
                  <a:lnTo>
                    <a:pt x="195179" y="107780"/>
                  </a:lnTo>
                  <a:lnTo>
                    <a:pt x="198823" y="99433"/>
                  </a:lnTo>
                  <a:lnTo>
                    <a:pt x="200728" y="90734"/>
                  </a:lnTo>
                  <a:lnTo>
                    <a:pt x="201056" y="81613"/>
                  </a:lnTo>
                  <a:lnTo>
                    <a:pt x="199789" y="72118"/>
                  </a:lnTo>
                  <a:lnTo>
                    <a:pt x="197065" y="62331"/>
                  </a:lnTo>
                  <a:lnTo>
                    <a:pt x="193144" y="52490"/>
                  </a:lnTo>
                  <a:lnTo>
                    <a:pt x="188309" y="42964"/>
                  </a:lnTo>
                  <a:lnTo>
                    <a:pt x="182800" y="33935"/>
                  </a:lnTo>
                  <a:lnTo>
                    <a:pt x="176646" y="25570"/>
                  </a:lnTo>
                  <a:lnTo>
                    <a:pt x="169685" y="18097"/>
                  </a:lnTo>
                  <a:lnTo>
                    <a:pt x="161891" y="11561"/>
                  </a:lnTo>
                  <a:lnTo>
                    <a:pt x="153369" y="6172"/>
                  </a:lnTo>
                  <a:lnTo>
                    <a:pt x="144270" y="2375"/>
                  </a:lnTo>
                  <a:lnTo>
                    <a:pt x="134748" y="275"/>
                  </a:lnTo>
                  <a:lnTo>
                    <a:pt x="125254" y="0"/>
                  </a:lnTo>
                  <a:lnTo>
                    <a:pt x="116492" y="1859"/>
                  </a:lnTo>
                  <a:lnTo>
                    <a:pt x="108798" y="5815"/>
                  </a:lnTo>
                  <a:lnTo>
                    <a:pt x="102482" y="11555"/>
                  </a:lnTo>
                  <a:lnTo>
                    <a:pt x="97988" y="18687"/>
                  </a:lnTo>
                  <a:lnTo>
                    <a:pt x="95375" y="26850"/>
                  </a:lnTo>
                  <a:lnTo>
                    <a:pt x="94399" y="35752"/>
                  </a:lnTo>
                  <a:lnTo>
                    <a:pt x="94716" y="45171"/>
                  </a:lnTo>
                  <a:lnTo>
                    <a:pt x="96006" y="54944"/>
                  </a:lnTo>
                  <a:lnTo>
                    <a:pt x="98327" y="64792"/>
                  </a:lnTo>
                  <a:lnTo>
                    <a:pt x="102085" y="74332"/>
                  </a:lnTo>
                  <a:lnTo>
                    <a:pt x="107390" y="83360"/>
                  </a:lnTo>
                  <a:lnTo>
                    <a:pt x="114071" y="91218"/>
                  </a:lnTo>
                  <a:lnTo>
                    <a:pt x="121850" y="96754"/>
                  </a:lnTo>
                  <a:lnTo>
                    <a:pt x="130451" y="99541"/>
                  </a:lnTo>
                  <a:lnTo>
                    <a:pt x="139479" y="99630"/>
                  </a:lnTo>
                  <a:lnTo>
                    <a:pt x="148452" y="97189"/>
                  </a:lnTo>
                  <a:lnTo>
                    <a:pt x="157111" y="92618"/>
                  </a:lnTo>
                  <a:lnTo>
                    <a:pt x="165399" y="87521"/>
                  </a:lnTo>
                  <a:lnTo>
                    <a:pt x="173351" y="84480"/>
                  </a:lnTo>
                  <a:lnTo>
                    <a:pt x="181031" y="84762"/>
                  </a:lnTo>
                  <a:lnTo>
                    <a:pt x="188342" y="88574"/>
                  </a:lnTo>
                  <a:lnTo>
                    <a:pt x="195034" y="95711"/>
                  </a:lnTo>
                  <a:lnTo>
                    <a:pt x="201019" y="105664"/>
                  </a:lnTo>
                  <a:lnTo>
                    <a:pt x="206361" y="117817"/>
                  </a:lnTo>
                  <a:lnTo>
                    <a:pt x="211183" y="131604"/>
                  </a:lnTo>
                  <a:lnTo>
                    <a:pt x="215609" y="146558"/>
                  </a:lnTo>
                  <a:lnTo>
                    <a:pt x="219583" y="162167"/>
                  </a:lnTo>
                  <a:lnTo>
                    <a:pt x="222879" y="177869"/>
                  </a:lnTo>
                  <a:lnTo>
                    <a:pt x="225426" y="193355"/>
                  </a:lnTo>
                  <a:lnTo>
                    <a:pt x="227137" y="208534"/>
                  </a:lnTo>
                  <a:lnTo>
                    <a:pt x="227837" y="223420"/>
                  </a:lnTo>
                  <a:lnTo>
                    <a:pt x="227519" y="238053"/>
                  </a:lnTo>
                  <a:lnTo>
                    <a:pt x="225999" y="252001"/>
                  </a:lnTo>
                  <a:lnTo>
                    <a:pt x="222851" y="264390"/>
                  </a:lnTo>
                  <a:lnTo>
                    <a:pt x="217991" y="274870"/>
                  </a:lnTo>
                  <a:lnTo>
                    <a:pt x="211626" y="283569"/>
                  </a:lnTo>
                  <a:lnTo>
                    <a:pt x="204066" y="290811"/>
                  </a:lnTo>
                  <a:lnTo>
                    <a:pt x="195608" y="296934"/>
                  </a:lnTo>
                  <a:lnTo>
                    <a:pt x="186338" y="301913"/>
                  </a:lnTo>
                  <a:lnTo>
                    <a:pt x="176137" y="305370"/>
                  </a:lnTo>
                  <a:lnTo>
                    <a:pt x="165018" y="307222"/>
                  </a:lnTo>
                  <a:lnTo>
                    <a:pt x="153112" y="307825"/>
                  </a:lnTo>
                  <a:lnTo>
                    <a:pt x="140588" y="307775"/>
                  </a:lnTo>
                  <a:lnTo>
                    <a:pt x="127605" y="307488"/>
                  </a:lnTo>
                  <a:lnTo>
                    <a:pt x="114294" y="307333"/>
                  </a:lnTo>
                  <a:lnTo>
                    <a:pt x="100752" y="307694"/>
                  </a:lnTo>
                  <a:lnTo>
                    <a:pt x="87054" y="308727"/>
                  </a:lnTo>
                  <a:lnTo>
                    <a:pt x="73416" y="310558"/>
                  </a:lnTo>
                  <a:lnTo>
                    <a:pt x="60179" y="313384"/>
                  </a:lnTo>
                  <a:lnTo>
                    <a:pt x="47510" y="317200"/>
                  </a:lnTo>
                  <a:lnTo>
                    <a:pt x="35844" y="321560"/>
                  </a:lnTo>
                  <a:lnTo>
                    <a:pt x="24825" y="326096"/>
                  </a:lnTo>
                  <a:lnTo>
                    <a:pt x="13485" y="331204"/>
                  </a:lnTo>
                  <a:lnTo>
                    <a:pt x="0" y="337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21149" y="400082"/>
              <a:ext cx="100986" cy="138219"/>
            </a:xfrm>
            <a:custGeom>
              <a:avLst/>
              <a:gdLst/>
              <a:ahLst/>
              <a:cxnLst/>
              <a:rect l="0" t="0" r="0" b="0"/>
              <a:pathLst>
                <a:path w="100986" h="138219">
                  <a:moveTo>
                    <a:pt x="6229" y="63171"/>
                  </a:moveTo>
                  <a:lnTo>
                    <a:pt x="9163" y="72040"/>
                  </a:lnTo>
                  <a:lnTo>
                    <a:pt x="11945" y="81027"/>
                  </a:lnTo>
                  <a:lnTo>
                    <a:pt x="14845" y="91017"/>
                  </a:lnTo>
                  <a:lnTo>
                    <a:pt x="17884" y="101825"/>
                  </a:lnTo>
                  <a:lnTo>
                    <a:pt x="21049" y="112988"/>
                  </a:lnTo>
                  <a:lnTo>
                    <a:pt x="24275" y="124146"/>
                  </a:lnTo>
                  <a:lnTo>
                    <a:pt x="26199" y="133477"/>
                  </a:lnTo>
                  <a:lnTo>
                    <a:pt x="25488" y="138218"/>
                  </a:lnTo>
                  <a:lnTo>
                    <a:pt x="23206" y="138145"/>
                  </a:lnTo>
                  <a:lnTo>
                    <a:pt x="20194" y="134475"/>
                  </a:lnTo>
                  <a:lnTo>
                    <a:pt x="16860" y="128402"/>
                  </a:lnTo>
                  <a:lnTo>
                    <a:pt x="13390" y="120774"/>
                  </a:lnTo>
                  <a:lnTo>
                    <a:pt x="9874" y="112136"/>
                  </a:lnTo>
                  <a:lnTo>
                    <a:pt x="6512" y="102678"/>
                  </a:lnTo>
                  <a:lnTo>
                    <a:pt x="3625" y="92321"/>
                  </a:lnTo>
                  <a:lnTo>
                    <a:pt x="1355" y="81090"/>
                  </a:lnTo>
                  <a:lnTo>
                    <a:pt x="0" y="69440"/>
                  </a:lnTo>
                  <a:lnTo>
                    <a:pt x="71" y="58149"/>
                  </a:lnTo>
                  <a:lnTo>
                    <a:pt x="1720" y="47634"/>
                  </a:lnTo>
                  <a:lnTo>
                    <a:pt x="4947" y="38116"/>
                  </a:lnTo>
                  <a:lnTo>
                    <a:pt x="9779" y="29794"/>
                  </a:lnTo>
                  <a:lnTo>
                    <a:pt x="16071" y="22648"/>
                  </a:lnTo>
                  <a:lnTo>
                    <a:pt x="23717" y="16662"/>
                  </a:lnTo>
                  <a:lnTo>
                    <a:pt x="32744" y="11924"/>
                  </a:lnTo>
                  <a:lnTo>
                    <a:pt x="43023" y="8362"/>
                  </a:lnTo>
                  <a:lnTo>
                    <a:pt x="53910" y="5775"/>
                  </a:lnTo>
                  <a:lnTo>
                    <a:pt x="65506" y="3666"/>
                  </a:lnTo>
                  <a:lnTo>
                    <a:pt x="79945" y="1847"/>
                  </a:lnTo>
                  <a:lnTo>
                    <a:pt x="100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4684" y="397578"/>
              <a:ext cx="124850" cy="170024"/>
            </a:xfrm>
            <a:custGeom>
              <a:avLst/>
              <a:gdLst/>
              <a:ahLst/>
              <a:cxnLst/>
              <a:rect l="0" t="0" r="0" b="0"/>
              <a:pathLst>
                <a:path w="124850" h="170024">
                  <a:moveTo>
                    <a:pt x="9036" y="55147"/>
                  </a:moveTo>
                  <a:lnTo>
                    <a:pt x="17904" y="60880"/>
                  </a:lnTo>
                  <a:lnTo>
                    <a:pt x="26891" y="65164"/>
                  </a:lnTo>
                  <a:lnTo>
                    <a:pt x="36882" y="68361"/>
                  </a:lnTo>
                  <a:lnTo>
                    <a:pt x="47690" y="70377"/>
                  </a:lnTo>
                  <a:lnTo>
                    <a:pt x="58853" y="70777"/>
                  </a:lnTo>
                  <a:lnTo>
                    <a:pt x="70044" y="69457"/>
                  </a:lnTo>
                  <a:lnTo>
                    <a:pt x="80638" y="66289"/>
                  </a:lnTo>
                  <a:lnTo>
                    <a:pt x="89677" y="60967"/>
                  </a:lnTo>
                  <a:lnTo>
                    <a:pt x="96774" y="53545"/>
                  </a:lnTo>
                  <a:lnTo>
                    <a:pt x="101722" y="44664"/>
                  </a:lnTo>
                  <a:lnTo>
                    <a:pt x="104233" y="35335"/>
                  </a:lnTo>
                  <a:lnTo>
                    <a:pt x="104395" y="26189"/>
                  </a:lnTo>
                  <a:lnTo>
                    <a:pt x="102252" y="17782"/>
                  </a:lnTo>
                  <a:lnTo>
                    <a:pt x="97631" y="10748"/>
                  </a:lnTo>
                  <a:lnTo>
                    <a:pt x="90684" y="5293"/>
                  </a:lnTo>
                  <a:lnTo>
                    <a:pt x="82126" y="1597"/>
                  </a:lnTo>
                  <a:lnTo>
                    <a:pt x="73013" y="0"/>
                  </a:lnTo>
                  <a:lnTo>
                    <a:pt x="64004" y="483"/>
                  </a:lnTo>
                  <a:lnTo>
                    <a:pt x="55348" y="2906"/>
                  </a:lnTo>
                  <a:lnTo>
                    <a:pt x="47083" y="7190"/>
                  </a:lnTo>
                  <a:lnTo>
                    <a:pt x="39155" y="13100"/>
                  </a:lnTo>
                  <a:lnTo>
                    <a:pt x="31493" y="20150"/>
                  </a:lnTo>
                  <a:lnTo>
                    <a:pt x="24025" y="27711"/>
                  </a:lnTo>
                  <a:lnTo>
                    <a:pt x="16712" y="35397"/>
                  </a:lnTo>
                  <a:lnTo>
                    <a:pt x="10001" y="43522"/>
                  </a:lnTo>
                  <a:lnTo>
                    <a:pt x="4785" y="52953"/>
                  </a:lnTo>
                  <a:lnTo>
                    <a:pt x="1435" y="64078"/>
                  </a:lnTo>
                  <a:lnTo>
                    <a:pt x="0" y="76652"/>
                  </a:lnTo>
                  <a:lnTo>
                    <a:pt x="476" y="90090"/>
                  </a:lnTo>
                  <a:lnTo>
                    <a:pt x="2654" y="103933"/>
                  </a:lnTo>
                  <a:lnTo>
                    <a:pt x="6369" y="117447"/>
                  </a:lnTo>
                  <a:lnTo>
                    <a:pt x="11595" y="129595"/>
                  </a:lnTo>
                  <a:lnTo>
                    <a:pt x="18179" y="139939"/>
                  </a:lnTo>
                  <a:lnTo>
                    <a:pt x="25868" y="148559"/>
                  </a:lnTo>
                  <a:lnTo>
                    <a:pt x="34398" y="155754"/>
                  </a:lnTo>
                  <a:lnTo>
                    <a:pt x="43542" y="161844"/>
                  </a:lnTo>
                  <a:lnTo>
                    <a:pt x="53122" y="166633"/>
                  </a:lnTo>
                  <a:lnTo>
                    <a:pt x="63005" y="169430"/>
                  </a:lnTo>
                  <a:lnTo>
                    <a:pt x="73089" y="170023"/>
                  </a:lnTo>
                  <a:lnTo>
                    <a:pt x="83042" y="168754"/>
                  </a:lnTo>
                  <a:lnTo>
                    <a:pt x="93389" y="166041"/>
                  </a:lnTo>
                  <a:lnTo>
                    <a:pt x="106153" y="160528"/>
                  </a:lnTo>
                  <a:lnTo>
                    <a:pt x="124849" y="149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07621" y="326383"/>
              <a:ext cx="141377" cy="222581"/>
            </a:xfrm>
            <a:custGeom>
              <a:avLst/>
              <a:gdLst/>
              <a:ahLst/>
              <a:cxnLst/>
              <a:rect l="0" t="0" r="0" b="0"/>
              <a:pathLst>
                <a:path w="141377" h="222581">
                  <a:moveTo>
                    <a:pt x="98783" y="0"/>
                  </a:moveTo>
                  <a:lnTo>
                    <a:pt x="89982" y="5800"/>
                  </a:lnTo>
                  <a:lnTo>
                    <a:pt x="81635" y="10725"/>
                  </a:lnTo>
                  <a:lnTo>
                    <a:pt x="72936" y="15232"/>
                  </a:lnTo>
                  <a:lnTo>
                    <a:pt x="63815" y="19626"/>
                  </a:lnTo>
                  <a:lnTo>
                    <a:pt x="54320" y="24287"/>
                  </a:lnTo>
                  <a:lnTo>
                    <a:pt x="44533" y="29402"/>
                  </a:lnTo>
                  <a:lnTo>
                    <a:pt x="34692" y="34980"/>
                  </a:lnTo>
                  <a:lnTo>
                    <a:pt x="25166" y="40952"/>
                  </a:lnTo>
                  <a:lnTo>
                    <a:pt x="16151" y="47235"/>
                  </a:lnTo>
                  <a:lnTo>
                    <a:pt x="8304" y="53912"/>
                  </a:lnTo>
                  <a:lnTo>
                    <a:pt x="2776" y="61225"/>
                  </a:lnTo>
                  <a:lnTo>
                    <a:pt x="0" y="69243"/>
                  </a:lnTo>
                  <a:lnTo>
                    <a:pt x="88" y="77405"/>
                  </a:lnTo>
                  <a:lnTo>
                    <a:pt x="3180" y="84666"/>
                  </a:lnTo>
                  <a:lnTo>
                    <a:pt x="9039" y="90507"/>
                  </a:lnTo>
                  <a:lnTo>
                    <a:pt x="17173" y="94918"/>
                  </a:lnTo>
                  <a:lnTo>
                    <a:pt x="27049" y="98119"/>
                  </a:lnTo>
                  <a:lnTo>
                    <a:pt x="38197" y="100387"/>
                  </a:lnTo>
                  <a:lnTo>
                    <a:pt x="50082" y="102132"/>
                  </a:lnTo>
                  <a:lnTo>
                    <a:pt x="62125" y="103860"/>
                  </a:lnTo>
                  <a:lnTo>
                    <a:pt x="73994" y="105853"/>
                  </a:lnTo>
                  <a:lnTo>
                    <a:pt x="85420" y="108349"/>
                  </a:lnTo>
                  <a:lnTo>
                    <a:pt x="96100" y="111629"/>
                  </a:lnTo>
                  <a:lnTo>
                    <a:pt x="105948" y="115769"/>
                  </a:lnTo>
                  <a:lnTo>
                    <a:pt x="114884" y="120837"/>
                  </a:lnTo>
                  <a:lnTo>
                    <a:pt x="122749" y="126988"/>
                  </a:lnTo>
                  <a:lnTo>
                    <a:pt x="129552" y="134199"/>
                  </a:lnTo>
                  <a:lnTo>
                    <a:pt x="135122" y="142311"/>
                  </a:lnTo>
                  <a:lnTo>
                    <a:pt x="139041" y="151126"/>
                  </a:lnTo>
                  <a:lnTo>
                    <a:pt x="141218" y="160457"/>
                  </a:lnTo>
                  <a:lnTo>
                    <a:pt x="141376" y="169992"/>
                  </a:lnTo>
                  <a:lnTo>
                    <a:pt x="138905" y="179313"/>
                  </a:lnTo>
                  <a:lnTo>
                    <a:pt x="133720" y="188205"/>
                  </a:lnTo>
                  <a:lnTo>
                    <a:pt x="126171" y="196480"/>
                  </a:lnTo>
                  <a:lnTo>
                    <a:pt x="116754" y="203891"/>
                  </a:lnTo>
                  <a:lnTo>
                    <a:pt x="105947" y="210386"/>
                  </a:lnTo>
                  <a:lnTo>
                    <a:pt x="94304" y="215748"/>
                  </a:lnTo>
                  <a:lnTo>
                    <a:pt x="82432" y="219527"/>
                  </a:lnTo>
                  <a:lnTo>
                    <a:pt x="70686" y="221629"/>
                  </a:lnTo>
                  <a:lnTo>
                    <a:pt x="59446" y="222411"/>
                  </a:lnTo>
                  <a:lnTo>
                    <a:pt x="48016" y="222580"/>
                  </a:lnTo>
                  <a:lnTo>
                    <a:pt x="34277" y="222153"/>
                  </a:lnTo>
                  <a:lnTo>
                    <a:pt x="1455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81922" y="305326"/>
              <a:ext cx="125212" cy="212386"/>
            </a:xfrm>
            <a:custGeom>
              <a:avLst/>
              <a:gdLst/>
              <a:ahLst/>
              <a:cxnLst/>
              <a:rect l="0" t="0" r="0" b="0"/>
              <a:pathLst>
                <a:path w="125212" h="212386">
                  <a:moveTo>
                    <a:pt x="92938" y="0"/>
                  </a:moveTo>
                  <a:lnTo>
                    <a:pt x="84137" y="2934"/>
                  </a:lnTo>
                  <a:lnTo>
                    <a:pt x="75790" y="5716"/>
                  </a:lnTo>
                  <a:lnTo>
                    <a:pt x="67095" y="8620"/>
                  </a:lnTo>
                  <a:lnTo>
                    <a:pt x="58148" y="11833"/>
                  </a:lnTo>
                  <a:lnTo>
                    <a:pt x="49301" y="15646"/>
                  </a:lnTo>
                  <a:lnTo>
                    <a:pt x="40763" y="20164"/>
                  </a:lnTo>
                  <a:lnTo>
                    <a:pt x="32574" y="25327"/>
                  </a:lnTo>
                  <a:lnTo>
                    <a:pt x="24696" y="31015"/>
                  </a:lnTo>
                  <a:lnTo>
                    <a:pt x="17079" y="37104"/>
                  </a:lnTo>
                  <a:lnTo>
                    <a:pt x="10153" y="43650"/>
                  </a:lnTo>
                  <a:lnTo>
                    <a:pt x="4785" y="50876"/>
                  </a:lnTo>
                  <a:lnTo>
                    <a:pt x="1333" y="58839"/>
                  </a:lnTo>
                  <a:lnTo>
                    <a:pt x="0" y="67134"/>
                  </a:lnTo>
                  <a:lnTo>
                    <a:pt x="1075" y="75017"/>
                  </a:lnTo>
                  <a:lnTo>
                    <a:pt x="4474" y="82089"/>
                  </a:lnTo>
                  <a:lnTo>
                    <a:pt x="9992" y="88141"/>
                  </a:lnTo>
                  <a:lnTo>
                    <a:pt x="17500" y="92982"/>
                  </a:lnTo>
                  <a:lnTo>
                    <a:pt x="26725" y="96647"/>
                  </a:lnTo>
                  <a:lnTo>
                    <a:pt x="37153" y="99481"/>
                  </a:lnTo>
                  <a:lnTo>
                    <a:pt x="48135" y="102015"/>
                  </a:lnTo>
                  <a:lnTo>
                    <a:pt x="59252" y="104584"/>
                  </a:lnTo>
                  <a:lnTo>
                    <a:pt x="70155" y="107484"/>
                  </a:lnTo>
                  <a:lnTo>
                    <a:pt x="80477" y="111044"/>
                  </a:lnTo>
                  <a:lnTo>
                    <a:pt x="90079" y="115374"/>
                  </a:lnTo>
                  <a:lnTo>
                    <a:pt x="98850" y="120571"/>
                  </a:lnTo>
                  <a:lnTo>
                    <a:pt x="106603" y="126809"/>
                  </a:lnTo>
                  <a:lnTo>
                    <a:pt x="113331" y="134079"/>
                  </a:lnTo>
                  <a:lnTo>
                    <a:pt x="118850" y="142231"/>
                  </a:lnTo>
                  <a:lnTo>
                    <a:pt x="122735" y="151073"/>
                  </a:lnTo>
                  <a:lnTo>
                    <a:pt x="124895" y="160417"/>
                  </a:lnTo>
                  <a:lnTo>
                    <a:pt x="125211" y="169791"/>
                  </a:lnTo>
                  <a:lnTo>
                    <a:pt x="123378" y="178472"/>
                  </a:lnTo>
                  <a:lnTo>
                    <a:pt x="119439" y="186120"/>
                  </a:lnTo>
                  <a:lnTo>
                    <a:pt x="113711" y="192745"/>
                  </a:lnTo>
                  <a:lnTo>
                    <a:pt x="106587" y="198511"/>
                  </a:lnTo>
                  <a:lnTo>
                    <a:pt x="98434" y="203605"/>
                  </a:lnTo>
                  <a:lnTo>
                    <a:pt x="89617" y="207860"/>
                  </a:lnTo>
                  <a:lnTo>
                    <a:pt x="79431" y="211064"/>
                  </a:lnTo>
                  <a:lnTo>
                    <a:pt x="64751" y="212385"/>
                  </a:lnTo>
                  <a:lnTo>
                    <a:pt x="4029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75532" y="400082"/>
              <a:ext cx="4614" cy="147400"/>
            </a:xfrm>
            <a:custGeom>
              <a:avLst/>
              <a:gdLst/>
              <a:ahLst/>
              <a:cxnLst/>
              <a:rect l="0" t="0" r="0" b="0"/>
              <a:pathLst>
                <a:path w="4614" h="147400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2" y="79094"/>
                  </a:lnTo>
                  <a:lnTo>
                    <a:pt x="2828" y="93104"/>
                  </a:lnTo>
                  <a:lnTo>
                    <a:pt x="3429" y="107288"/>
                  </a:lnTo>
                  <a:lnTo>
                    <a:pt x="3994" y="124004"/>
                  </a:lnTo>
                  <a:lnTo>
                    <a:pt x="461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69616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43316" y="336911"/>
              <a:ext cx="115814" cy="164169"/>
            </a:xfrm>
            <a:custGeom>
              <a:avLst/>
              <a:gdLst/>
              <a:ahLst/>
              <a:cxnLst/>
              <a:rect l="0" t="0" r="0" b="0"/>
              <a:pathLst>
                <a:path w="115814" h="164169">
                  <a:moveTo>
                    <a:pt x="0" y="84228"/>
                  </a:moveTo>
                  <a:lnTo>
                    <a:pt x="5867" y="95896"/>
                  </a:lnTo>
                  <a:lnTo>
                    <a:pt x="11432" y="106385"/>
                  </a:lnTo>
                  <a:lnTo>
                    <a:pt x="17231" y="116687"/>
                  </a:lnTo>
                  <a:lnTo>
                    <a:pt x="23311" y="126988"/>
                  </a:lnTo>
                  <a:lnTo>
                    <a:pt x="29641" y="137332"/>
                  </a:lnTo>
                  <a:lnTo>
                    <a:pt x="36165" y="147694"/>
                  </a:lnTo>
                  <a:lnTo>
                    <a:pt x="42685" y="157069"/>
                  </a:lnTo>
                  <a:lnTo>
                    <a:pt x="49453" y="163016"/>
                  </a:lnTo>
                  <a:lnTo>
                    <a:pt x="56406" y="164168"/>
                  </a:lnTo>
                  <a:lnTo>
                    <a:pt x="62464" y="161158"/>
                  </a:lnTo>
                  <a:lnTo>
                    <a:pt x="67592" y="154942"/>
                  </a:lnTo>
                  <a:lnTo>
                    <a:pt x="72089" y="146522"/>
                  </a:lnTo>
                  <a:lnTo>
                    <a:pt x="76198" y="136880"/>
                  </a:lnTo>
                  <a:lnTo>
                    <a:pt x="80076" y="126646"/>
                  </a:lnTo>
                  <a:lnTo>
                    <a:pt x="83816" y="115993"/>
                  </a:lnTo>
                  <a:lnTo>
                    <a:pt x="87470" y="104772"/>
                  </a:lnTo>
                  <a:lnTo>
                    <a:pt x="91073" y="92928"/>
                  </a:lnTo>
                  <a:lnTo>
                    <a:pt x="94642" y="80683"/>
                  </a:lnTo>
                  <a:lnTo>
                    <a:pt x="98191" y="68455"/>
                  </a:lnTo>
                  <a:lnTo>
                    <a:pt x="101721" y="56494"/>
                  </a:lnTo>
                  <a:lnTo>
                    <a:pt x="105087" y="45122"/>
                  </a:lnTo>
                  <a:lnTo>
                    <a:pt x="108324" y="33595"/>
                  </a:lnTo>
                  <a:lnTo>
                    <a:pt x="111719" y="1978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09156" y="358617"/>
              <a:ext cx="118956" cy="231101"/>
            </a:xfrm>
            <a:custGeom>
              <a:avLst/>
              <a:gdLst/>
              <a:ahLst/>
              <a:cxnLst/>
              <a:rect l="0" t="0" r="0" b="0"/>
              <a:pathLst>
                <a:path w="118956" h="231101">
                  <a:moveTo>
                    <a:pt x="2616" y="73051"/>
                  </a:moveTo>
                  <a:lnTo>
                    <a:pt x="8551" y="78851"/>
                  </a:lnTo>
                  <a:lnTo>
                    <a:pt x="14755" y="83776"/>
                  </a:lnTo>
                  <a:lnTo>
                    <a:pt x="21856" y="88269"/>
                  </a:lnTo>
                  <a:lnTo>
                    <a:pt x="29969" y="92144"/>
                  </a:lnTo>
                  <a:lnTo>
                    <a:pt x="39263" y="94861"/>
                  </a:lnTo>
                  <a:lnTo>
                    <a:pt x="49702" y="96212"/>
                  </a:lnTo>
                  <a:lnTo>
                    <a:pt x="60781" y="96140"/>
                  </a:lnTo>
                  <a:lnTo>
                    <a:pt x="71671" y="94574"/>
                  </a:lnTo>
                  <a:lnTo>
                    <a:pt x="81909" y="91627"/>
                  </a:lnTo>
                  <a:lnTo>
                    <a:pt x="91237" y="87377"/>
                  </a:lnTo>
                  <a:lnTo>
                    <a:pt x="99429" y="81784"/>
                  </a:lnTo>
                  <a:lnTo>
                    <a:pt x="106484" y="74946"/>
                  </a:lnTo>
                  <a:lnTo>
                    <a:pt x="112238" y="66915"/>
                  </a:lnTo>
                  <a:lnTo>
                    <a:pt x="116288" y="57623"/>
                  </a:lnTo>
                  <a:lnTo>
                    <a:pt x="118562" y="47163"/>
                  </a:lnTo>
                  <a:lnTo>
                    <a:pt x="118955" y="36224"/>
                  </a:lnTo>
                  <a:lnTo>
                    <a:pt x="117175" y="25955"/>
                  </a:lnTo>
                  <a:lnTo>
                    <a:pt x="113267" y="16953"/>
                  </a:lnTo>
                  <a:lnTo>
                    <a:pt x="107391" y="9607"/>
                  </a:lnTo>
                  <a:lnTo>
                    <a:pt x="99635" y="4347"/>
                  </a:lnTo>
                  <a:lnTo>
                    <a:pt x="90244" y="1189"/>
                  </a:lnTo>
                  <a:lnTo>
                    <a:pt x="79873" y="0"/>
                  </a:lnTo>
                  <a:lnTo>
                    <a:pt x="69462" y="699"/>
                  </a:lnTo>
                  <a:lnTo>
                    <a:pt x="59544" y="3055"/>
                  </a:lnTo>
                  <a:lnTo>
                    <a:pt x="50431" y="6903"/>
                  </a:lnTo>
                  <a:lnTo>
                    <a:pt x="42383" y="12226"/>
                  </a:lnTo>
                  <a:lnTo>
                    <a:pt x="35416" y="18877"/>
                  </a:lnTo>
                  <a:lnTo>
                    <a:pt x="29380" y="26613"/>
                  </a:lnTo>
                  <a:lnTo>
                    <a:pt x="24077" y="35175"/>
                  </a:lnTo>
                  <a:lnTo>
                    <a:pt x="19316" y="44346"/>
                  </a:lnTo>
                  <a:lnTo>
                    <a:pt x="14945" y="54113"/>
                  </a:lnTo>
                  <a:lnTo>
                    <a:pt x="10849" y="64655"/>
                  </a:lnTo>
                  <a:lnTo>
                    <a:pt x="6950" y="76007"/>
                  </a:lnTo>
                  <a:lnTo>
                    <a:pt x="3517" y="88072"/>
                  </a:lnTo>
                  <a:lnTo>
                    <a:pt x="1124" y="100702"/>
                  </a:lnTo>
                  <a:lnTo>
                    <a:pt x="0" y="113752"/>
                  </a:lnTo>
                  <a:lnTo>
                    <a:pt x="60" y="126938"/>
                  </a:lnTo>
                  <a:lnTo>
                    <a:pt x="1089" y="139865"/>
                  </a:lnTo>
                  <a:lnTo>
                    <a:pt x="2860" y="152330"/>
                  </a:lnTo>
                  <a:lnTo>
                    <a:pt x="5336" y="164158"/>
                  </a:lnTo>
                  <a:lnTo>
                    <a:pt x="8667" y="175108"/>
                  </a:lnTo>
                  <a:lnTo>
                    <a:pt x="12873" y="185141"/>
                  </a:lnTo>
                  <a:lnTo>
                    <a:pt x="18001" y="194371"/>
                  </a:lnTo>
                  <a:lnTo>
                    <a:pt x="24200" y="202965"/>
                  </a:lnTo>
                  <a:lnTo>
                    <a:pt x="31451" y="211070"/>
                  </a:lnTo>
                  <a:lnTo>
                    <a:pt x="39762" y="218329"/>
                  </a:lnTo>
                  <a:lnTo>
                    <a:pt x="49244" y="223921"/>
                  </a:lnTo>
                  <a:lnTo>
                    <a:pt x="59827" y="227536"/>
                  </a:lnTo>
                  <a:lnTo>
                    <a:pt x="70721" y="229487"/>
                  </a:lnTo>
                  <a:lnTo>
                    <a:pt x="81580" y="230642"/>
                  </a:lnTo>
                  <a:lnTo>
                    <a:pt x="93355" y="231100"/>
                  </a:lnTo>
                  <a:lnTo>
                    <a:pt x="107901" y="230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26922" y="589595"/>
              <a:ext cx="3221721" cy="122267"/>
            </a:xfrm>
            <a:custGeom>
              <a:avLst/>
              <a:gdLst/>
              <a:ahLst/>
              <a:cxnLst/>
              <a:rect l="0" t="0" r="0" b="0"/>
              <a:pathLst>
                <a:path w="3221721" h="122267">
                  <a:moveTo>
                    <a:pt x="3221720" y="0"/>
                  </a:moveTo>
                  <a:lnTo>
                    <a:pt x="3218720" y="8802"/>
                  </a:lnTo>
                  <a:lnTo>
                    <a:pt x="3215297" y="17148"/>
                  </a:lnTo>
                  <a:lnTo>
                    <a:pt x="3211092" y="25833"/>
                  </a:lnTo>
                  <a:lnTo>
                    <a:pt x="3205846" y="34436"/>
                  </a:lnTo>
                  <a:lnTo>
                    <a:pt x="3199068" y="41986"/>
                  </a:lnTo>
                  <a:lnTo>
                    <a:pt x="3190635" y="48009"/>
                  </a:lnTo>
                  <a:lnTo>
                    <a:pt x="3180895" y="52201"/>
                  </a:lnTo>
                  <a:lnTo>
                    <a:pt x="3170452" y="54188"/>
                  </a:lnTo>
                  <a:lnTo>
                    <a:pt x="3159730" y="54005"/>
                  </a:lnTo>
                  <a:lnTo>
                    <a:pt x="3148939" y="52136"/>
                  </a:lnTo>
                  <a:lnTo>
                    <a:pt x="3138170" y="49295"/>
                  </a:lnTo>
                  <a:lnTo>
                    <a:pt x="3127453" y="46002"/>
                  </a:lnTo>
                  <a:lnTo>
                    <a:pt x="3116952" y="43018"/>
                  </a:lnTo>
                  <a:lnTo>
                    <a:pt x="3106966" y="41393"/>
                  </a:lnTo>
                  <a:lnTo>
                    <a:pt x="3097612" y="41571"/>
                  </a:lnTo>
                  <a:lnTo>
                    <a:pt x="3088685" y="43474"/>
                  </a:lnTo>
                  <a:lnTo>
                    <a:pt x="3079770" y="46804"/>
                  </a:lnTo>
                  <a:lnTo>
                    <a:pt x="3070616" y="51211"/>
                  </a:lnTo>
                  <a:lnTo>
                    <a:pt x="3060991" y="55911"/>
                  </a:lnTo>
                  <a:lnTo>
                    <a:pt x="3050611" y="59751"/>
                  </a:lnTo>
                  <a:lnTo>
                    <a:pt x="3039404" y="62162"/>
                  </a:lnTo>
                  <a:lnTo>
                    <a:pt x="3027623" y="62791"/>
                  </a:lnTo>
                  <a:lnTo>
                    <a:pt x="3015723" y="61241"/>
                  </a:lnTo>
                  <a:lnTo>
                    <a:pt x="3003981" y="57538"/>
                  </a:lnTo>
                  <a:lnTo>
                    <a:pt x="2992488" y="52324"/>
                  </a:lnTo>
                  <a:lnTo>
                    <a:pt x="2981238" y="46618"/>
                  </a:lnTo>
                  <a:lnTo>
                    <a:pt x="2970190" y="41052"/>
                  </a:lnTo>
                  <a:lnTo>
                    <a:pt x="2959295" y="35864"/>
                  </a:lnTo>
                  <a:lnTo>
                    <a:pt x="2948513" y="31081"/>
                  </a:lnTo>
                  <a:lnTo>
                    <a:pt x="2937811" y="26659"/>
                  </a:lnTo>
                  <a:lnTo>
                    <a:pt x="2927165" y="23012"/>
                  </a:lnTo>
                  <a:lnTo>
                    <a:pt x="2916556" y="20991"/>
                  </a:lnTo>
                  <a:lnTo>
                    <a:pt x="2905974" y="20924"/>
                  </a:lnTo>
                  <a:lnTo>
                    <a:pt x="2895410" y="22505"/>
                  </a:lnTo>
                  <a:lnTo>
                    <a:pt x="2884857" y="25092"/>
                  </a:lnTo>
                  <a:lnTo>
                    <a:pt x="2874313" y="28200"/>
                  </a:lnTo>
                  <a:lnTo>
                    <a:pt x="2863773" y="31555"/>
                  </a:lnTo>
                  <a:lnTo>
                    <a:pt x="2853237" y="35018"/>
                  </a:lnTo>
                  <a:lnTo>
                    <a:pt x="2842699" y="38521"/>
                  </a:lnTo>
                  <a:lnTo>
                    <a:pt x="2831995" y="41870"/>
                  </a:lnTo>
                  <a:lnTo>
                    <a:pt x="2820816" y="44747"/>
                  </a:lnTo>
                  <a:lnTo>
                    <a:pt x="2809037" y="47012"/>
                  </a:lnTo>
                  <a:lnTo>
                    <a:pt x="2796855" y="48534"/>
                  </a:lnTo>
                  <a:lnTo>
                    <a:pt x="2784677" y="49107"/>
                  </a:lnTo>
                  <a:lnTo>
                    <a:pt x="2772751" y="48709"/>
                  </a:lnTo>
                  <a:lnTo>
                    <a:pt x="2761302" y="47305"/>
                  </a:lnTo>
                  <a:lnTo>
                    <a:pt x="2750614" y="44768"/>
                  </a:lnTo>
                  <a:lnTo>
                    <a:pt x="2740756" y="41141"/>
                  </a:lnTo>
                  <a:lnTo>
                    <a:pt x="2731475" y="36758"/>
                  </a:lnTo>
                  <a:lnTo>
                    <a:pt x="2722315" y="32131"/>
                  </a:lnTo>
                  <a:lnTo>
                    <a:pt x="2712993" y="27588"/>
                  </a:lnTo>
                  <a:lnTo>
                    <a:pt x="2703255" y="23575"/>
                  </a:lnTo>
                  <a:lnTo>
                    <a:pt x="2692799" y="20718"/>
                  </a:lnTo>
                  <a:lnTo>
                    <a:pt x="2681541" y="19246"/>
                  </a:lnTo>
                  <a:lnTo>
                    <a:pt x="2669725" y="19056"/>
                  </a:lnTo>
                  <a:lnTo>
                    <a:pt x="2657801" y="19910"/>
                  </a:lnTo>
                  <a:lnTo>
                    <a:pt x="2646038" y="21554"/>
                  </a:lnTo>
                  <a:lnTo>
                    <a:pt x="2634362" y="23773"/>
                  </a:lnTo>
                  <a:lnTo>
                    <a:pt x="2622457" y="26400"/>
                  </a:lnTo>
                  <a:lnTo>
                    <a:pt x="2610155" y="29309"/>
                  </a:lnTo>
                  <a:lnTo>
                    <a:pt x="2597605" y="32413"/>
                  </a:lnTo>
                  <a:lnTo>
                    <a:pt x="2585173" y="35650"/>
                  </a:lnTo>
                  <a:lnTo>
                    <a:pt x="2573063" y="38971"/>
                  </a:lnTo>
                  <a:lnTo>
                    <a:pt x="2561149" y="42185"/>
                  </a:lnTo>
                  <a:lnTo>
                    <a:pt x="2549084" y="44964"/>
                  </a:lnTo>
                  <a:lnTo>
                    <a:pt x="2536670" y="47160"/>
                  </a:lnTo>
                  <a:lnTo>
                    <a:pt x="2523875" y="48635"/>
                  </a:lnTo>
                  <a:lnTo>
                    <a:pt x="2510746" y="49175"/>
                  </a:lnTo>
                  <a:lnTo>
                    <a:pt x="2497359" y="48754"/>
                  </a:lnTo>
                  <a:lnTo>
                    <a:pt x="2483944" y="47336"/>
                  </a:lnTo>
                  <a:lnTo>
                    <a:pt x="2470864" y="44789"/>
                  </a:lnTo>
                  <a:lnTo>
                    <a:pt x="2458287" y="41159"/>
                  </a:lnTo>
                  <a:lnTo>
                    <a:pt x="2446045" y="36944"/>
                  </a:lnTo>
                  <a:lnTo>
                    <a:pt x="2433752" y="32963"/>
                  </a:lnTo>
                  <a:lnTo>
                    <a:pt x="2421182" y="29658"/>
                  </a:lnTo>
                  <a:lnTo>
                    <a:pt x="2408281" y="26950"/>
                  </a:lnTo>
                  <a:lnTo>
                    <a:pt x="2395079" y="24443"/>
                  </a:lnTo>
                  <a:lnTo>
                    <a:pt x="2381643" y="21877"/>
                  </a:lnTo>
                  <a:lnTo>
                    <a:pt x="2368196" y="19474"/>
                  </a:lnTo>
                  <a:lnTo>
                    <a:pt x="2355095" y="17838"/>
                  </a:lnTo>
                  <a:lnTo>
                    <a:pt x="2342507" y="17255"/>
                  </a:lnTo>
                  <a:lnTo>
                    <a:pt x="2330428" y="17694"/>
                  </a:lnTo>
                  <a:lnTo>
                    <a:pt x="2318777" y="18984"/>
                  </a:lnTo>
                  <a:lnTo>
                    <a:pt x="2307456" y="20933"/>
                  </a:lnTo>
                  <a:lnTo>
                    <a:pt x="2296377" y="23529"/>
                  </a:lnTo>
                  <a:lnTo>
                    <a:pt x="2285471" y="26942"/>
                  </a:lnTo>
                  <a:lnTo>
                    <a:pt x="2274681" y="31198"/>
                  </a:lnTo>
                  <a:lnTo>
                    <a:pt x="2263805" y="36191"/>
                  </a:lnTo>
                  <a:lnTo>
                    <a:pt x="2252511" y="41766"/>
                  </a:lnTo>
                  <a:lnTo>
                    <a:pt x="2240655" y="47771"/>
                  </a:lnTo>
                  <a:lnTo>
                    <a:pt x="2228421" y="53922"/>
                  </a:lnTo>
                  <a:lnTo>
                    <a:pt x="2216209" y="59818"/>
                  </a:lnTo>
                  <a:lnTo>
                    <a:pt x="2204254" y="65253"/>
                  </a:lnTo>
                  <a:lnTo>
                    <a:pt x="2192617" y="69883"/>
                  </a:lnTo>
                  <a:lnTo>
                    <a:pt x="2181270" y="73163"/>
                  </a:lnTo>
                  <a:lnTo>
                    <a:pt x="2170152" y="74921"/>
                  </a:lnTo>
                  <a:lnTo>
                    <a:pt x="2159041" y="75305"/>
                  </a:lnTo>
                  <a:lnTo>
                    <a:pt x="2147581" y="74583"/>
                  </a:lnTo>
                  <a:lnTo>
                    <a:pt x="2135606" y="73021"/>
                  </a:lnTo>
                  <a:lnTo>
                    <a:pt x="2123121" y="70688"/>
                  </a:lnTo>
                  <a:lnTo>
                    <a:pt x="2110207" y="67453"/>
                  </a:lnTo>
                  <a:lnTo>
                    <a:pt x="2096963" y="63321"/>
                  </a:lnTo>
                  <a:lnTo>
                    <a:pt x="2083476" y="58582"/>
                  </a:lnTo>
                  <a:lnTo>
                    <a:pt x="2069817" y="53709"/>
                  </a:lnTo>
                  <a:lnTo>
                    <a:pt x="2056037" y="48992"/>
                  </a:lnTo>
                  <a:lnTo>
                    <a:pt x="2042173" y="44691"/>
                  </a:lnTo>
                  <a:lnTo>
                    <a:pt x="2028251" y="41108"/>
                  </a:lnTo>
                  <a:lnTo>
                    <a:pt x="2014293" y="38331"/>
                  </a:lnTo>
                  <a:lnTo>
                    <a:pt x="2000308" y="36280"/>
                  </a:lnTo>
                  <a:lnTo>
                    <a:pt x="1986305" y="34813"/>
                  </a:lnTo>
                  <a:lnTo>
                    <a:pt x="1972291" y="33790"/>
                  </a:lnTo>
                  <a:lnTo>
                    <a:pt x="1958268" y="33254"/>
                  </a:lnTo>
                  <a:lnTo>
                    <a:pt x="1944241" y="33417"/>
                  </a:lnTo>
                  <a:lnTo>
                    <a:pt x="1930210" y="34341"/>
                  </a:lnTo>
                  <a:lnTo>
                    <a:pt x="1916177" y="35944"/>
                  </a:lnTo>
                  <a:lnTo>
                    <a:pt x="1902142" y="38091"/>
                  </a:lnTo>
                  <a:lnTo>
                    <a:pt x="1888106" y="40646"/>
                  </a:lnTo>
                  <a:lnTo>
                    <a:pt x="1874070" y="43497"/>
                  </a:lnTo>
                  <a:lnTo>
                    <a:pt x="1860033" y="46556"/>
                  </a:lnTo>
                  <a:lnTo>
                    <a:pt x="1845990" y="49756"/>
                  </a:lnTo>
                  <a:lnTo>
                    <a:pt x="1831780" y="52886"/>
                  </a:lnTo>
                  <a:lnTo>
                    <a:pt x="1817095" y="55608"/>
                  </a:lnTo>
                  <a:lnTo>
                    <a:pt x="1801813" y="57767"/>
                  </a:lnTo>
                  <a:lnTo>
                    <a:pt x="1786294" y="59215"/>
                  </a:lnTo>
                  <a:lnTo>
                    <a:pt x="1771257" y="59738"/>
                  </a:lnTo>
                  <a:lnTo>
                    <a:pt x="1757065" y="59311"/>
                  </a:lnTo>
                  <a:lnTo>
                    <a:pt x="1743587" y="58058"/>
                  </a:lnTo>
                  <a:lnTo>
                    <a:pt x="1730389" y="56154"/>
                  </a:lnTo>
                  <a:lnTo>
                    <a:pt x="1717172" y="53765"/>
                  </a:lnTo>
                  <a:lnTo>
                    <a:pt x="1703648" y="51027"/>
                  </a:lnTo>
                  <a:lnTo>
                    <a:pt x="1689490" y="48044"/>
                  </a:lnTo>
                  <a:lnTo>
                    <a:pt x="1674586" y="44892"/>
                  </a:lnTo>
                  <a:lnTo>
                    <a:pt x="1658998" y="41624"/>
                  </a:lnTo>
                  <a:lnTo>
                    <a:pt x="1642855" y="38276"/>
                  </a:lnTo>
                  <a:lnTo>
                    <a:pt x="1626293" y="34885"/>
                  </a:lnTo>
                  <a:lnTo>
                    <a:pt x="1609427" y="31794"/>
                  </a:lnTo>
                  <a:lnTo>
                    <a:pt x="1592346" y="29630"/>
                  </a:lnTo>
                  <a:lnTo>
                    <a:pt x="1575119" y="28659"/>
                  </a:lnTo>
                  <a:lnTo>
                    <a:pt x="1557958" y="28823"/>
                  </a:lnTo>
                  <a:lnTo>
                    <a:pt x="1541204" y="29921"/>
                  </a:lnTo>
                  <a:lnTo>
                    <a:pt x="1525006" y="31738"/>
                  </a:lnTo>
                  <a:lnTo>
                    <a:pt x="1509349" y="34244"/>
                  </a:lnTo>
                  <a:lnTo>
                    <a:pt x="1494141" y="37596"/>
                  </a:lnTo>
                  <a:lnTo>
                    <a:pt x="1479279" y="41811"/>
                  </a:lnTo>
                  <a:lnTo>
                    <a:pt x="1464669" y="46775"/>
                  </a:lnTo>
                  <a:lnTo>
                    <a:pt x="1450239" y="52332"/>
                  </a:lnTo>
                  <a:lnTo>
                    <a:pt x="1435939" y="58325"/>
                  </a:lnTo>
                  <a:lnTo>
                    <a:pt x="1421893" y="64467"/>
                  </a:lnTo>
                  <a:lnTo>
                    <a:pt x="1408382" y="70358"/>
                  </a:lnTo>
                  <a:lnTo>
                    <a:pt x="1395511" y="75793"/>
                  </a:lnTo>
                  <a:lnTo>
                    <a:pt x="1383071" y="80594"/>
                  </a:lnTo>
                  <a:lnTo>
                    <a:pt x="1370644" y="84520"/>
                  </a:lnTo>
                  <a:lnTo>
                    <a:pt x="1357984" y="87526"/>
                  </a:lnTo>
                  <a:lnTo>
                    <a:pt x="1345023" y="89562"/>
                  </a:lnTo>
                  <a:lnTo>
                    <a:pt x="1331782" y="90487"/>
                  </a:lnTo>
                  <a:lnTo>
                    <a:pt x="1318314" y="90338"/>
                  </a:lnTo>
                  <a:lnTo>
                    <a:pt x="1304677" y="89443"/>
                  </a:lnTo>
                  <a:lnTo>
                    <a:pt x="1290915" y="88312"/>
                  </a:lnTo>
                  <a:lnTo>
                    <a:pt x="1277066" y="87255"/>
                  </a:lnTo>
                  <a:lnTo>
                    <a:pt x="1263157" y="86226"/>
                  </a:lnTo>
                  <a:lnTo>
                    <a:pt x="1249205" y="84929"/>
                  </a:lnTo>
                  <a:lnTo>
                    <a:pt x="1235225" y="83210"/>
                  </a:lnTo>
                  <a:lnTo>
                    <a:pt x="1221226" y="81224"/>
                  </a:lnTo>
                  <a:lnTo>
                    <a:pt x="1207215" y="79344"/>
                  </a:lnTo>
                  <a:lnTo>
                    <a:pt x="1193199" y="77787"/>
                  </a:lnTo>
                  <a:lnTo>
                    <a:pt x="1179345" y="76758"/>
                  </a:lnTo>
                  <a:lnTo>
                    <a:pt x="1165964" y="76525"/>
                  </a:lnTo>
                  <a:lnTo>
                    <a:pt x="1153180" y="77151"/>
                  </a:lnTo>
                  <a:lnTo>
                    <a:pt x="1140798" y="78538"/>
                  </a:lnTo>
                  <a:lnTo>
                    <a:pt x="1128410" y="80533"/>
                  </a:lnTo>
                  <a:lnTo>
                    <a:pt x="1115776" y="82987"/>
                  </a:lnTo>
                  <a:lnTo>
                    <a:pt x="1102832" y="85939"/>
                  </a:lnTo>
                  <a:lnTo>
                    <a:pt x="1089603" y="89597"/>
                  </a:lnTo>
                  <a:lnTo>
                    <a:pt x="1076148" y="94017"/>
                  </a:lnTo>
                  <a:lnTo>
                    <a:pt x="1062688" y="98950"/>
                  </a:lnTo>
                  <a:lnTo>
                    <a:pt x="1049578" y="103954"/>
                  </a:lnTo>
                  <a:lnTo>
                    <a:pt x="1036976" y="108758"/>
                  </a:lnTo>
                  <a:lnTo>
                    <a:pt x="1024548" y="113118"/>
                  </a:lnTo>
                  <a:lnTo>
                    <a:pt x="1011597" y="116741"/>
                  </a:lnTo>
                  <a:lnTo>
                    <a:pt x="997772" y="119540"/>
                  </a:lnTo>
                  <a:lnTo>
                    <a:pt x="983214" y="121435"/>
                  </a:lnTo>
                  <a:lnTo>
                    <a:pt x="968363" y="122266"/>
                  </a:lnTo>
                  <a:lnTo>
                    <a:pt x="953522" y="122048"/>
                  </a:lnTo>
                  <a:lnTo>
                    <a:pt x="938981" y="120937"/>
                  </a:lnTo>
                  <a:lnTo>
                    <a:pt x="925071" y="119129"/>
                  </a:lnTo>
                  <a:lnTo>
                    <a:pt x="911899" y="116800"/>
                  </a:lnTo>
                  <a:lnTo>
                    <a:pt x="899242" y="113933"/>
                  </a:lnTo>
                  <a:lnTo>
                    <a:pt x="886663" y="110331"/>
                  </a:lnTo>
                  <a:lnTo>
                    <a:pt x="873902" y="105950"/>
                  </a:lnTo>
                  <a:lnTo>
                    <a:pt x="861041" y="101041"/>
                  </a:lnTo>
                  <a:lnTo>
                    <a:pt x="848398" y="96055"/>
                  </a:lnTo>
                  <a:lnTo>
                    <a:pt x="836147" y="91257"/>
                  </a:lnTo>
                  <a:lnTo>
                    <a:pt x="824139" y="86731"/>
                  </a:lnTo>
                  <a:lnTo>
                    <a:pt x="812011" y="82465"/>
                  </a:lnTo>
                  <a:lnTo>
                    <a:pt x="799549" y="78412"/>
                  </a:lnTo>
                  <a:lnTo>
                    <a:pt x="786552" y="74521"/>
                  </a:lnTo>
                  <a:lnTo>
                    <a:pt x="772756" y="70747"/>
                  </a:lnTo>
                  <a:lnTo>
                    <a:pt x="758103" y="67066"/>
                  </a:lnTo>
                  <a:lnTo>
                    <a:pt x="742854" y="63779"/>
                  </a:lnTo>
                  <a:lnTo>
                    <a:pt x="727473" y="61483"/>
                  </a:lnTo>
                  <a:lnTo>
                    <a:pt x="712244" y="60428"/>
                  </a:lnTo>
                  <a:lnTo>
                    <a:pt x="697427" y="60705"/>
                  </a:lnTo>
                  <a:lnTo>
                    <a:pt x="683325" y="62412"/>
                  </a:lnTo>
                  <a:lnTo>
                    <a:pt x="670021" y="65451"/>
                  </a:lnTo>
                  <a:lnTo>
                    <a:pt x="657273" y="69592"/>
                  </a:lnTo>
                  <a:lnTo>
                    <a:pt x="644633" y="74581"/>
                  </a:lnTo>
                  <a:lnTo>
                    <a:pt x="631826" y="80181"/>
                  </a:lnTo>
                  <a:lnTo>
                    <a:pt x="618764" y="85887"/>
                  </a:lnTo>
                  <a:lnTo>
                    <a:pt x="605455" y="90952"/>
                  </a:lnTo>
                  <a:lnTo>
                    <a:pt x="591941" y="95019"/>
                  </a:lnTo>
                  <a:lnTo>
                    <a:pt x="578273" y="98086"/>
                  </a:lnTo>
                  <a:lnTo>
                    <a:pt x="564491" y="100311"/>
                  </a:lnTo>
                  <a:lnTo>
                    <a:pt x="550628" y="101878"/>
                  </a:lnTo>
                  <a:lnTo>
                    <a:pt x="536709" y="102797"/>
                  </a:lnTo>
                  <a:lnTo>
                    <a:pt x="522751" y="102898"/>
                  </a:lnTo>
                  <a:lnTo>
                    <a:pt x="508767" y="102150"/>
                  </a:lnTo>
                  <a:lnTo>
                    <a:pt x="494766" y="100497"/>
                  </a:lnTo>
                  <a:lnTo>
                    <a:pt x="480752" y="97785"/>
                  </a:lnTo>
                  <a:lnTo>
                    <a:pt x="466730" y="94042"/>
                  </a:lnTo>
                  <a:lnTo>
                    <a:pt x="452703" y="89749"/>
                  </a:lnTo>
                  <a:lnTo>
                    <a:pt x="438672" y="85714"/>
                  </a:lnTo>
                  <a:lnTo>
                    <a:pt x="424644" y="82382"/>
                  </a:lnTo>
                  <a:lnTo>
                    <a:pt x="410782" y="79996"/>
                  </a:lnTo>
                  <a:lnTo>
                    <a:pt x="397395" y="78770"/>
                  </a:lnTo>
                  <a:lnTo>
                    <a:pt x="384611" y="78690"/>
                  </a:lnTo>
                  <a:lnTo>
                    <a:pt x="372400" y="79585"/>
                  </a:lnTo>
                  <a:lnTo>
                    <a:pt x="360659" y="81241"/>
                  </a:lnTo>
                  <a:lnTo>
                    <a:pt x="349278" y="83460"/>
                  </a:lnTo>
                  <a:lnTo>
                    <a:pt x="338158" y="86082"/>
                  </a:lnTo>
                  <a:lnTo>
                    <a:pt x="327225" y="88987"/>
                  </a:lnTo>
                  <a:lnTo>
                    <a:pt x="316412" y="92082"/>
                  </a:lnTo>
                  <a:lnTo>
                    <a:pt x="305352" y="95142"/>
                  </a:lnTo>
                  <a:lnTo>
                    <a:pt x="293401" y="97817"/>
                  </a:lnTo>
                  <a:lnTo>
                    <a:pt x="280291" y="99944"/>
                  </a:lnTo>
                  <a:lnTo>
                    <a:pt x="266400" y="101372"/>
                  </a:lnTo>
                  <a:lnTo>
                    <a:pt x="252538" y="101880"/>
                  </a:lnTo>
                  <a:lnTo>
                    <a:pt x="239174" y="101443"/>
                  </a:lnTo>
                  <a:lnTo>
                    <a:pt x="226270" y="100184"/>
                  </a:lnTo>
                  <a:lnTo>
                    <a:pt x="213466" y="98276"/>
                  </a:lnTo>
                  <a:lnTo>
                    <a:pt x="200521" y="95884"/>
                  </a:lnTo>
                  <a:lnTo>
                    <a:pt x="187352" y="93145"/>
                  </a:lnTo>
                  <a:lnTo>
                    <a:pt x="173964" y="90161"/>
                  </a:lnTo>
                  <a:lnTo>
                    <a:pt x="160396" y="87017"/>
                  </a:lnTo>
                  <a:lnTo>
                    <a:pt x="146688" y="84093"/>
                  </a:lnTo>
                  <a:lnTo>
                    <a:pt x="132879" y="82042"/>
                  </a:lnTo>
                  <a:lnTo>
                    <a:pt x="118997" y="81148"/>
                  </a:lnTo>
                  <a:lnTo>
                    <a:pt x="105066" y="81362"/>
                  </a:lnTo>
                  <a:lnTo>
                    <a:pt x="91100" y="82494"/>
                  </a:lnTo>
                  <a:lnTo>
                    <a:pt x="77120" y="84325"/>
                  </a:lnTo>
                  <a:lnTo>
                    <a:pt x="63353" y="86511"/>
                  </a:lnTo>
                  <a:lnTo>
                    <a:pt x="48676" y="88813"/>
                  </a:lnTo>
                  <a:lnTo>
                    <a:pt x="29563" y="9142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89512" y="863336"/>
            <a:ext cx="5453763" cy="505369"/>
            <a:chOff x="189512" y="863336"/>
            <a:chExt cx="5453763" cy="505369"/>
          </a:xfrm>
        </p:grpSpPr>
        <p:sp>
          <p:nvSpPr>
            <p:cNvPr id="26" name="Freeform 25"/>
            <p:cNvSpPr/>
            <p:nvPr/>
          </p:nvSpPr>
          <p:spPr>
            <a:xfrm>
              <a:off x="189512" y="116866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654" y="67"/>
                  </a:lnTo>
                  <a:lnTo>
                    <a:pt x="144885" y="707"/>
                  </a:lnTo>
                  <a:lnTo>
                    <a:pt x="131990" y="1999"/>
                  </a:lnTo>
                  <a:lnTo>
                    <a:pt x="117969" y="3686"/>
                  </a:lnTo>
                  <a:lnTo>
                    <a:pt x="102993" y="5354"/>
                  </a:lnTo>
                  <a:lnTo>
                    <a:pt x="87284" y="6767"/>
                  </a:lnTo>
                  <a:lnTo>
                    <a:pt x="71410" y="7868"/>
                  </a:lnTo>
                  <a:lnTo>
                    <a:pt x="54498" y="8799"/>
                  </a:lnTo>
                  <a:lnTo>
                    <a:pt x="32830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9595" y="102126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1"/>
                  </a:lnTo>
                  <a:lnTo>
                    <a:pt x="5" y="87796"/>
                  </a:lnTo>
                  <a:lnTo>
                    <a:pt x="178" y="106348"/>
                  </a:lnTo>
                  <a:lnTo>
                    <a:pt x="826" y="124494"/>
                  </a:lnTo>
                  <a:lnTo>
                    <a:pt x="2079" y="141371"/>
                  </a:lnTo>
                  <a:lnTo>
                    <a:pt x="3905" y="157292"/>
                  </a:lnTo>
                  <a:lnTo>
                    <a:pt x="6201" y="173343"/>
                  </a:lnTo>
                  <a:lnTo>
                    <a:pt x="8853" y="190174"/>
                  </a:lnTo>
                  <a:lnTo>
                    <a:pt x="11598" y="207785"/>
                  </a:lnTo>
                  <a:lnTo>
                    <a:pt x="14054" y="225781"/>
                  </a:lnTo>
                  <a:lnTo>
                    <a:pt x="16040" y="243851"/>
                  </a:lnTo>
                  <a:lnTo>
                    <a:pt x="17711" y="261531"/>
                  </a:lnTo>
                  <a:lnTo>
                    <a:pt x="19446" y="278162"/>
                  </a:lnTo>
                  <a:lnTo>
                    <a:pt x="21464" y="293475"/>
                  </a:lnTo>
                  <a:lnTo>
                    <a:pt x="23661" y="307102"/>
                  </a:lnTo>
                  <a:lnTo>
                    <a:pt x="25914" y="319740"/>
                  </a:lnTo>
                  <a:lnTo>
                    <a:pt x="28424" y="332496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7968" y="915979"/>
              <a:ext cx="431670" cy="147400"/>
            </a:xfrm>
            <a:custGeom>
              <a:avLst/>
              <a:gdLst/>
              <a:ahLst/>
              <a:cxnLst/>
              <a:rect l="0" t="0" r="0" b="0"/>
              <a:pathLst>
                <a:path w="431670" h="147400">
                  <a:moveTo>
                    <a:pt x="431669" y="0"/>
                  </a:moveTo>
                  <a:lnTo>
                    <a:pt x="419934" y="5934"/>
                  </a:lnTo>
                  <a:lnTo>
                    <a:pt x="408805" y="12139"/>
                  </a:lnTo>
                  <a:lnTo>
                    <a:pt x="397211" y="19226"/>
                  </a:lnTo>
                  <a:lnTo>
                    <a:pt x="385223" y="26820"/>
                  </a:lnTo>
                  <a:lnTo>
                    <a:pt x="373211" y="34170"/>
                  </a:lnTo>
                  <a:lnTo>
                    <a:pt x="361408" y="40858"/>
                  </a:lnTo>
                  <a:lnTo>
                    <a:pt x="349882" y="46807"/>
                  </a:lnTo>
                  <a:lnTo>
                    <a:pt x="338613" y="52103"/>
                  </a:lnTo>
                  <a:lnTo>
                    <a:pt x="327549" y="56884"/>
                  </a:lnTo>
                  <a:lnTo>
                    <a:pt x="316476" y="61281"/>
                  </a:lnTo>
                  <a:lnTo>
                    <a:pt x="305042" y="65402"/>
                  </a:lnTo>
                  <a:lnTo>
                    <a:pt x="293084" y="69328"/>
                  </a:lnTo>
                  <a:lnTo>
                    <a:pt x="280611" y="73120"/>
                  </a:lnTo>
                  <a:lnTo>
                    <a:pt x="267705" y="76820"/>
                  </a:lnTo>
                  <a:lnTo>
                    <a:pt x="254471" y="80458"/>
                  </a:lnTo>
                  <a:lnTo>
                    <a:pt x="241160" y="84054"/>
                  </a:lnTo>
                  <a:lnTo>
                    <a:pt x="228151" y="87621"/>
                  </a:lnTo>
                  <a:lnTo>
                    <a:pt x="215621" y="91169"/>
                  </a:lnTo>
                  <a:lnTo>
                    <a:pt x="203411" y="94704"/>
                  </a:lnTo>
                  <a:lnTo>
                    <a:pt x="191139" y="98231"/>
                  </a:lnTo>
                  <a:lnTo>
                    <a:pt x="178570" y="101752"/>
                  </a:lnTo>
                  <a:lnTo>
                    <a:pt x="165159" y="105270"/>
                  </a:lnTo>
                  <a:lnTo>
                    <a:pt x="150020" y="108784"/>
                  </a:lnTo>
                  <a:lnTo>
                    <a:pt x="132838" y="112302"/>
                  </a:lnTo>
                  <a:lnTo>
                    <a:pt x="114262" y="115986"/>
                  </a:lnTo>
                  <a:lnTo>
                    <a:pt x="95570" y="120145"/>
                  </a:lnTo>
                  <a:lnTo>
                    <a:pt x="77536" y="124900"/>
                  </a:lnTo>
                  <a:lnTo>
                    <a:pt x="60787" y="129911"/>
                  </a:lnTo>
                  <a:lnTo>
                    <a:pt x="44308" y="134963"/>
                  </a:lnTo>
                  <a:lnTo>
                    <a:pt x="25543" y="1405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1236" y="1125996"/>
              <a:ext cx="202101" cy="181765"/>
            </a:xfrm>
            <a:custGeom>
              <a:avLst/>
              <a:gdLst/>
              <a:ahLst/>
              <a:cxnLst/>
              <a:rect l="0" t="0" r="0" b="0"/>
              <a:pathLst>
                <a:path w="202101" h="181765">
                  <a:moveTo>
                    <a:pt x="2059" y="74252"/>
                  </a:moveTo>
                  <a:lnTo>
                    <a:pt x="13794" y="74252"/>
                  </a:lnTo>
                  <a:lnTo>
                    <a:pt x="24923" y="74252"/>
                  </a:lnTo>
                  <a:lnTo>
                    <a:pt x="36517" y="74248"/>
                  </a:lnTo>
                  <a:lnTo>
                    <a:pt x="48505" y="74075"/>
                  </a:lnTo>
                  <a:lnTo>
                    <a:pt x="60517" y="73427"/>
                  </a:lnTo>
                  <a:lnTo>
                    <a:pt x="72319" y="72173"/>
                  </a:lnTo>
                  <a:lnTo>
                    <a:pt x="83846" y="70348"/>
                  </a:lnTo>
                  <a:lnTo>
                    <a:pt x="95115" y="68051"/>
                  </a:lnTo>
                  <a:lnTo>
                    <a:pt x="106169" y="65391"/>
                  </a:lnTo>
                  <a:lnTo>
                    <a:pt x="116897" y="62299"/>
                  </a:lnTo>
                  <a:lnTo>
                    <a:pt x="127034" y="58547"/>
                  </a:lnTo>
                  <a:lnTo>
                    <a:pt x="136467" y="54055"/>
                  </a:lnTo>
                  <a:lnTo>
                    <a:pt x="144599" y="48733"/>
                  </a:lnTo>
                  <a:lnTo>
                    <a:pt x="150318" y="42404"/>
                  </a:lnTo>
                  <a:lnTo>
                    <a:pt x="153227" y="35079"/>
                  </a:lnTo>
                  <a:lnTo>
                    <a:pt x="153399" y="27228"/>
                  </a:lnTo>
                  <a:lnTo>
                    <a:pt x="151013" y="19652"/>
                  </a:lnTo>
                  <a:lnTo>
                    <a:pt x="146437" y="12793"/>
                  </a:lnTo>
                  <a:lnTo>
                    <a:pt x="139809" y="7056"/>
                  </a:lnTo>
                  <a:lnTo>
                    <a:pt x="130950" y="2959"/>
                  </a:lnTo>
                  <a:lnTo>
                    <a:pt x="119968" y="620"/>
                  </a:lnTo>
                  <a:lnTo>
                    <a:pt x="107530" y="0"/>
                  </a:lnTo>
                  <a:lnTo>
                    <a:pt x="94652" y="1089"/>
                  </a:lnTo>
                  <a:lnTo>
                    <a:pt x="81962" y="3710"/>
                  </a:lnTo>
                  <a:lnTo>
                    <a:pt x="69851" y="7738"/>
                  </a:lnTo>
                  <a:lnTo>
                    <a:pt x="58643" y="13181"/>
                  </a:lnTo>
                  <a:lnTo>
                    <a:pt x="48410" y="19914"/>
                  </a:lnTo>
                  <a:lnTo>
                    <a:pt x="39199" y="27704"/>
                  </a:lnTo>
                  <a:lnTo>
                    <a:pt x="31143" y="36303"/>
                  </a:lnTo>
                  <a:lnTo>
                    <a:pt x="24199" y="45494"/>
                  </a:lnTo>
                  <a:lnTo>
                    <a:pt x="18194" y="55105"/>
                  </a:lnTo>
                  <a:lnTo>
                    <a:pt x="12917" y="65009"/>
                  </a:lnTo>
                  <a:lnTo>
                    <a:pt x="8187" y="75115"/>
                  </a:lnTo>
                  <a:lnTo>
                    <a:pt x="4178" y="85359"/>
                  </a:lnTo>
                  <a:lnTo>
                    <a:pt x="1389" y="95696"/>
                  </a:lnTo>
                  <a:lnTo>
                    <a:pt x="0" y="106092"/>
                  </a:lnTo>
                  <a:lnTo>
                    <a:pt x="52" y="116362"/>
                  </a:lnTo>
                  <a:lnTo>
                    <a:pt x="1607" y="126184"/>
                  </a:lnTo>
                  <a:lnTo>
                    <a:pt x="4548" y="135417"/>
                  </a:lnTo>
                  <a:lnTo>
                    <a:pt x="8794" y="143921"/>
                  </a:lnTo>
                  <a:lnTo>
                    <a:pt x="14386" y="151488"/>
                  </a:lnTo>
                  <a:lnTo>
                    <a:pt x="21223" y="158096"/>
                  </a:lnTo>
                  <a:lnTo>
                    <a:pt x="29253" y="163873"/>
                  </a:lnTo>
                  <a:lnTo>
                    <a:pt x="38545" y="168995"/>
                  </a:lnTo>
                  <a:lnTo>
                    <a:pt x="49014" y="173621"/>
                  </a:lnTo>
                  <a:lnTo>
                    <a:pt x="60297" y="177560"/>
                  </a:lnTo>
                  <a:lnTo>
                    <a:pt x="71863" y="180302"/>
                  </a:lnTo>
                  <a:lnTo>
                    <a:pt x="83381" y="181664"/>
                  </a:lnTo>
                  <a:lnTo>
                    <a:pt x="94724" y="181764"/>
                  </a:lnTo>
                  <a:lnTo>
                    <a:pt x="105873" y="180843"/>
                  </a:lnTo>
                  <a:lnTo>
                    <a:pt x="116854" y="179146"/>
                  </a:lnTo>
                  <a:lnTo>
                    <a:pt x="127703" y="176719"/>
                  </a:lnTo>
                  <a:lnTo>
                    <a:pt x="138455" y="173420"/>
                  </a:lnTo>
                  <a:lnTo>
                    <a:pt x="149128" y="169241"/>
                  </a:lnTo>
                  <a:lnTo>
                    <a:pt x="159481" y="164222"/>
                  </a:lnTo>
                  <a:lnTo>
                    <a:pt x="170140" y="157676"/>
                  </a:lnTo>
                  <a:lnTo>
                    <a:pt x="183159" y="146793"/>
                  </a:lnTo>
                  <a:lnTo>
                    <a:pt x="202100" y="126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3865" y="937036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2867" y="9002"/>
                  </a:lnTo>
                  <a:lnTo>
                    <a:pt x="5009" y="19269"/>
                  </a:lnTo>
                  <a:lnTo>
                    <a:pt x="6616" y="31844"/>
                  </a:lnTo>
                  <a:lnTo>
                    <a:pt x="7970" y="46026"/>
                  </a:lnTo>
                  <a:lnTo>
                    <a:pt x="9466" y="60525"/>
                  </a:lnTo>
                  <a:lnTo>
                    <a:pt x="11317" y="74571"/>
                  </a:lnTo>
                  <a:lnTo>
                    <a:pt x="13557" y="88398"/>
                  </a:lnTo>
                  <a:lnTo>
                    <a:pt x="16138" y="102948"/>
                  </a:lnTo>
                  <a:lnTo>
                    <a:pt x="18987" y="118719"/>
                  </a:lnTo>
                  <a:lnTo>
                    <a:pt x="22036" y="135258"/>
                  </a:lnTo>
                  <a:lnTo>
                    <a:pt x="25229" y="151460"/>
                  </a:lnTo>
                  <a:lnTo>
                    <a:pt x="28518" y="166700"/>
                  </a:lnTo>
                  <a:lnTo>
                    <a:pt x="31708" y="181019"/>
                  </a:lnTo>
                  <a:lnTo>
                    <a:pt x="34470" y="194849"/>
                  </a:lnTo>
                  <a:lnTo>
                    <a:pt x="36664" y="208520"/>
                  </a:lnTo>
                  <a:lnTo>
                    <a:pt x="38477" y="222193"/>
                  </a:lnTo>
                  <a:lnTo>
                    <a:pt x="40308" y="235926"/>
                  </a:lnTo>
                  <a:lnTo>
                    <a:pt x="42395" y="249726"/>
                  </a:lnTo>
                  <a:lnTo>
                    <a:pt x="44798" y="263420"/>
                  </a:lnTo>
                  <a:lnTo>
                    <a:pt x="47491" y="276689"/>
                  </a:lnTo>
                  <a:lnTo>
                    <a:pt x="50412" y="289380"/>
                  </a:lnTo>
                  <a:lnTo>
                    <a:pt x="53351" y="301257"/>
                  </a:lnTo>
                  <a:lnTo>
                    <a:pt x="56249" y="313186"/>
                  </a:lnTo>
                  <a:lnTo>
                    <a:pt x="59358" y="327329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68621" y="894922"/>
              <a:ext cx="84229" cy="389555"/>
            </a:xfrm>
            <a:custGeom>
              <a:avLst/>
              <a:gdLst/>
              <a:ahLst/>
              <a:cxnLst/>
              <a:rect l="0" t="0" r="0" b="0"/>
              <a:pathLst>
                <a:path w="84229" h="389555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60"/>
                  </a:lnTo>
                  <a:lnTo>
                    <a:pt x="11479" y="35500"/>
                  </a:lnTo>
                  <a:lnTo>
                    <a:pt x="13995" y="46940"/>
                  </a:lnTo>
                  <a:lnTo>
                    <a:pt x="16011" y="60478"/>
                  </a:lnTo>
                  <a:lnTo>
                    <a:pt x="17696" y="75450"/>
                  </a:lnTo>
                  <a:lnTo>
                    <a:pt x="19439" y="90568"/>
                  </a:lnTo>
                  <a:lnTo>
                    <a:pt x="21465" y="105077"/>
                  </a:lnTo>
                  <a:lnTo>
                    <a:pt x="23827" y="119238"/>
                  </a:lnTo>
                  <a:lnTo>
                    <a:pt x="26492" y="134024"/>
                  </a:lnTo>
                  <a:lnTo>
                    <a:pt x="29398" y="149958"/>
                  </a:lnTo>
                  <a:lnTo>
                    <a:pt x="32486" y="166610"/>
                  </a:lnTo>
                  <a:lnTo>
                    <a:pt x="35705" y="182888"/>
                  </a:lnTo>
                  <a:lnTo>
                    <a:pt x="39016" y="198185"/>
                  </a:lnTo>
                  <a:lnTo>
                    <a:pt x="42390" y="212711"/>
                  </a:lnTo>
                  <a:lnTo>
                    <a:pt x="45809" y="227213"/>
                  </a:lnTo>
                  <a:lnTo>
                    <a:pt x="49257" y="242144"/>
                  </a:lnTo>
                  <a:lnTo>
                    <a:pt x="52726" y="257307"/>
                  </a:lnTo>
                  <a:lnTo>
                    <a:pt x="56208" y="272047"/>
                  </a:lnTo>
                  <a:lnTo>
                    <a:pt x="59699" y="286006"/>
                  </a:lnTo>
                  <a:lnTo>
                    <a:pt x="63196" y="299143"/>
                  </a:lnTo>
                  <a:lnTo>
                    <a:pt x="66697" y="311574"/>
                  </a:lnTo>
                  <a:lnTo>
                    <a:pt x="70197" y="323446"/>
                  </a:lnTo>
                  <a:lnTo>
                    <a:pt x="73542" y="334837"/>
                  </a:lnTo>
                  <a:lnTo>
                    <a:pt x="76764" y="347063"/>
                  </a:lnTo>
                  <a:lnTo>
                    <a:pt x="80146" y="363439"/>
                  </a:lnTo>
                  <a:lnTo>
                    <a:pt x="8422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96959" y="1063378"/>
              <a:ext cx="145378" cy="242156"/>
            </a:xfrm>
            <a:custGeom>
              <a:avLst/>
              <a:gdLst/>
              <a:ahLst/>
              <a:cxnLst/>
              <a:rect l="0" t="0" r="0" b="0"/>
              <a:pathLst>
                <a:path w="145378" h="242156">
                  <a:moveTo>
                    <a:pt x="92761" y="0"/>
                  </a:moveTo>
                  <a:lnTo>
                    <a:pt x="83959" y="5800"/>
                  </a:lnTo>
                  <a:lnTo>
                    <a:pt x="75613" y="10725"/>
                  </a:lnTo>
                  <a:lnTo>
                    <a:pt x="66919" y="15232"/>
                  </a:lnTo>
                  <a:lnTo>
                    <a:pt x="57970" y="19625"/>
                  </a:lnTo>
                  <a:lnTo>
                    <a:pt x="49124" y="24287"/>
                  </a:lnTo>
                  <a:lnTo>
                    <a:pt x="40585" y="29407"/>
                  </a:lnTo>
                  <a:lnTo>
                    <a:pt x="32396" y="35157"/>
                  </a:lnTo>
                  <a:lnTo>
                    <a:pt x="24519" y="41778"/>
                  </a:lnTo>
                  <a:lnTo>
                    <a:pt x="16903" y="49314"/>
                  </a:lnTo>
                  <a:lnTo>
                    <a:pt x="9975" y="57816"/>
                  </a:lnTo>
                  <a:lnTo>
                    <a:pt x="4607" y="67426"/>
                  </a:lnTo>
                  <a:lnTo>
                    <a:pt x="1161" y="78090"/>
                  </a:lnTo>
                  <a:lnTo>
                    <a:pt x="0" y="88826"/>
                  </a:lnTo>
                  <a:lnTo>
                    <a:pt x="1724" y="97894"/>
                  </a:lnTo>
                  <a:lnTo>
                    <a:pt x="6371" y="104463"/>
                  </a:lnTo>
                  <a:lnTo>
                    <a:pt x="13542" y="108546"/>
                  </a:lnTo>
                  <a:lnTo>
                    <a:pt x="22698" y="110538"/>
                  </a:lnTo>
                  <a:lnTo>
                    <a:pt x="33326" y="110914"/>
                  </a:lnTo>
                  <a:lnTo>
                    <a:pt x="44847" y="110103"/>
                  </a:lnTo>
                  <a:lnTo>
                    <a:pt x="56637" y="108445"/>
                  </a:lnTo>
                  <a:lnTo>
                    <a:pt x="68337" y="106206"/>
                  </a:lnTo>
                  <a:lnTo>
                    <a:pt x="79817" y="103895"/>
                  </a:lnTo>
                  <a:lnTo>
                    <a:pt x="91067" y="102258"/>
                  </a:lnTo>
                  <a:lnTo>
                    <a:pt x="102109" y="101651"/>
                  </a:lnTo>
                  <a:lnTo>
                    <a:pt x="112662" y="102397"/>
                  </a:lnTo>
                  <a:lnTo>
                    <a:pt x="122150" y="104951"/>
                  </a:lnTo>
                  <a:lnTo>
                    <a:pt x="130340" y="109381"/>
                  </a:lnTo>
                  <a:lnTo>
                    <a:pt x="136992" y="115609"/>
                  </a:lnTo>
                  <a:lnTo>
                    <a:pt x="141712" y="123602"/>
                  </a:lnTo>
                  <a:lnTo>
                    <a:pt x="144472" y="133151"/>
                  </a:lnTo>
                  <a:lnTo>
                    <a:pt x="145377" y="143628"/>
                  </a:lnTo>
                  <a:lnTo>
                    <a:pt x="144480" y="154111"/>
                  </a:lnTo>
                  <a:lnTo>
                    <a:pt x="141992" y="164080"/>
                  </a:lnTo>
                  <a:lnTo>
                    <a:pt x="138223" y="173397"/>
                  </a:lnTo>
                  <a:lnTo>
                    <a:pt x="133485" y="182115"/>
                  </a:lnTo>
                  <a:lnTo>
                    <a:pt x="128039" y="190344"/>
                  </a:lnTo>
                  <a:lnTo>
                    <a:pt x="121927" y="198042"/>
                  </a:lnTo>
                  <a:lnTo>
                    <a:pt x="114994" y="205000"/>
                  </a:lnTo>
                  <a:lnTo>
                    <a:pt x="107213" y="211168"/>
                  </a:lnTo>
                  <a:lnTo>
                    <a:pt x="98530" y="216634"/>
                  </a:lnTo>
                  <a:lnTo>
                    <a:pt x="88790" y="221541"/>
                  </a:lnTo>
                  <a:lnTo>
                    <a:pt x="78021" y="226023"/>
                  </a:lnTo>
                  <a:lnTo>
                    <a:pt x="66603" y="230048"/>
                  </a:lnTo>
                  <a:lnTo>
                    <a:pt x="53847" y="233808"/>
                  </a:lnTo>
                  <a:lnTo>
                    <a:pt x="36398" y="237636"/>
                  </a:lnTo>
                  <a:lnTo>
                    <a:pt x="853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31232" y="1031792"/>
              <a:ext cx="237556" cy="187328"/>
            </a:xfrm>
            <a:custGeom>
              <a:avLst/>
              <a:gdLst/>
              <a:ahLst/>
              <a:cxnLst/>
              <a:rect l="0" t="0" r="0" b="0"/>
              <a:pathLst>
                <a:path w="237556" h="187328">
                  <a:moveTo>
                    <a:pt x="16457" y="52643"/>
                  </a:moveTo>
                  <a:lnTo>
                    <a:pt x="10723" y="58711"/>
                  </a:lnTo>
                  <a:lnTo>
                    <a:pt x="6439" y="66196"/>
                  </a:lnTo>
                  <a:lnTo>
                    <a:pt x="3238" y="75881"/>
                  </a:lnTo>
                  <a:lnTo>
                    <a:pt x="1049" y="87368"/>
                  </a:lnTo>
                  <a:lnTo>
                    <a:pt x="0" y="99999"/>
                  </a:lnTo>
                  <a:lnTo>
                    <a:pt x="63" y="113264"/>
                  </a:lnTo>
                  <a:lnTo>
                    <a:pt x="1233" y="126540"/>
                  </a:lnTo>
                  <a:lnTo>
                    <a:pt x="3609" y="139050"/>
                  </a:lnTo>
                  <a:lnTo>
                    <a:pt x="7137" y="150447"/>
                  </a:lnTo>
                  <a:lnTo>
                    <a:pt x="11792" y="160586"/>
                  </a:lnTo>
                  <a:lnTo>
                    <a:pt x="17665" y="169339"/>
                  </a:lnTo>
                  <a:lnTo>
                    <a:pt x="24689" y="176771"/>
                  </a:lnTo>
                  <a:lnTo>
                    <a:pt x="32677" y="182612"/>
                  </a:lnTo>
                  <a:lnTo>
                    <a:pt x="41409" y="186189"/>
                  </a:lnTo>
                  <a:lnTo>
                    <a:pt x="50679" y="187327"/>
                  </a:lnTo>
                  <a:lnTo>
                    <a:pt x="60005" y="185974"/>
                  </a:lnTo>
                  <a:lnTo>
                    <a:pt x="68652" y="181951"/>
                  </a:lnTo>
                  <a:lnTo>
                    <a:pt x="76274" y="175428"/>
                  </a:lnTo>
                  <a:lnTo>
                    <a:pt x="82712" y="166830"/>
                  </a:lnTo>
                  <a:lnTo>
                    <a:pt x="87820" y="156633"/>
                  </a:lnTo>
                  <a:lnTo>
                    <a:pt x="91678" y="145294"/>
                  </a:lnTo>
                  <a:lnTo>
                    <a:pt x="95027" y="134337"/>
                  </a:lnTo>
                  <a:lnTo>
                    <a:pt x="98957" y="127429"/>
                  </a:lnTo>
                  <a:lnTo>
                    <a:pt x="103341" y="126481"/>
                  </a:lnTo>
                  <a:lnTo>
                    <a:pt x="107463" y="129679"/>
                  </a:lnTo>
                  <a:lnTo>
                    <a:pt x="111431" y="135465"/>
                  </a:lnTo>
                  <a:lnTo>
                    <a:pt x="115686" y="142896"/>
                  </a:lnTo>
                  <a:lnTo>
                    <a:pt x="120464" y="151379"/>
                  </a:lnTo>
                  <a:lnTo>
                    <a:pt x="125951" y="160219"/>
                  </a:lnTo>
                  <a:lnTo>
                    <a:pt x="132377" y="168562"/>
                  </a:lnTo>
                  <a:lnTo>
                    <a:pt x="139770" y="175982"/>
                  </a:lnTo>
                  <a:lnTo>
                    <a:pt x="148002" y="181950"/>
                  </a:lnTo>
                  <a:lnTo>
                    <a:pt x="156897" y="185680"/>
                  </a:lnTo>
                  <a:lnTo>
                    <a:pt x="166281" y="186959"/>
                  </a:lnTo>
                  <a:lnTo>
                    <a:pt x="175851" y="185887"/>
                  </a:lnTo>
                  <a:lnTo>
                    <a:pt x="185195" y="182592"/>
                  </a:lnTo>
                  <a:lnTo>
                    <a:pt x="194102" y="177375"/>
                  </a:lnTo>
                  <a:lnTo>
                    <a:pt x="202387" y="170470"/>
                  </a:lnTo>
                  <a:lnTo>
                    <a:pt x="209806" y="161949"/>
                  </a:lnTo>
                  <a:lnTo>
                    <a:pt x="216310" y="152001"/>
                  </a:lnTo>
                  <a:lnTo>
                    <a:pt x="221847" y="140900"/>
                  </a:lnTo>
                  <a:lnTo>
                    <a:pt x="226277" y="128925"/>
                  </a:lnTo>
                  <a:lnTo>
                    <a:pt x="229629" y="116315"/>
                  </a:lnTo>
                  <a:lnTo>
                    <a:pt x="232068" y="103255"/>
                  </a:lnTo>
                  <a:lnTo>
                    <a:pt x="233797" y="89881"/>
                  </a:lnTo>
                  <a:lnTo>
                    <a:pt x="235000" y="76302"/>
                  </a:lnTo>
                  <a:lnTo>
                    <a:pt x="235829" y="62806"/>
                  </a:lnTo>
                  <a:lnTo>
                    <a:pt x="236484" y="48340"/>
                  </a:lnTo>
                  <a:lnTo>
                    <a:pt x="237026" y="29398"/>
                  </a:lnTo>
                  <a:lnTo>
                    <a:pt x="2375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89844" y="884393"/>
              <a:ext cx="178986" cy="315856"/>
            </a:xfrm>
            <a:custGeom>
              <a:avLst/>
              <a:gdLst/>
              <a:ahLst/>
              <a:cxnLst/>
              <a:rect l="0" t="0" r="0" b="0"/>
              <a:pathLst>
                <a:path w="178986" h="315856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1" y="29855"/>
                  </a:lnTo>
                  <a:lnTo>
                    <a:pt x="11479" y="42695"/>
                  </a:lnTo>
                  <a:lnTo>
                    <a:pt x="13995" y="56823"/>
                  </a:lnTo>
                  <a:lnTo>
                    <a:pt x="16011" y="71948"/>
                  </a:lnTo>
                  <a:lnTo>
                    <a:pt x="17696" y="87809"/>
                  </a:lnTo>
                  <a:lnTo>
                    <a:pt x="19439" y="104197"/>
                  </a:lnTo>
                  <a:lnTo>
                    <a:pt x="21461" y="120954"/>
                  </a:lnTo>
                  <a:lnTo>
                    <a:pt x="23650" y="137966"/>
                  </a:lnTo>
                  <a:lnTo>
                    <a:pt x="25666" y="155153"/>
                  </a:lnTo>
                  <a:lnTo>
                    <a:pt x="27324" y="172448"/>
                  </a:lnTo>
                  <a:lnTo>
                    <a:pt x="28759" y="189487"/>
                  </a:lnTo>
                  <a:lnTo>
                    <a:pt x="30329" y="205629"/>
                  </a:lnTo>
                  <a:lnTo>
                    <a:pt x="32237" y="220597"/>
                  </a:lnTo>
                  <a:lnTo>
                    <a:pt x="34520" y="234445"/>
                  </a:lnTo>
                  <a:lnTo>
                    <a:pt x="37130" y="247366"/>
                  </a:lnTo>
                  <a:lnTo>
                    <a:pt x="39983" y="259511"/>
                  </a:lnTo>
                  <a:lnTo>
                    <a:pt x="42422" y="268647"/>
                  </a:lnTo>
                  <a:lnTo>
                    <a:pt x="43813" y="271788"/>
                  </a:lnTo>
                  <a:lnTo>
                    <a:pt x="44731" y="269890"/>
                  </a:lnTo>
                  <a:lnTo>
                    <a:pt x="45795" y="264680"/>
                  </a:lnTo>
                  <a:lnTo>
                    <a:pt x="47123" y="257272"/>
                  </a:lnTo>
                  <a:lnTo>
                    <a:pt x="48449" y="248154"/>
                  </a:lnTo>
                  <a:lnTo>
                    <a:pt x="49592" y="237685"/>
                  </a:lnTo>
                  <a:lnTo>
                    <a:pt x="50826" y="226510"/>
                  </a:lnTo>
                  <a:lnTo>
                    <a:pt x="52781" y="215521"/>
                  </a:lnTo>
                  <a:lnTo>
                    <a:pt x="55769" y="205203"/>
                  </a:lnTo>
                  <a:lnTo>
                    <a:pt x="60097" y="195983"/>
                  </a:lnTo>
                  <a:lnTo>
                    <a:pt x="66215" y="188391"/>
                  </a:lnTo>
                  <a:lnTo>
                    <a:pt x="74181" y="182555"/>
                  </a:lnTo>
                  <a:lnTo>
                    <a:pt x="83429" y="178603"/>
                  </a:lnTo>
                  <a:lnTo>
                    <a:pt x="93006" y="176833"/>
                  </a:lnTo>
                  <a:lnTo>
                    <a:pt x="102328" y="177195"/>
                  </a:lnTo>
                  <a:lnTo>
                    <a:pt x="111193" y="179367"/>
                  </a:lnTo>
                  <a:lnTo>
                    <a:pt x="119599" y="182949"/>
                  </a:lnTo>
                  <a:lnTo>
                    <a:pt x="127620" y="187585"/>
                  </a:lnTo>
                  <a:lnTo>
                    <a:pt x="135345" y="193305"/>
                  </a:lnTo>
                  <a:lnTo>
                    <a:pt x="142854" y="200499"/>
                  </a:lnTo>
                  <a:lnTo>
                    <a:pt x="150200" y="209264"/>
                  </a:lnTo>
                  <a:lnTo>
                    <a:pt x="157102" y="219422"/>
                  </a:lnTo>
                  <a:lnTo>
                    <a:pt x="162979" y="230689"/>
                  </a:lnTo>
                  <a:lnTo>
                    <a:pt x="167596" y="242780"/>
                  </a:lnTo>
                  <a:lnTo>
                    <a:pt x="171041" y="255239"/>
                  </a:lnTo>
                  <a:lnTo>
                    <a:pt x="173892" y="268881"/>
                  </a:lnTo>
                  <a:lnTo>
                    <a:pt x="176397" y="287134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6105" y="1055873"/>
              <a:ext cx="184880" cy="129398"/>
            </a:xfrm>
            <a:custGeom>
              <a:avLst/>
              <a:gdLst/>
              <a:ahLst/>
              <a:cxnLst/>
              <a:rect l="0" t="0" r="0" b="0"/>
              <a:pathLst>
                <a:path w="184880" h="129398">
                  <a:moveTo>
                    <a:pt x="58537" y="91733"/>
                  </a:moveTo>
                  <a:lnTo>
                    <a:pt x="67137" y="85731"/>
                  </a:lnTo>
                  <a:lnTo>
                    <a:pt x="73563" y="78886"/>
                  </a:lnTo>
                  <a:lnTo>
                    <a:pt x="78363" y="70499"/>
                  </a:lnTo>
                  <a:lnTo>
                    <a:pt x="81559" y="60871"/>
                  </a:lnTo>
                  <a:lnTo>
                    <a:pt x="82808" y="50557"/>
                  </a:lnTo>
                  <a:lnTo>
                    <a:pt x="82090" y="39958"/>
                  </a:lnTo>
                  <a:lnTo>
                    <a:pt x="79509" y="29606"/>
                  </a:lnTo>
                  <a:lnTo>
                    <a:pt x="75120" y="20202"/>
                  </a:lnTo>
                  <a:lnTo>
                    <a:pt x="69140" y="12050"/>
                  </a:lnTo>
                  <a:lnTo>
                    <a:pt x="62043" y="5581"/>
                  </a:lnTo>
                  <a:lnTo>
                    <a:pt x="54450" y="1509"/>
                  </a:lnTo>
                  <a:lnTo>
                    <a:pt x="46762" y="0"/>
                  </a:lnTo>
                  <a:lnTo>
                    <a:pt x="39314" y="917"/>
                  </a:lnTo>
                  <a:lnTo>
                    <a:pt x="32466" y="4108"/>
                  </a:lnTo>
                  <a:lnTo>
                    <a:pt x="26344" y="9250"/>
                  </a:lnTo>
                  <a:lnTo>
                    <a:pt x="20895" y="15936"/>
                  </a:lnTo>
                  <a:lnTo>
                    <a:pt x="15992" y="23777"/>
                  </a:lnTo>
                  <a:lnTo>
                    <a:pt x="11509" y="32461"/>
                  </a:lnTo>
                  <a:lnTo>
                    <a:pt x="7496" y="42068"/>
                  </a:lnTo>
                  <a:lnTo>
                    <a:pt x="4172" y="53034"/>
                  </a:lnTo>
                  <a:lnTo>
                    <a:pt x="1610" y="65474"/>
                  </a:lnTo>
                  <a:lnTo>
                    <a:pt x="59" y="78745"/>
                  </a:lnTo>
                  <a:lnTo>
                    <a:pt x="0" y="91659"/>
                  </a:lnTo>
                  <a:lnTo>
                    <a:pt x="1566" y="103550"/>
                  </a:lnTo>
                  <a:lnTo>
                    <a:pt x="4907" y="113803"/>
                  </a:lnTo>
                  <a:lnTo>
                    <a:pt x="10348" y="121627"/>
                  </a:lnTo>
                  <a:lnTo>
                    <a:pt x="17849" y="126834"/>
                  </a:lnTo>
                  <a:lnTo>
                    <a:pt x="26612" y="129397"/>
                  </a:lnTo>
                  <a:lnTo>
                    <a:pt x="35331" y="129171"/>
                  </a:lnTo>
                  <a:lnTo>
                    <a:pt x="43258" y="126357"/>
                  </a:lnTo>
                  <a:lnTo>
                    <a:pt x="50203" y="121406"/>
                  </a:lnTo>
                  <a:lnTo>
                    <a:pt x="56249" y="114812"/>
                  </a:lnTo>
                  <a:lnTo>
                    <a:pt x="61572" y="107014"/>
                  </a:lnTo>
                  <a:lnTo>
                    <a:pt x="66350" y="98359"/>
                  </a:lnTo>
                  <a:lnTo>
                    <a:pt x="70736" y="89106"/>
                  </a:lnTo>
                  <a:lnTo>
                    <a:pt x="74851" y="79512"/>
                  </a:lnTo>
                  <a:lnTo>
                    <a:pt x="78987" y="72218"/>
                  </a:lnTo>
                  <a:lnTo>
                    <a:pt x="83191" y="70442"/>
                  </a:lnTo>
                  <a:lnTo>
                    <a:pt x="87232" y="73220"/>
                  </a:lnTo>
                  <a:lnTo>
                    <a:pt x="91470" y="78946"/>
                  </a:lnTo>
                  <a:lnTo>
                    <a:pt x="96179" y="86317"/>
                  </a:lnTo>
                  <a:lnTo>
                    <a:pt x="101419" y="94320"/>
                  </a:lnTo>
                  <a:lnTo>
                    <a:pt x="107141" y="102392"/>
                  </a:lnTo>
                  <a:lnTo>
                    <a:pt x="113574" y="109982"/>
                  </a:lnTo>
                  <a:lnTo>
                    <a:pt x="121239" y="116420"/>
                  </a:lnTo>
                  <a:lnTo>
                    <a:pt x="130302" y="121456"/>
                  </a:lnTo>
                  <a:lnTo>
                    <a:pt x="140217" y="125009"/>
                  </a:lnTo>
                  <a:lnTo>
                    <a:pt x="150980" y="127210"/>
                  </a:lnTo>
                  <a:lnTo>
                    <a:pt x="164657" y="127133"/>
                  </a:lnTo>
                  <a:lnTo>
                    <a:pt x="184879" y="123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42570" y="86333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2"/>
                  </a:lnTo>
                  <a:lnTo>
                    <a:pt x="177" y="46979"/>
                  </a:lnTo>
                  <a:lnTo>
                    <a:pt x="825" y="60935"/>
                  </a:lnTo>
                  <a:lnTo>
                    <a:pt x="2074" y="76498"/>
                  </a:lnTo>
                  <a:lnTo>
                    <a:pt x="3727" y="93501"/>
                  </a:lnTo>
                  <a:lnTo>
                    <a:pt x="5375" y="111659"/>
                  </a:lnTo>
                  <a:lnTo>
                    <a:pt x="6778" y="130682"/>
                  </a:lnTo>
                  <a:lnTo>
                    <a:pt x="7870" y="150165"/>
                  </a:lnTo>
                  <a:lnTo>
                    <a:pt x="8678" y="169615"/>
                  </a:lnTo>
                  <a:lnTo>
                    <a:pt x="9261" y="188764"/>
                  </a:lnTo>
                  <a:lnTo>
                    <a:pt x="9839" y="207384"/>
                  </a:lnTo>
                  <a:lnTo>
                    <a:pt x="10767" y="225200"/>
                  </a:lnTo>
                  <a:lnTo>
                    <a:pt x="12211" y="242145"/>
                  </a:lnTo>
                  <a:lnTo>
                    <a:pt x="14166" y="258152"/>
                  </a:lnTo>
                  <a:lnTo>
                    <a:pt x="16550" y="273071"/>
                  </a:lnTo>
                  <a:lnTo>
                    <a:pt x="19261" y="286911"/>
                  </a:lnTo>
                  <a:lnTo>
                    <a:pt x="22057" y="299384"/>
                  </a:lnTo>
                  <a:lnTo>
                    <a:pt x="24843" y="311042"/>
                  </a:lnTo>
                  <a:lnTo>
                    <a:pt x="27861" y="32291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16227" y="989678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233221" y="2867"/>
                  </a:lnTo>
                  <a:lnTo>
                    <a:pt x="223594" y="5009"/>
                  </a:lnTo>
                  <a:lnTo>
                    <a:pt x="212302" y="6612"/>
                  </a:lnTo>
                  <a:lnTo>
                    <a:pt x="199461" y="7793"/>
                  </a:lnTo>
                  <a:lnTo>
                    <a:pt x="185334" y="8641"/>
                  </a:lnTo>
                  <a:lnTo>
                    <a:pt x="170209" y="9239"/>
                  </a:lnTo>
                  <a:lnTo>
                    <a:pt x="154347" y="9653"/>
                  </a:lnTo>
                  <a:lnTo>
                    <a:pt x="137959" y="9937"/>
                  </a:lnTo>
                  <a:lnTo>
                    <a:pt x="121206" y="10131"/>
                  </a:lnTo>
                  <a:lnTo>
                    <a:pt x="104367" y="10261"/>
                  </a:lnTo>
                  <a:lnTo>
                    <a:pt x="87829" y="10350"/>
                  </a:lnTo>
                  <a:lnTo>
                    <a:pt x="71791" y="10409"/>
                  </a:lnTo>
                  <a:lnTo>
                    <a:pt x="56670" y="10449"/>
                  </a:lnTo>
                  <a:lnTo>
                    <a:pt x="41598" y="10480"/>
                  </a:lnTo>
                  <a:lnTo>
                    <a:pt x="24135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16352" y="104232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30"/>
                  </a:lnTo>
                  <a:lnTo>
                    <a:pt x="8074" y="85442"/>
                  </a:lnTo>
                  <a:lnTo>
                    <a:pt x="9907" y="99596"/>
                  </a:lnTo>
                  <a:lnTo>
                    <a:pt x="13546" y="11827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84766" y="93703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37100" y="968621"/>
              <a:ext cx="163064" cy="193841"/>
            </a:xfrm>
            <a:custGeom>
              <a:avLst/>
              <a:gdLst/>
              <a:ahLst/>
              <a:cxnLst/>
              <a:rect l="0" t="0" r="0" b="0"/>
              <a:pathLst>
                <a:path w="163064" h="193841">
                  <a:moveTo>
                    <a:pt x="89822" y="0"/>
                  </a:moveTo>
                  <a:lnTo>
                    <a:pt x="80954" y="2934"/>
                  </a:lnTo>
                  <a:lnTo>
                    <a:pt x="71967" y="5716"/>
                  </a:lnTo>
                  <a:lnTo>
                    <a:pt x="61976" y="8620"/>
                  </a:lnTo>
                  <a:lnTo>
                    <a:pt x="51168" y="11834"/>
                  </a:lnTo>
                  <a:lnTo>
                    <a:pt x="40005" y="15647"/>
                  </a:lnTo>
                  <a:lnTo>
                    <a:pt x="28818" y="20169"/>
                  </a:lnTo>
                  <a:lnTo>
                    <a:pt x="18397" y="25505"/>
                  </a:lnTo>
                  <a:lnTo>
                    <a:pt x="10006" y="31841"/>
                  </a:lnTo>
                  <a:lnTo>
                    <a:pt x="4158" y="39175"/>
                  </a:lnTo>
                  <a:lnTo>
                    <a:pt x="863" y="47201"/>
                  </a:lnTo>
                  <a:lnTo>
                    <a:pt x="0" y="55426"/>
                  </a:lnTo>
                  <a:lnTo>
                    <a:pt x="1236" y="63543"/>
                  </a:lnTo>
                  <a:lnTo>
                    <a:pt x="4300" y="71279"/>
                  </a:lnTo>
                  <a:lnTo>
                    <a:pt x="9080" y="78321"/>
                  </a:lnTo>
                  <a:lnTo>
                    <a:pt x="15365" y="84568"/>
                  </a:lnTo>
                  <a:lnTo>
                    <a:pt x="23022" y="89932"/>
                  </a:lnTo>
                  <a:lnTo>
                    <a:pt x="32062" y="94245"/>
                  </a:lnTo>
                  <a:lnTo>
                    <a:pt x="42367" y="97518"/>
                  </a:lnTo>
                  <a:lnTo>
                    <a:pt x="53710" y="99904"/>
                  </a:lnTo>
                  <a:lnTo>
                    <a:pt x="65848" y="101598"/>
                  </a:lnTo>
                  <a:lnTo>
                    <a:pt x="78564" y="102782"/>
                  </a:lnTo>
                  <a:lnTo>
                    <a:pt x="91526" y="103767"/>
                  </a:lnTo>
                  <a:lnTo>
                    <a:pt x="104300" y="104968"/>
                  </a:lnTo>
                  <a:lnTo>
                    <a:pt x="116660" y="106606"/>
                  </a:lnTo>
                  <a:lnTo>
                    <a:pt x="128246" y="109030"/>
                  </a:lnTo>
                  <a:lnTo>
                    <a:pt x="138503" y="112793"/>
                  </a:lnTo>
                  <a:lnTo>
                    <a:pt x="147243" y="118070"/>
                  </a:lnTo>
                  <a:lnTo>
                    <a:pt x="154281" y="124716"/>
                  </a:lnTo>
                  <a:lnTo>
                    <a:pt x="159268" y="132464"/>
                  </a:lnTo>
                  <a:lnTo>
                    <a:pt x="162207" y="141040"/>
                  </a:lnTo>
                  <a:lnTo>
                    <a:pt x="163063" y="150050"/>
                  </a:lnTo>
                  <a:lnTo>
                    <a:pt x="161601" y="159010"/>
                  </a:lnTo>
                  <a:lnTo>
                    <a:pt x="157912" y="167651"/>
                  </a:lnTo>
                  <a:lnTo>
                    <a:pt x="152182" y="175586"/>
                  </a:lnTo>
                  <a:lnTo>
                    <a:pt x="144525" y="182237"/>
                  </a:lnTo>
                  <a:lnTo>
                    <a:pt x="135196" y="187408"/>
                  </a:lnTo>
                  <a:lnTo>
                    <a:pt x="124697" y="191066"/>
                  </a:lnTo>
                  <a:lnTo>
                    <a:pt x="113667" y="193163"/>
                  </a:lnTo>
                  <a:lnTo>
                    <a:pt x="102517" y="193840"/>
                  </a:lnTo>
                  <a:lnTo>
                    <a:pt x="91496" y="193511"/>
                  </a:lnTo>
                  <a:lnTo>
                    <a:pt x="79500" y="192741"/>
                  </a:lnTo>
                  <a:lnTo>
                    <a:pt x="63246" y="191465"/>
                  </a:lnTo>
                  <a:lnTo>
                    <a:pt x="3717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05948" y="894922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4" y="81181"/>
                  </a:lnTo>
                  <a:lnTo>
                    <a:pt x="3727" y="97284"/>
                  </a:lnTo>
                  <a:lnTo>
                    <a:pt x="5375" y="113308"/>
                  </a:lnTo>
                  <a:lnTo>
                    <a:pt x="6778" y="129005"/>
                  </a:lnTo>
                  <a:lnTo>
                    <a:pt x="7870" y="144323"/>
                  </a:lnTo>
                  <a:lnTo>
                    <a:pt x="8679" y="159301"/>
                  </a:lnTo>
                  <a:lnTo>
                    <a:pt x="9262" y="174004"/>
                  </a:lnTo>
                  <a:lnTo>
                    <a:pt x="9839" y="188337"/>
                  </a:lnTo>
                  <a:lnTo>
                    <a:pt x="10767" y="202049"/>
                  </a:lnTo>
                  <a:lnTo>
                    <a:pt x="12188" y="214980"/>
                  </a:lnTo>
                  <a:lnTo>
                    <a:pt x="13277" y="224582"/>
                  </a:lnTo>
                  <a:lnTo>
                    <a:pt x="13232" y="227540"/>
                  </a:lnTo>
                  <a:lnTo>
                    <a:pt x="12734" y="224749"/>
                  </a:lnTo>
                  <a:lnTo>
                    <a:pt x="12360" y="218165"/>
                  </a:lnTo>
                  <a:lnTo>
                    <a:pt x="12547" y="209485"/>
                  </a:lnTo>
                  <a:lnTo>
                    <a:pt x="13450" y="199759"/>
                  </a:lnTo>
                  <a:lnTo>
                    <a:pt x="15190" y="189545"/>
                  </a:lnTo>
                  <a:lnTo>
                    <a:pt x="17952" y="179115"/>
                  </a:lnTo>
                  <a:lnTo>
                    <a:pt x="21748" y="168615"/>
                  </a:lnTo>
                  <a:lnTo>
                    <a:pt x="26923" y="158757"/>
                  </a:lnTo>
                  <a:lnTo>
                    <a:pt x="34210" y="150795"/>
                  </a:lnTo>
                  <a:lnTo>
                    <a:pt x="43805" y="145259"/>
                  </a:lnTo>
                  <a:lnTo>
                    <a:pt x="54978" y="142186"/>
                  </a:lnTo>
                  <a:lnTo>
                    <a:pt x="66393" y="141477"/>
                  </a:lnTo>
                  <a:lnTo>
                    <a:pt x="77247" y="142820"/>
                  </a:lnTo>
                  <a:lnTo>
                    <a:pt x="87294" y="145956"/>
                  </a:lnTo>
                  <a:lnTo>
                    <a:pt x="96568" y="150785"/>
                  </a:lnTo>
                  <a:lnTo>
                    <a:pt x="105208" y="157094"/>
                  </a:lnTo>
                  <a:lnTo>
                    <a:pt x="113366" y="164427"/>
                  </a:lnTo>
                  <a:lnTo>
                    <a:pt x="121173" y="172186"/>
                  </a:lnTo>
                  <a:lnTo>
                    <a:pt x="128727" y="179998"/>
                  </a:lnTo>
                  <a:lnTo>
                    <a:pt x="135939" y="187870"/>
                  </a:lnTo>
                  <a:lnTo>
                    <a:pt x="142558" y="196068"/>
                  </a:lnTo>
                  <a:lnTo>
                    <a:pt x="148486" y="204733"/>
                  </a:lnTo>
                  <a:lnTo>
                    <a:pt x="153635" y="213978"/>
                  </a:lnTo>
                  <a:lnTo>
                    <a:pt x="158345" y="225186"/>
                  </a:lnTo>
                  <a:lnTo>
                    <a:pt x="163030" y="242698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25446" y="1035109"/>
              <a:ext cx="170057" cy="144083"/>
            </a:xfrm>
            <a:custGeom>
              <a:avLst/>
              <a:gdLst/>
              <a:ahLst/>
              <a:cxnLst/>
              <a:rect l="0" t="0" r="0" b="0"/>
              <a:pathLst>
                <a:path w="170057" h="144083">
                  <a:moveTo>
                    <a:pt x="85828" y="80911"/>
                  </a:moveTo>
                  <a:lnTo>
                    <a:pt x="88628" y="72043"/>
                  </a:lnTo>
                  <a:lnTo>
                    <a:pt x="90130" y="63056"/>
                  </a:lnTo>
                  <a:lnTo>
                    <a:pt x="90427" y="53070"/>
                  </a:lnTo>
                  <a:lnTo>
                    <a:pt x="89402" y="42435"/>
                  </a:lnTo>
                  <a:lnTo>
                    <a:pt x="86638" y="31920"/>
                  </a:lnTo>
                  <a:lnTo>
                    <a:pt x="82058" y="21982"/>
                  </a:lnTo>
                  <a:lnTo>
                    <a:pt x="75725" y="13214"/>
                  </a:lnTo>
                  <a:lnTo>
                    <a:pt x="67661" y="6471"/>
                  </a:lnTo>
                  <a:lnTo>
                    <a:pt x="58067" y="2030"/>
                  </a:lnTo>
                  <a:lnTo>
                    <a:pt x="47730" y="0"/>
                  </a:lnTo>
                  <a:lnTo>
                    <a:pt x="37873" y="594"/>
                  </a:lnTo>
                  <a:lnTo>
                    <a:pt x="29142" y="3666"/>
                  </a:lnTo>
                  <a:lnTo>
                    <a:pt x="21641" y="9133"/>
                  </a:lnTo>
                  <a:lnTo>
                    <a:pt x="15213" y="17137"/>
                  </a:lnTo>
                  <a:lnTo>
                    <a:pt x="9639" y="27509"/>
                  </a:lnTo>
                  <a:lnTo>
                    <a:pt x="5030" y="39521"/>
                  </a:lnTo>
                  <a:lnTo>
                    <a:pt x="1822" y="52105"/>
                  </a:lnTo>
                  <a:lnTo>
                    <a:pt x="145" y="64599"/>
                  </a:lnTo>
                  <a:lnTo>
                    <a:pt x="0" y="76747"/>
                  </a:lnTo>
                  <a:lnTo>
                    <a:pt x="1422" y="88511"/>
                  </a:lnTo>
                  <a:lnTo>
                    <a:pt x="4273" y="99922"/>
                  </a:lnTo>
                  <a:lnTo>
                    <a:pt x="8458" y="110398"/>
                  </a:lnTo>
                  <a:lnTo>
                    <a:pt x="14009" y="118778"/>
                  </a:lnTo>
                  <a:lnTo>
                    <a:pt x="20810" y="124586"/>
                  </a:lnTo>
                  <a:lnTo>
                    <a:pt x="28475" y="127502"/>
                  </a:lnTo>
                  <a:lnTo>
                    <a:pt x="36459" y="127041"/>
                  </a:lnTo>
                  <a:lnTo>
                    <a:pt x="44414" y="123285"/>
                  </a:lnTo>
                  <a:lnTo>
                    <a:pt x="52041" y="116901"/>
                  </a:lnTo>
                  <a:lnTo>
                    <a:pt x="59010" y="108813"/>
                  </a:lnTo>
                  <a:lnTo>
                    <a:pt x="65213" y="99719"/>
                  </a:lnTo>
                  <a:lnTo>
                    <a:pt x="70717" y="90044"/>
                  </a:lnTo>
                  <a:lnTo>
                    <a:pt x="75657" y="80033"/>
                  </a:lnTo>
                  <a:lnTo>
                    <a:pt x="80183" y="69855"/>
                  </a:lnTo>
                  <a:lnTo>
                    <a:pt x="84918" y="60770"/>
                  </a:lnTo>
                  <a:lnTo>
                    <a:pt x="90538" y="55985"/>
                  </a:lnTo>
                  <a:lnTo>
                    <a:pt x="96360" y="56799"/>
                  </a:lnTo>
                  <a:lnTo>
                    <a:pt x="101465" y="61190"/>
                  </a:lnTo>
                  <a:lnTo>
                    <a:pt x="106054" y="67724"/>
                  </a:lnTo>
                  <a:lnTo>
                    <a:pt x="110694" y="75617"/>
                  </a:lnTo>
                  <a:lnTo>
                    <a:pt x="115711" y="84391"/>
                  </a:lnTo>
                  <a:lnTo>
                    <a:pt x="121349" y="93583"/>
                  </a:lnTo>
                  <a:lnTo>
                    <a:pt x="127870" y="102689"/>
                  </a:lnTo>
                  <a:lnTo>
                    <a:pt x="135311" y="111439"/>
                  </a:lnTo>
                  <a:lnTo>
                    <a:pt x="143097" y="119480"/>
                  </a:lnTo>
                  <a:lnTo>
                    <a:pt x="150916" y="127061"/>
                  </a:lnTo>
                  <a:lnTo>
                    <a:pt x="159455" y="134845"/>
                  </a:lnTo>
                  <a:lnTo>
                    <a:pt x="170056" y="144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16559" y="1021624"/>
              <a:ext cx="118929" cy="260584"/>
            </a:xfrm>
            <a:custGeom>
              <a:avLst/>
              <a:gdLst/>
              <a:ahLst/>
              <a:cxnLst/>
              <a:rect l="0" t="0" r="0" b="0"/>
              <a:pathLst>
                <a:path w="118929" h="260584">
                  <a:moveTo>
                    <a:pt x="0" y="73339"/>
                  </a:moveTo>
                  <a:lnTo>
                    <a:pt x="67" y="85008"/>
                  </a:lnTo>
                  <a:lnTo>
                    <a:pt x="707" y="95496"/>
                  </a:lnTo>
                  <a:lnTo>
                    <a:pt x="2000" y="105803"/>
                  </a:lnTo>
                  <a:lnTo>
                    <a:pt x="3686" y="116277"/>
                  </a:lnTo>
                  <a:lnTo>
                    <a:pt x="5355" y="127269"/>
                  </a:lnTo>
                  <a:lnTo>
                    <a:pt x="6768" y="138911"/>
                  </a:lnTo>
                  <a:lnTo>
                    <a:pt x="7866" y="151165"/>
                  </a:lnTo>
                  <a:lnTo>
                    <a:pt x="8677" y="163920"/>
                  </a:lnTo>
                  <a:lnTo>
                    <a:pt x="9261" y="177051"/>
                  </a:lnTo>
                  <a:lnTo>
                    <a:pt x="9839" y="190292"/>
                  </a:lnTo>
                  <a:lnTo>
                    <a:pt x="10767" y="203254"/>
                  </a:lnTo>
                  <a:lnTo>
                    <a:pt x="12211" y="215748"/>
                  </a:lnTo>
                  <a:lnTo>
                    <a:pt x="14166" y="227763"/>
                  </a:lnTo>
                  <a:lnTo>
                    <a:pt x="16551" y="239372"/>
                  </a:lnTo>
                  <a:lnTo>
                    <a:pt x="19245" y="250588"/>
                  </a:lnTo>
                  <a:lnTo>
                    <a:pt x="21427" y="258779"/>
                  </a:lnTo>
                  <a:lnTo>
                    <a:pt x="22299" y="260583"/>
                  </a:lnTo>
                  <a:lnTo>
                    <a:pt x="22400" y="257024"/>
                  </a:lnTo>
                  <a:lnTo>
                    <a:pt x="22039" y="249647"/>
                  </a:lnTo>
                  <a:lnTo>
                    <a:pt x="21134" y="239416"/>
                  </a:lnTo>
                  <a:lnTo>
                    <a:pt x="19648" y="227039"/>
                  </a:lnTo>
                  <a:lnTo>
                    <a:pt x="17806" y="213090"/>
                  </a:lnTo>
                  <a:lnTo>
                    <a:pt x="16014" y="198018"/>
                  </a:lnTo>
                  <a:lnTo>
                    <a:pt x="14504" y="182162"/>
                  </a:lnTo>
                  <a:lnTo>
                    <a:pt x="13166" y="165932"/>
                  </a:lnTo>
                  <a:lnTo>
                    <a:pt x="11659" y="149804"/>
                  </a:lnTo>
                  <a:lnTo>
                    <a:pt x="9798" y="134029"/>
                  </a:lnTo>
                  <a:lnTo>
                    <a:pt x="7717" y="118655"/>
                  </a:lnTo>
                  <a:lnTo>
                    <a:pt x="5773" y="103637"/>
                  </a:lnTo>
                  <a:lnTo>
                    <a:pt x="4173" y="88906"/>
                  </a:lnTo>
                  <a:lnTo>
                    <a:pt x="3116" y="74554"/>
                  </a:lnTo>
                  <a:lnTo>
                    <a:pt x="2864" y="60829"/>
                  </a:lnTo>
                  <a:lnTo>
                    <a:pt x="3486" y="47825"/>
                  </a:lnTo>
                  <a:lnTo>
                    <a:pt x="5211" y="35803"/>
                  </a:lnTo>
                  <a:lnTo>
                    <a:pt x="8496" y="25253"/>
                  </a:lnTo>
                  <a:lnTo>
                    <a:pt x="13453" y="16316"/>
                  </a:lnTo>
                  <a:lnTo>
                    <a:pt x="20053" y="9146"/>
                  </a:lnTo>
                  <a:lnTo>
                    <a:pt x="28303" y="4070"/>
                  </a:lnTo>
                  <a:lnTo>
                    <a:pt x="38029" y="1068"/>
                  </a:lnTo>
                  <a:lnTo>
                    <a:pt x="48625" y="0"/>
                  </a:lnTo>
                  <a:lnTo>
                    <a:pt x="59189" y="787"/>
                  </a:lnTo>
                  <a:lnTo>
                    <a:pt x="69213" y="3201"/>
                  </a:lnTo>
                  <a:lnTo>
                    <a:pt x="78567" y="6921"/>
                  </a:lnTo>
                  <a:lnTo>
                    <a:pt x="87309" y="11625"/>
                  </a:lnTo>
                  <a:lnTo>
                    <a:pt x="95551" y="17053"/>
                  </a:lnTo>
                  <a:lnTo>
                    <a:pt x="103086" y="23323"/>
                  </a:lnTo>
                  <a:lnTo>
                    <a:pt x="109404" y="30895"/>
                  </a:lnTo>
                  <a:lnTo>
                    <a:pt x="114314" y="39909"/>
                  </a:lnTo>
                  <a:lnTo>
                    <a:pt x="117612" y="49895"/>
                  </a:lnTo>
                  <a:lnTo>
                    <a:pt x="118928" y="59983"/>
                  </a:lnTo>
                  <a:lnTo>
                    <a:pt x="118245" y="69646"/>
                  </a:lnTo>
                  <a:lnTo>
                    <a:pt x="115514" y="78403"/>
                  </a:lnTo>
                  <a:lnTo>
                    <a:pt x="110491" y="85673"/>
                  </a:lnTo>
                  <a:lnTo>
                    <a:pt x="103271" y="91301"/>
                  </a:lnTo>
                  <a:lnTo>
                    <a:pt x="94430" y="95659"/>
                  </a:lnTo>
                  <a:lnTo>
                    <a:pt x="83775" y="99981"/>
                  </a:lnTo>
                  <a:lnTo>
                    <a:pt x="68139" y="105765"/>
                  </a:lnTo>
                  <a:lnTo>
                    <a:pt x="42114" y="115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85015" y="1030626"/>
              <a:ext cx="110141" cy="299194"/>
            </a:xfrm>
            <a:custGeom>
              <a:avLst/>
              <a:gdLst/>
              <a:ahLst/>
              <a:cxnLst/>
              <a:rect l="0" t="0" r="0" b="0"/>
              <a:pathLst>
                <a:path w="110141" h="299194">
                  <a:moveTo>
                    <a:pt x="0" y="106451"/>
                  </a:moveTo>
                  <a:lnTo>
                    <a:pt x="2934" y="118119"/>
                  </a:lnTo>
                  <a:lnTo>
                    <a:pt x="5716" y="128608"/>
                  </a:lnTo>
                  <a:lnTo>
                    <a:pt x="8616" y="138914"/>
                  </a:lnTo>
                  <a:lnTo>
                    <a:pt x="11656" y="149389"/>
                  </a:lnTo>
                  <a:lnTo>
                    <a:pt x="14821" y="160381"/>
                  </a:lnTo>
                  <a:lnTo>
                    <a:pt x="18085" y="172023"/>
                  </a:lnTo>
                  <a:lnTo>
                    <a:pt x="21423" y="184277"/>
                  </a:lnTo>
                  <a:lnTo>
                    <a:pt x="24814" y="197032"/>
                  </a:lnTo>
                  <a:lnTo>
                    <a:pt x="28244" y="210168"/>
                  </a:lnTo>
                  <a:lnTo>
                    <a:pt x="31698" y="223581"/>
                  </a:lnTo>
                  <a:lnTo>
                    <a:pt x="35170" y="237191"/>
                  </a:lnTo>
                  <a:lnTo>
                    <a:pt x="38655" y="250934"/>
                  </a:lnTo>
                  <a:lnTo>
                    <a:pt x="42148" y="264603"/>
                  </a:lnTo>
                  <a:lnTo>
                    <a:pt x="45646" y="277860"/>
                  </a:lnTo>
                  <a:lnTo>
                    <a:pt x="49124" y="290453"/>
                  </a:lnTo>
                  <a:lnTo>
                    <a:pt x="51717" y="298807"/>
                  </a:lnTo>
                  <a:lnTo>
                    <a:pt x="52385" y="299193"/>
                  </a:lnTo>
                  <a:lnTo>
                    <a:pt x="51523" y="294061"/>
                  </a:lnTo>
                  <a:lnTo>
                    <a:pt x="49675" y="285458"/>
                  </a:lnTo>
                  <a:lnTo>
                    <a:pt x="47215" y="274356"/>
                  </a:lnTo>
                  <a:lnTo>
                    <a:pt x="44376" y="261386"/>
                  </a:lnTo>
                  <a:lnTo>
                    <a:pt x="41298" y="247205"/>
                  </a:lnTo>
                  <a:lnTo>
                    <a:pt x="38068" y="232508"/>
                  </a:lnTo>
                  <a:lnTo>
                    <a:pt x="34741" y="217714"/>
                  </a:lnTo>
                  <a:lnTo>
                    <a:pt x="31351" y="202840"/>
                  </a:lnTo>
                  <a:lnTo>
                    <a:pt x="27921" y="187631"/>
                  </a:lnTo>
                  <a:lnTo>
                    <a:pt x="24468" y="171954"/>
                  </a:lnTo>
                  <a:lnTo>
                    <a:pt x="21166" y="155984"/>
                  </a:lnTo>
                  <a:lnTo>
                    <a:pt x="18328" y="140102"/>
                  </a:lnTo>
                  <a:lnTo>
                    <a:pt x="16087" y="124521"/>
                  </a:lnTo>
                  <a:lnTo>
                    <a:pt x="14413" y="109124"/>
                  </a:lnTo>
                  <a:lnTo>
                    <a:pt x="13206" y="93567"/>
                  </a:lnTo>
                  <a:lnTo>
                    <a:pt x="12367" y="77669"/>
                  </a:lnTo>
                  <a:lnTo>
                    <a:pt x="12125" y="61890"/>
                  </a:lnTo>
                  <a:lnTo>
                    <a:pt x="13018" y="47201"/>
                  </a:lnTo>
                  <a:lnTo>
                    <a:pt x="15264" y="34072"/>
                  </a:lnTo>
                  <a:lnTo>
                    <a:pt x="19248" y="22800"/>
                  </a:lnTo>
                  <a:lnTo>
                    <a:pt x="25661" y="13750"/>
                  </a:lnTo>
                  <a:lnTo>
                    <a:pt x="34635" y="6899"/>
                  </a:lnTo>
                  <a:lnTo>
                    <a:pt x="45374" y="2247"/>
                  </a:lnTo>
                  <a:lnTo>
                    <a:pt x="56490" y="0"/>
                  </a:lnTo>
                  <a:lnTo>
                    <a:pt x="67137" y="48"/>
                  </a:lnTo>
                  <a:lnTo>
                    <a:pt x="76872" y="2347"/>
                  </a:lnTo>
                  <a:lnTo>
                    <a:pt x="85405" y="7080"/>
                  </a:lnTo>
                  <a:lnTo>
                    <a:pt x="92724" y="14114"/>
                  </a:lnTo>
                  <a:lnTo>
                    <a:pt x="98841" y="23073"/>
                  </a:lnTo>
                  <a:lnTo>
                    <a:pt x="103675" y="33519"/>
                  </a:lnTo>
                  <a:lnTo>
                    <a:pt x="107296" y="45052"/>
                  </a:lnTo>
                  <a:lnTo>
                    <a:pt x="109579" y="57030"/>
                  </a:lnTo>
                  <a:lnTo>
                    <a:pt x="110140" y="68603"/>
                  </a:lnTo>
                  <a:lnTo>
                    <a:pt x="108919" y="79339"/>
                  </a:lnTo>
                  <a:lnTo>
                    <a:pt x="105981" y="89020"/>
                  </a:lnTo>
                  <a:lnTo>
                    <a:pt x="101343" y="97458"/>
                  </a:lnTo>
                  <a:lnTo>
                    <a:pt x="95195" y="104686"/>
                  </a:lnTo>
                  <a:lnTo>
                    <a:pt x="88095" y="110746"/>
                  </a:lnTo>
                  <a:lnTo>
                    <a:pt x="80072" y="116184"/>
                  </a:lnTo>
                  <a:lnTo>
                    <a:pt x="69309" y="121480"/>
                  </a:lnTo>
                  <a:lnTo>
                    <a:pt x="52643" y="127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42872" y="1002465"/>
              <a:ext cx="126414" cy="146210"/>
            </a:xfrm>
            <a:custGeom>
              <a:avLst/>
              <a:gdLst/>
              <a:ahLst/>
              <a:cxnLst/>
              <a:rect l="0" t="0" r="0" b="0"/>
              <a:pathLst>
                <a:path w="126414" h="146210">
                  <a:moveTo>
                    <a:pt x="71" y="71441"/>
                  </a:moveTo>
                  <a:lnTo>
                    <a:pt x="11806" y="71374"/>
                  </a:lnTo>
                  <a:lnTo>
                    <a:pt x="22935" y="70734"/>
                  </a:lnTo>
                  <a:lnTo>
                    <a:pt x="34529" y="69433"/>
                  </a:lnTo>
                  <a:lnTo>
                    <a:pt x="46517" y="67400"/>
                  </a:lnTo>
                  <a:lnTo>
                    <a:pt x="58528" y="64436"/>
                  </a:lnTo>
                  <a:lnTo>
                    <a:pt x="70313" y="60511"/>
                  </a:lnTo>
                  <a:lnTo>
                    <a:pt x="81148" y="55589"/>
                  </a:lnTo>
                  <a:lnTo>
                    <a:pt x="89824" y="49537"/>
                  </a:lnTo>
                  <a:lnTo>
                    <a:pt x="95861" y="42397"/>
                  </a:lnTo>
                  <a:lnTo>
                    <a:pt x="99113" y="34502"/>
                  </a:lnTo>
                  <a:lnTo>
                    <a:pt x="99417" y="26365"/>
                  </a:lnTo>
                  <a:lnTo>
                    <a:pt x="96986" y="18317"/>
                  </a:lnTo>
                  <a:lnTo>
                    <a:pt x="92136" y="10966"/>
                  </a:lnTo>
                  <a:lnTo>
                    <a:pt x="85086" y="5248"/>
                  </a:lnTo>
                  <a:lnTo>
                    <a:pt x="76172" y="1529"/>
                  </a:lnTo>
                  <a:lnTo>
                    <a:pt x="65955" y="0"/>
                  </a:lnTo>
                  <a:lnTo>
                    <a:pt x="55115" y="937"/>
                  </a:lnTo>
                  <a:lnTo>
                    <a:pt x="44097" y="4234"/>
                  </a:lnTo>
                  <a:lnTo>
                    <a:pt x="33431" y="9514"/>
                  </a:lnTo>
                  <a:lnTo>
                    <a:pt x="23801" y="16328"/>
                  </a:lnTo>
                  <a:lnTo>
                    <a:pt x="15484" y="24274"/>
                  </a:lnTo>
                  <a:lnTo>
                    <a:pt x="8731" y="33028"/>
                  </a:lnTo>
                  <a:lnTo>
                    <a:pt x="3936" y="42348"/>
                  </a:lnTo>
                  <a:lnTo>
                    <a:pt x="1116" y="52058"/>
                  </a:lnTo>
                  <a:lnTo>
                    <a:pt x="0" y="62035"/>
                  </a:lnTo>
                  <a:lnTo>
                    <a:pt x="223" y="72192"/>
                  </a:lnTo>
                  <a:lnTo>
                    <a:pt x="1450" y="82467"/>
                  </a:lnTo>
                  <a:lnTo>
                    <a:pt x="3727" y="92656"/>
                  </a:lnTo>
                  <a:lnTo>
                    <a:pt x="7456" y="102425"/>
                  </a:lnTo>
                  <a:lnTo>
                    <a:pt x="12742" y="111621"/>
                  </a:lnTo>
                  <a:lnTo>
                    <a:pt x="19410" y="120102"/>
                  </a:lnTo>
                  <a:lnTo>
                    <a:pt x="27181" y="127652"/>
                  </a:lnTo>
                  <a:lnTo>
                    <a:pt x="35781" y="134240"/>
                  </a:lnTo>
                  <a:lnTo>
                    <a:pt x="44978" y="139664"/>
                  </a:lnTo>
                  <a:lnTo>
                    <a:pt x="54597" y="143485"/>
                  </a:lnTo>
                  <a:lnTo>
                    <a:pt x="64504" y="145610"/>
                  </a:lnTo>
                  <a:lnTo>
                    <a:pt x="74536" y="146209"/>
                  </a:lnTo>
                  <a:lnTo>
                    <a:pt x="85687" y="145492"/>
                  </a:lnTo>
                  <a:lnTo>
                    <a:pt x="101170" y="142278"/>
                  </a:lnTo>
                  <a:lnTo>
                    <a:pt x="126413" y="13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00870" y="1000087"/>
              <a:ext cx="115815" cy="126463"/>
            </a:xfrm>
            <a:custGeom>
              <a:avLst/>
              <a:gdLst/>
              <a:ahLst/>
              <a:cxnLst/>
              <a:rect l="0" t="0" r="0" b="0"/>
              <a:pathLst>
                <a:path w="115815" h="126463">
                  <a:moveTo>
                    <a:pt x="0" y="42234"/>
                  </a:moveTo>
                  <a:lnTo>
                    <a:pt x="67" y="53902"/>
                  </a:lnTo>
                  <a:lnTo>
                    <a:pt x="708" y="64391"/>
                  </a:lnTo>
                  <a:lnTo>
                    <a:pt x="2004" y="74692"/>
                  </a:lnTo>
                  <a:lnTo>
                    <a:pt x="3864" y="84994"/>
                  </a:lnTo>
                  <a:lnTo>
                    <a:pt x="6180" y="95337"/>
                  </a:lnTo>
                  <a:lnTo>
                    <a:pt x="8829" y="105656"/>
                  </a:lnTo>
                  <a:lnTo>
                    <a:pt x="11112" y="113455"/>
                  </a:lnTo>
                  <a:lnTo>
                    <a:pt x="12048" y="115595"/>
                  </a:lnTo>
                  <a:lnTo>
                    <a:pt x="11599" y="113049"/>
                  </a:lnTo>
                  <a:lnTo>
                    <a:pt x="10124" y="107447"/>
                  </a:lnTo>
                  <a:lnTo>
                    <a:pt x="8121" y="99638"/>
                  </a:lnTo>
                  <a:lnTo>
                    <a:pt x="6136" y="89737"/>
                  </a:lnTo>
                  <a:lnTo>
                    <a:pt x="4462" y="77933"/>
                  </a:lnTo>
                  <a:lnTo>
                    <a:pt x="3331" y="64884"/>
                  </a:lnTo>
                  <a:lnTo>
                    <a:pt x="3019" y="51567"/>
                  </a:lnTo>
                  <a:lnTo>
                    <a:pt x="3599" y="38578"/>
                  </a:lnTo>
                  <a:lnTo>
                    <a:pt x="5463" y="26600"/>
                  </a:lnTo>
                  <a:lnTo>
                    <a:pt x="9373" y="16544"/>
                  </a:lnTo>
                  <a:lnTo>
                    <a:pt x="15553" y="8723"/>
                  </a:lnTo>
                  <a:lnTo>
                    <a:pt x="23449" y="3269"/>
                  </a:lnTo>
                  <a:lnTo>
                    <a:pt x="32043" y="409"/>
                  </a:lnTo>
                  <a:lnTo>
                    <a:pt x="40669" y="0"/>
                  </a:lnTo>
                  <a:lnTo>
                    <a:pt x="49049" y="1637"/>
                  </a:lnTo>
                  <a:lnTo>
                    <a:pt x="57122" y="4852"/>
                  </a:lnTo>
                  <a:lnTo>
                    <a:pt x="64912" y="9232"/>
                  </a:lnTo>
                  <a:lnTo>
                    <a:pt x="72311" y="14609"/>
                  </a:lnTo>
                  <a:lnTo>
                    <a:pt x="79069" y="21041"/>
                  </a:lnTo>
                  <a:lnTo>
                    <a:pt x="85100" y="28476"/>
                  </a:lnTo>
                  <a:lnTo>
                    <a:pt x="90476" y="36756"/>
                  </a:lnTo>
                  <a:lnTo>
                    <a:pt x="95322" y="45693"/>
                  </a:lnTo>
                  <a:lnTo>
                    <a:pt x="99764" y="55113"/>
                  </a:lnTo>
                  <a:lnTo>
                    <a:pt x="103761" y="65003"/>
                  </a:lnTo>
                  <a:lnTo>
                    <a:pt x="107499" y="76779"/>
                  </a:lnTo>
                  <a:lnTo>
                    <a:pt x="111311" y="94828"/>
                  </a:lnTo>
                  <a:lnTo>
                    <a:pt x="115814" y="12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79855" y="1021264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41" y="63479"/>
                  </a:lnTo>
                  <a:lnTo>
                    <a:pt x="11604" y="73425"/>
                  </a:lnTo>
                  <a:lnTo>
                    <a:pt x="14361" y="83019"/>
                  </a:lnTo>
                  <a:lnTo>
                    <a:pt x="17356" y="93102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69326" y="905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53554" y="983763"/>
              <a:ext cx="136872" cy="153315"/>
            </a:xfrm>
            <a:custGeom>
              <a:avLst/>
              <a:gdLst/>
              <a:ahLst/>
              <a:cxnLst/>
              <a:rect l="0" t="0" r="0" b="0"/>
              <a:pathLst>
                <a:path w="136872" h="153315">
                  <a:moveTo>
                    <a:pt x="0" y="26972"/>
                  </a:moveTo>
                  <a:lnTo>
                    <a:pt x="2934" y="38774"/>
                  </a:lnTo>
                  <a:lnTo>
                    <a:pt x="5716" y="50544"/>
                  </a:lnTo>
                  <a:lnTo>
                    <a:pt x="8611" y="63434"/>
                  </a:lnTo>
                  <a:lnTo>
                    <a:pt x="11478" y="77282"/>
                  </a:lnTo>
                  <a:lnTo>
                    <a:pt x="13995" y="91610"/>
                  </a:lnTo>
                  <a:lnTo>
                    <a:pt x="16005" y="105983"/>
                  </a:lnTo>
                  <a:lnTo>
                    <a:pt x="17469" y="116837"/>
                  </a:lnTo>
                  <a:lnTo>
                    <a:pt x="18149" y="119955"/>
                  </a:lnTo>
                  <a:lnTo>
                    <a:pt x="17771" y="116811"/>
                  </a:lnTo>
                  <a:lnTo>
                    <a:pt x="16631" y="109603"/>
                  </a:lnTo>
                  <a:lnTo>
                    <a:pt x="15274" y="99869"/>
                  </a:lnTo>
                  <a:lnTo>
                    <a:pt x="14036" y="88569"/>
                  </a:lnTo>
                  <a:lnTo>
                    <a:pt x="13040" y="76291"/>
                  </a:lnTo>
                  <a:lnTo>
                    <a:pt x="12288" y="63393"/>
                  </a:lnTo>
                  <a:lnTo>
                    <a:pt x="11758" y="50112"/>
                  </a:lnTo>
                  <a:lnTo>
                    <a:pt x="11892" y="37081"/>
                  </a:lnTo>
                  <a:lnTo>
                    <a:pt x="13570" y="25309"/>
                  </a:lnTo>
                  <a:lnTo>
                    <a:pt x="17146" y="15257"/>
                  </a:lnTo>
                  <a:lnTo>
                    <a:pt x="22498" y="7354"/>
                  </a:lnTo>
                  <a:lnTo>
                    <a:pt x="29304" y="2244"/>
                  </a:lnTo>
                  <a:lnTo>
                    <a:pt x="37211" y="0"/>
                  </a:lnTo>
                  <a:lnTo>
                    <a:pt x="45755" y="408"/>
                  </a:lnTo>
                  <a:lnTo>
                    <a:pt x="54394" y="3248"/>
                  </a:lnTo>
                  <a:lnTo>
                    <a:pt x="62821" y="8152"/>
                  </a:lnTo>
                  <a:lnTo>
                    <a:pt x="70781" y="14677"/>
                  </a:lnTo>
                  <a:lnTo>
                    <a:pt x="77981" y="22409"/>
                  </a:lnTo>
                  <a:lnTo>
                    <a:pt x="84342" y="31015"/>
                  </a:lnTo>
                  <a:lnTo>
                    <a:pt x="89954" y="40400"/>
                  </a:lnTo>
                  <a:lnTo>
                    <a:pt x="94966" y="50685"/>
                  </a:lnTo>
                  <a:lnTo>
                    <a:pt x="99526" y="61859"/>
                  </a:lnTo>
                  <a:lnTo>
                    <a:pt x="103762" y="73635"/>
                  </a:lnTo>
                  <a:lnTo>
                    <a:pt x="107767" y="85540"/>
                  </a:lnTo>
                  <a:lnTo>
                    <a:pt x="111613" y="97279"/>
                  </a:lnTo>
                  <a:lnTo>
                    <a:pt x="115392" y="108501"/>
                  </a:lnTo>
                  <a:lnTo>
                    <a:pt x="119696" y="119910"/>
                  </a:lnTo>
                  <a:lnTo>
                    <a:pt x="126024" y="133623"/>
                  </a:lnTo>
                  <a:lnTo>
                    <a:pt x="136871" y="153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00911" y="973596"/>
              <a:ext cx="374489" cy="384581"/>
            </a:xfrm>
            <a:custGeom>
              <a:avLst/>
              <a:gdLst/>
              <a:ahLst/>
              <a:cxnLst/>
              <a:rect l="0" t="0" r="0" b="0"/>
              <a:pathLst>
                <a:path w="374489" h="384581">
                  <a:moveTo>
                    <a:pt x="242156" y="152953"/>
                  </a:moveTo>
                  <a:lnTo>
                    <a:pt x="253757" y="149885"/>
                  </a:lnTo>
                  <a:lnTo>
                    <a:pt x="263606" y="145822"/>
                  </a:lnTo>
                  <a:lnTo>
                    <a:pt x="272606" y="140320"/>
                  </a:lnTo>
                  <a:lnTo>
                    <a:pt x="280875" y="133215"/>
                  </a:lnTo>
                  <a:lnTo>
                    <a:pt x="288254" y="124121"/>
                  </a:lnTo>
                  <a:lnTo>
                    <a:pt x="294715" y="113017"/>
                  </a:lnTo>
                  <a:lnTo>
                    <a:pt x="300048" y="100181"/>
                  </a:lnTo>
                  <a:lnTo>
                    <a:pt x="303806" y="85982"/>
                  </a:lnTo>
                  <a:lnTo>
                    <a:pt x="305883" y="70784"/>
                  </a:lnTo>
                  <a:lnTo>
                    <a:pt x="306312" y="55363"/>
                  </a:lnTo>
                  <a:lnTo>
                    <a:pt x="305087" y="40858"/>
                  </a:lnTo>
                  <a:lnTo>
                    <a:pt x="302367" y="27828"/>
                  </a:lnTo>
                  <a:lnTo>
                    <a:pt x="298101" y="16778"/>
                  </a:lnTo>
                  <a:lnTo>
                    <a:pt x="291965" y="8402"/>
                  </a:lnTo>
                  <a:lnTo>
                    <a:pt x="283962" y="2818"/>
                  </a:lnTo>
                  <a:lnTo>
                    <a:pt x="274845" y="0"/>
                  </a:lnTo>
                  <a:lnTo>
                    <a:pt x="265880" y="54"/>
                  </a:lnTo>
                  <a:lnTo>
                    <a:pt x="257789" y="2755"/>
                  </a:lnTo>
                  <a:lnTo>
                    <a:pt x="250903" y="7802"/>
                  </a:lnTo>
                  <a:lnTo>
                    <a:pt x="245428" y="14991"/>
                  </a:lnTo>
                  <a:lnTo>
                    <a:pt x="241306" y="24012"/>
                  </a:lnTo>
                  <a:lnTo>
                    <a:pt x="238318" y="34642"/>
                  </a:lnTo>
                  <a:lnTo>
                    <a:pt x="236205" y="46824"/>
                  </a:lnTo>
                  <a:lnTo>
                    <a:pt x="234747" y="60379"/>
                  </a:lnTo>
                  <a:lnTo>
                    <a:pt x="234084" y="74717"/>
                  </a:lnTo>
                  <a:lnTo>
                    <a:pt x="234694" y="88954"/>
                  </a:lnTo>
                  <a:lnTo>
                    <a:pt x="236736" y="102597"/>
                  </a:lnTo>
                  <a:lnTo>
                    <a:pt x="240073" y="115365"/>
                  </a:lnTo>
                  <a:lnTo>
                    <a:pt x="244456" y="127022"/>
                  </a:lnTo>
                  <a:lnTo>
                    <a:pt x="249631" y="137552"/>
                  </a:lnTo>
                  <a:lnTo>
                    <a:pt x="255546" y="146623"/>
                  </a:lnTo>
                  <a:lnTo>
                    <a:pt x="262340" y="153521"/>
                  </a:lnTo>
                  <a:lnTo>
                    <a:pt x="270015" y="158042"/>
                  </a:lnTo>
                  <a:lnTo>
                    <a:pt x="278286" y="160114"/>
                  </a:lnTo>
                  <a:lnTo>
                    <a:pt x="286683" y="159543"/>
                  </a:lnTo>
                  <a:lnTo>
                    <a:pt x="294919" y="156491"/>
                  </a:lnTo>
                  <a:lnTo>
                    <a:pt x="302737" y="151377"/>
                  </a:lnTo>
                  <a:lnTo>
                    <a:pt x="309834" y="144673"/>
                  </a:lnTo>
                  <a:lnTo>
                    <a:pt x="316124" y="136801"/>
                  </a:lnTo>
                  <a:lnTo>
                    <a:pt x="321686" y="128096"/>
                  </a:lnTo>
                  <a:lnTo>
                    <a:pt x="326664" y="118809"/>
                  </a:lnTo>
                  <a:lnTo>
                    <a:pt x="331208" y="109214"/>
                  </a:lnTo>
                  <a:lnTo>
                    <a:pt x="335661" y="102709"/>
                  </a:lnTo>
                  <a:lnTo>
                    <a:pt x="339935" y="103240"/>
                  </a:lnTo>
                  <a:lnTo>
                    <a:pt x="343487" y="109352"/>
                  </a:lnTo>
                  <a:lnTo>
                    <a:pt x="346567" y="119243"/>
                  </a:lnTo>
                  <a:lnTo>
                    <a:pt x="349507" y="131668"/>
                  </a:lnTo>
                  <a:lnTo>
                    <a:pt x="352484" y="145792"/>
                  </a:lnTo>
                  <a:lnTo>
                    <a:pt x="355559" y="161052"/>
                  </a:lnTo>
                  <a:lnTo>
                    <a:pt x="358741" y="177072"/>
                  </a:lnTo>
                  <a:lnTo>
                    <a:pt x="362012" y="193600"/>
                  </a:lnTo>
                  <a:lnTo>
                    <a:pt x="365348" y="210467"/>
                  </a:lnTo>
                  <a:lnTo>
                    <a:pt x="368568" y="227561"/>
                  </a:lnTo>
                  <a:lnTo>
                    <a:pt x="371349" y="244805"/>
                  </a:lnTo>
                  <a:lnTo>
                    <a:pt x="373533" y="262128"/>
                  </a:lnTo>
                  <a:lnTo>
                    <a:pt x="374488" y="278677"/>
                  </a:lnTo>
                  <a:lnTo>
                    <a:pt x="373083" y="292893"/>
                  </a:lnTo>
                  <a:lnTo>
                    <a:pt x="368907" y="304115"/>
                  </a:lnTo>
                  <a:lnTo>
                    <a:pt x="362185" y="312495"/>
                  </a:lnTo>
                  <a:lnTo>
                    <a:pt x="353396" y="318533"/>
                  </a:lnTo>
                  <a:lnTo>
                    <a:pt x="343038" y="322783"/>
                  </a:lnTo>
                  <a:lnTo>
                    <a:pt x="331374" y="325727"/>
                  </a:lnTo>
                  <a:lnTo>
                    <a:pt x="318431" y="327744"/>
                  </a:lnTo>
                  <a:lnTo>
                    <a:pt x="304320" y="329116"/>
                  </a:lnTo>
                  <a:lnTo>
                    <a:pt x="289084" y="330043"/>
                  </a:lnTo>
                  <a:lnTo>
                    <a:pt x="272640" y="330668"/>
                  </a:lnTo>
                  <a:lnTo>
                    <a:pt x="255059" y="331093"/>
                  </a:lnTo>
                  <a:lnTo>
                    <a:pt x="236693" y="331547"/>
                  </a:lnTo>
                  <a:lnTo>
                    <a:pt x="218065" y="332384"/>
                  </a:lnTo>
                  <a:lnTo>
                    <a:pt x="199498" y="333759"/>
                  </a:lnTo>
                  <a:lnTo>
                    <a:pt x="181117" y="335495"/>
                  </a:lnTo>
                  <a:lnTo>
                    <a:pt x="162935" y="337200"/>
                  </a:lnTo>
                  <a:lnTo>
                    <a:pt x="144935" y="338645"/>
                  </a:lnTo>
                  <a:lnTo>
                    <a:pt x="127407" y="339935"/>
                  </a:lnTo>
                  <a:lnTo>
                    <a:pt x="110928" y="341408"/>
                  </a:lnTo>
                  <a:lnTo>
                    <a:pt x="95731" y="343255"/>
                  </a:lnTo>
                  <a:lnTo>
                    <a:pt x="81728" y="345666"/>
                  </a:lnTo>
                  <a:lnTo>
                    <a:pt x="68702" y="348895"/>
                  </a:lnTo>
                  <a:lnTo>
                    <a:pt x="56427" y="352995"/>
                  </a:lnTo>
                  <a:lnTo>
                    <a:pt x="44961" y="357746"/>
                  </a:lnTo>
                  <a:lnTo>
                    <a:pt x="33419" y="363333"/>
                  </a:lnTo>
                  <a:lnTo>
                    <a:pt x="19664" y="371363"/>
                  </a:lnTo>
                  <a:lnTo>
                    <a:pt x="0" y="384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79979" y="984804"/>
              <a:ext cx="147400" cy="173331"/>
            </a:xfrm>
            <a:custGeom>
              <a:avLst/>
              <a:gdLst/>
              <a:ahLst/>
              <a:cxnLst/>
              <a:rect l="0" t="0" r="0" b="0"/>
              <a:pathLst>
                <a:path w="147400" h="173331">
                  <a:moveTo>
                    <a:pt x="0" y="25931"/>
                  </a:moveTo>
                  <a:lnTo>
                    <a:pt x="3001" y="37666"/>
                  </a:lnTo>
                  <a:lnTo>
                    <a:pt x="6423" y="48795"/>
                  </a:lnTo>
                  <a:lnTo>
                    <a:pt x="10615" y="60389"/>
                  </a:lnTo>
                  <a:lnTo>
                    <a:pt x="15342" y="72377"/>
                  </a:lnTo>
                  <a:lnTo>
                    <a:pt x="20175" y="84389"/>
                  </a:lnTo>
                  <a:lnTo>
                    <a:pt x="24848" y="96196"/>
                  </a:lnTo>
                  <a:lnTo>
                    <a:pt x="29111" y="107896"/>
                  </a:lnTo>
                  <a:lnTo>
                    <a:pt x="32665" y="119813"/>
                  </a:lnTo>
                  <a:lnTo>
                    <a:pt x="35396" y="132019"/>
                  </a:lnTo>
                  <a:lnTo>
                    <a:pt x="36566" y="140818"/>
                  </a:lnTo>
                  <a:lnTo>
                    <a:pt x="35919" y="141697"/>
                  </a:lnTo>
                  <a:lnTo>
                    <a:pt x="34840" y="136245"/>
                  </a:lnTo>
                  <a:lnTo>
                    <a:pt x="33899" y="126758"/>
                  </a:lnTo>
                  <a:lnTo>
                    <a:pt x="33190" y="115017"/>
                  </a:lnTo>
                  <a:lnTo>
                    <a:pt x="32689" y="102115"/>
                  </a:lnTo>
                  <a:lnTo>
                    <a:pt x="32509" y="88797"/>
                  </a:lnTo>
                  <a:lnTo>
                    <a:pt x="32915" y="75670"/>
                  </a:lnTo>
                  <a:lnTo>
                    <a:pt x="34009" y="63008"/>
                  </a:lnTo>
                  <a:lnTo>
                    <a:pt x="35895" y="50853"/>
                  </a:lnTo>
                  <a:lnTo>
                    <a:pt x="38765" y="39137"/>
                  </a:lnTo>
                  <a:lnTo>
                    <a:pt x="42628" y="27784"/>
                  </a:lnTo>
                  <a:lnTo>
                    <a:pt x="47511" y="17360"/>
                  </a:lnTo>
                  <a:lnTo>
                    <a:pt x="53537" y="9021"/>
                  </a:lnTo>
                  <a:lnTo>
                    <a:pt x="60661" y="3239"/>
                  </a:lnTo>
                  <a:lnTo>
                    <a:pt x="68545" y="172"/>
                  </a:lnTo>
                  <a:lnTo>
                    <a:pt x="76675" y="0"/>
                  </a:lnTo>
                  <a:lnTo>
                    <a:pt x="84733" y="2522"/>
                  </a:lnTo>
                  <a:lnTo>
                    <a:pt x="92598" y="7434"/>
                  </a:lnTo>
                  <a:lnTo>
                    <a:pt x="100260" y="14527"/>
                  </a:lnTo>
                  <a:lnTo>
                    <a:pt x="107742" y="23470"/>
                  </a:lnTo>
                  <a:lnTo>
                    <a:pt x="114919" y="33707"/>
                  </a:lnTo>
                  <a:lnTo>
                    <a:pt x="121520" y="44560"/>
                  </a:lnTo>
                  <a:lnTo>
                    <a:pt x="127439" y="55601"/>
                  </a:lnTo>
                  <a:lnTo>
                    <a:pt x="132567" y="66791"/>
                  </a:lnTo>
                  <a:lnTo>
                    <a:pt x="136714" y="78370"/>
                  </a:lnTo>
                  <a:lnTo>
                    <a:pt x="139872" y="90454"/>
                  </a:lnTo>
                  <a:lnTo>
                    <a:pt x="142186" y="102990"/>
                  </a:lnTo>
                  <a:lnTo>
                    <a:pt x="144079" y="117378"/>
                  </a:lnTo>
                  <a:lnTo>
                    <a:pt x="145722" y="138238"/>
                  </a:lnTo>
                  <a:lnTo>
                    <a:pt x="147399" y="173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89296" y="1000207"/>
              <a:ext cx="100289" cy="157476"/>
            </a:xfrm>
            <a:custGeom>
              <a:avLst/>
              <a:gdLst/>
              <a:ahLst/>
              <a:cxnLst/>
              <a:rect l="0" t="0" r="0" b="0"/>
              <a:pathLst>
                <a:path w="100289" h="157476">
                  <a:moveTo>
                    <a:pt x="53895" y="0"/>
                  </a:moveTo>
                  <a:lnTo>
                    <a:pt x="45162" y="3068"/>
                  </a:lnTo>
                  <a:lnTo>
                    <a:pt x="37455" y="7130"/>
                  </a:lnTo>
                  <a:lnTo>
                    <a:pt x="30057" y="12627"/>
                  </a:lnTo>
                  <a:lnTo>
                    <a:pt x="22969" y="19560"/>
                  </a:lnTo>
                  <a:lnTo>
                    <a:pt x="16438" y="28006"/>
                  </a:lnTo>
                  <a:lnTo>
                    <a:pt x="10575" y="37857"/>
                  </a:lnTo>
                  <a:lnTo>
                    <a:pt x="5657" y="48867"/>
                  </a:lnTo>
                  <a:lnTo>
                    <a:pt x="2183" y="60769"/>
                  </a:lnTo>
                  <a:lnTo>
                    <a:pt x="299" y="73320"/>
                  </a:lnTo>
                  <a:lnTo>
                    <a:pt x="0" y="86169"/>
                  </a:lnTo>
                  <a:lnTo>
                    <a:pt x="1313" y="98866"/>
                  </a:lnTo>
                  <a:lnTo>
                    <a:pt x="4088" y="111173"/>
                  </a:lnTo>
                  <a:lnTo>
                    <a:pt x="8222" y="122724"/>
                  </a:lnTo>
                  <a:lnTo>
                    <a:pt x="13736" y="132957"/>
                  </a:lnTo>
                  <a:lnTo>
                    <a:pt x="20517" y="141681"/>
                  </a:lnTo>
                  <a:lnTo>
                    <a:pt x="28340" y="148708"/>
                  </a:lnTo>
                  <a:lnTo>
                    <a:pt x="36960" y="153689"/>
                  </a:lnTo>
                  <a:lnTo>
                    <a:pt x="46160" y="156622"/>
                  </a:lnTo>
                  <a:lnTo>
                    <a:pt x="55608" y="157475"/>
                  </a:lnTo>
                  <a:lnTo>
                    <a:pt x="64870" y="156012"/>
                  </a:lnTo>
                  <a:lnTo>
                    <a:pt x="73718" y="152320"/>
                  </a:lnTo>
                  <a:lnTo>
                    <a:pt x="81794" y="146590"/>
                  </a:lnTo>
                  <a:lnTo>
                    <a:pt x="88540" y="138932"/>
                  </a:lnTo>
                  <a:lnTo>
                    <a:pt x="93774" y="129598"/>
                  </a:lnTo>
                  <a:lnTo>
                    <a:pt x="97476" y="118927"/>
                  </a:lnTo>
                  <a:lnTo>
                    <a:pt x="99601" y="107248"/>
                  </a:lnTo>
                  <a:lnTo>
                    <a:pt x="100288" y="94849"/>
                  </a:lnTo>
                  <a:lnTo>
                    <a:pt x="99633" y="82271"/>
                  </a:lnTo>
                  <a:lnTo>
                    <a:pt x="97607" y="70287"/>
                  </a:lnTo>
                  <a:lnTo>
                    <a:pt x="94331" y="59276"/>
                  </a:lnTo>
                  <a:lnTo>
                    <a:pt x="90335" y="49548"/>
                  </a:lnTo>
                  <a:lnTo>
                    <a:pt x="86083" y="40571"/>
                  </a:lnTo>
                  <a:lnTo>
                    <a:pt x="81206" y="31561"/>
                  </a:lnTo>
                  <a:lnTo>
                    <a:pt x="7495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37948" y="1000207"/>
              <a:ext cx="305327" cy="207910"/>
            </a:xfrm>
            <a:custGeom>
              <a:avLst/>
              <a:gdLst/>
              <a:ahLst/>
              <a:cxnLst/>
              <a:rect l="0" t="0" r="0" b="0"/>
              <a:pathLst>
                <a:path w="305327" h="207910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3" y="74577"/>
                  </a:lnTo>
                  <a:lnTo>
                    <a:pt x="3863" y="85051"/>
                  </a:lnTo>
                  <a:lnTo>
                    <a:pt x="6180" y="96043"/>
                  </a:lnTo>
                  <a:lnTo>
                    <a:pt x="8851" y="107677"/>
                  </a:lnTo>
                  <a:lnTo>
                    <a:pt x="11947" y="119585"/>
                  </a:lnTo>
                  <a:lnTo>
                    <a:pt x="15703" y="131043"/>
                  </a:lnTo>
                  <a:lnTo>
                    <a:pt x="20191" y="141672"/>
                  </a:lnTo>
                  <a:lnTo>
                    <a:pt x="25341" y="151434"/>
                  </a:lnTo>
                  <a:lnTo>
                    <a:pt x="31022" y="160452"/>
                  </a:lnTo>
                  <a:lnTo>
                    <a:pt x="37108" y="168873"/>
                  </a:lnTo>
                  <a:lnTo>
                    <a:pt x="43652" y="176359"/>
                  </a:lnTo>
                  <a:lnTo>
                    <a:pt x="50877" y="182111"/>
                  </a:lnTo>
                  <a:lnTo>
                    <a:pt x="58843" y="185828"/>
                  </a:lnTo>
                  <a:lnTo>
                    <a:pt x="67312" y="187510"/>
                  </a:lnTo>
                  <a:lnTo>
                    <a:pt x="75842" y="187202"/>
                  </a:lnTo>
                  <a:lnTo>
                    <a:pt x="84167" y="185133"/>
                  </a:lnTo>
                  <a:lnTo>
                    <a:pt x="92045" y="181321"/>
                  </a:lnTo>
                  <a:lnTo>
                    <a:pt x="99182" y="175497"/>
                  </a:lnTo>
                  <a:lnTo>
                    <a:pt x="105504" y="167699"/>
                  </a:lnTo>
                  <a:lnTo>
                    <a:pt x="111256" y="158380"/>
                  </a:lnTo>
                  <a:lnTo>
                    <a:pt x="116895" y="148216"/>
                  </a:lnTo>
                  <a:lnTo>
                    <a:pt x="122708" y="137723"/>
                  </a:lnTo>
                  <a:lnTo>
                    <a:pt x="129257" y="128707"/>
                  </a:lnTo>
                  <a:lnTo>
                    <a:pt x="136326" y="124017"/>
                  </a:lnTo>
                  <a:lnTo>
                    <a:pt x="142573" y="124184"/>
                  </a:lnTo>
                  <a:lnTo>
                    <a:pt x="147872" y="128013"/>
                  </a:lnTo>
                  <a:lnTo>
                    <a:pt x="152504" y="134255"/>
                  </a:lnTo>
                  <a:lnTo>
                    <a:pt x="156881" y="142032"/>
                  </a:lnTo>
                  <a:lnTo>
                    <a:pt x="161476" y="150783"/>
                  </a:lnTo>
                  <a:lnTo>
                    <a:pt x="166519" y="160150"/>
                  </a:lnTo>
                  <a:lnTo>
                    <a:pt x="172204" y="169749"/>
                  </a:lnTo>
                  <a:lnTo>
                    <a:pt x="178774" y="179132"/>
                  </a:lnTo>
                  <a:lnTo>
                    <a:pt x="186267" y="188066"/>
                  </a:lnTo>
                  <a:lnTo>
                    <a:pt x="194569" y="196034"/>
                  </a:lnTo>
                  <a:lnTo>
                    <a:pt x="203511" y="202177"/>
                  </a:lnTo>
                  <a:lnTo>
                    <a:pt x="212928" y="206185"/>
                  </a:lnTo>
                  <a:lnTo>
                    <a:pt x="222521" y="207909"/>
                  </a:lnTo>
                  <a:lnTo>
                    <a:pt x="231879" y="207105"/>
                  </a:lnTo>
                  <a:lnTo>
                    <a:pt x="240801" y="203897"/>
                  </a:lnTo>
                  <a:lnTo>
                    <a:pt x="249265" y="198677"/>
                  </a:lnTo>
                  <a:lnTo>
                    <a:pt x="257337" y="191903"/>
                  </a:lnTo>
                  <a:lnTo>
                    <a:pt x="265092" y="183979"/>
                  </a:lnTo>
                  <a:lnTo>
                    <a:pt x="272285" y="175070"/>
                  </a:lnTo>
                  <a:lnTo>
                    <a:pt x="278364" y="165114"/>
                  </a:lnTo>
                  <a:lnTo>
                    <a:pt x="283124" y="154163"/>
                  </a:lnTo>
                  <a:lnTo>
                    <a:pt x="286830" y="142539"/>
                  </a:lnTo>
                  <a:lnTo>
                    <a:pt x="290015" y="130737"/>
                  </a:lnTo>
                  <a:lnTo>
                    <a:pt x="293045" y="119048"/>
                  </a:lnTo>
                  <a:lnTo>
                    <a:pt x="295930" y="107249"/>
                  </a:lnTo>
                  <a:lnTo>
                    <a:pt x="298423" y="94728"/>
                  </a:lnTo>
                  <a:lnTo>
                    <a:pt x="300398" y="81204"/>
                  </a:lnTo>
                  <a:lnTo>
                    <a:pt x="301882" y="67076"/>
                  </a:lnTo>
                  <a:lnTo>
                    <a:pt x="303113" y="51660"/>
                  </a:lnTo>
                  <a:lnTo>
                    <a:pt x="304199" y="31361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32041" y="1958300"/>
            <a:ext cx="3239844" cy="673825"/>
            <a:chOff x="2232041" y="1958300"/>
            <a:chExt cx="3239844" cy="673825"/>
          </a:xfrm>
        </p:grpSpPr>
        <p:sp>
          <p:nvSpPr>
            <p:cNvPr id="55" name="Freeform 54"/>
            <p:cNvSpPr/>
            <p:nvPr/>
          </p:nvSpPr>
          <p:spPr>
            <a:xfrm>
              <a:off x="2466381" y="2168870"/>
              <a:ext cx="18345" cy="336913"/>
            </a:xfrm>
            <a:custGeom>
              <a:avLst/>
              <a:gdLst/>
              <a:ahLst/>
              <a:cxnLst/>
              <a:rect l="0" t="0" r="0" b="0"/>
              <a:pathLst>
                <a:path w="18345" h="336913">
                  <a:moveTo>
                    <a:pt x="7816" y="0"/>
                  </a:moveTo>
                  <a:lnTo>
                    <a:pt x="4949" y="9002"/>
                  </a:lnTo>
                  <a:lnTo>
                    <a:pt x="2807" y="19270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1" y="74571"/>
                  </a:lnTo>
                  <a:lnTo>
                    <a:pt x="1890" y="88398"/>
                  </a:lnTo>
                  <a:lnTo>
                    <a:pt x="3254" y="102948"/>
                  </a:lnTo>
                  <a:lnTo>
                    <a:pt x="4468" y="118719"/>
                  </a:lnTo>
                  <a:lnTo>
                    <a:pt x="5603" y="135258"/>
                  </a:lnTo>
                  <a:lnTo>
                    <a:pt x="6971" y="151460"/>
                  </a:lnTo>
                  <a:lnTo>
                    <a:pt x="8738" y="166710"/>
                  </a:lnTo>
                  <a:lnTo>
                    <a:pt x="10756" y="181375"/>
                  </a:lnTo>
                  <a:lnTo>
                    <a:pt x="12657" y="196501"/>
                  </a:lnTo>
                  <a:lnTo>
                    <a:pt x="14233" y="212670"/>
                  </a:lnTo>
                  <a:lnTo>
                    <a:pt x="15444" y="229647"/>
                  </a:lnTo>
                  <a:lnTo>
                    <a:pt x="16332" y="246677"/>
                  </a:lnTo>
                  <a:lnTo>
                    <a:pt x="16963" y="263273"/>
                  </a:lnTo>
                  <a:lnTo>
                    <a:pt x="17405" y="278890"/>
                  </a:lnTo>
                  <a:lnTo>
                    <a:pt x="17758" y="294407"/>
                  </a:lnTo>
                  <a:lnTo>
                    <a:pt x="18053" y="312298"/>
                  </a:lnTo>
                  <a:lnTo>
                    <a:pt x="1834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32041" y="2126756"/>
              <a:ext cx="389555" cy="115815"/>
            </a:xfrm>
            <a:custGeom>
              <a:avLst/>
              <a:gdLst/>
              <a:ahLst/>
              <a:cxnLst/>
              <a:rect l="0" t="0" r="0" b="0"/>
              <a:pathLst>
                <a:path w="389555" h="115815">
                  <a:moveTo>
                    <a:pt x="389554" y="0"/>
                  </a:moveTo>
                  <a:lnTo>
                    <a:pt x="377752" y="2934"/>
                  </a:lnTo>
                  <a:lnTo>
                    <a:pt x="365983" y="5716"/>
                  </a:lnTo>
                  <a:lnTo>
                    <a:pt x="353097" y="8616"/>
                  </a:lnTo>
                  <a:lnTo>
                    <a:pt x="339422" y="11656"/>
                  </a:lnTo>
                  <a:lnTo>
                    <a:pt x="325742" y="14821"/>
                  </a:lnTo>
                  <a:lnTo>
                    <a:pt x="312526" y="18085"/>
                  </a:lnTo>
                  <a:lnTo>
                    <a:pt x="299902" y="21423"/>
                  </a:lnTo>
                  <a:lnTo>
                    <a:pt x="287823" y="24814"/>
                  </a:lnTo>
                  <a:lnTo>
                    <a:pt x="276184" y="28243"/>
                  </a:lnTo>
                  <a:lnTo>
                    <a:pt x="264878" y="31698"/>
                  </a:lnTo>
                  <a:lnTo>
                    <a:pt x="253812" y="35170"/>
                  </a:lnTo>
                  <a:lnTo>
                    <a:pt x="242912" y="38655"/>
                  </a:lnTo>
                  <a:lnTo>
                    <a:pt x="231961" y="42148"/>
                  </a:lnTo>
                  <a:lnTo>
                    <a:pt x="220616" y="45646"/>
                  </a:lnTo>
                  <a:lnTo>
                    <a:pt x="208725" y="49148"/>
                  </a:lnTo>
                  <a:lnTo>
                    <a:pt x="196468" y="52653"/>
                  </a:lnTo>
                  <a:lnTo>
                    <a:pt x="184240" y="56159"/>
                  </a:lnTo>
                  <a:lnTo>
                    <a:pt x="172262" y="59666"/>
                  </a:lnTo>
                  <a:lnTo>
                    <a:pt x="160099" y="63174"/>
                  </a:lnTo>
                  <a:lnTo>
                    <a:pt x="146802" y="66682"/>
                  </a:lnTo>
                  <a:lnTo>
                    <a:pt x="131939" y="70191"/>
                  </a:lnTo>
                  <a:lnTo>
                    <a:pt x="116041" y="73700"/>
                  </a:lnTo>
                  <a:lnTo>
                    <a:pt x="100284" y="77210"/>
                  </a:lnTo>
                  <a:lnTo>
                    <a:pt x="85353" y="80724"/>
                  </a:lnTo>
                  <a:lnTo>
                    <a:pt x="71414" y="84406"/>
                  </a:lnTo>
                  <a:lnTo>
                    <a:pt x="58373" y="88564"/>
                  </a:lnTo>
                  <a:lnTo>
                    <a:pt x="46064" y="93317"/>
                  </a:lnTo>
                  <a:lnTo>
                    <a:pt x="34760" y="98327"/>
                  </a:lnTo>
                  <a:lnTo>
                    <a:pt x="24081" y="103379"/>
                  </a:lnTo>
                  <a:lnTo>
                    <a:pt x="13086" y="1089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32041" y="2505782"/>
              <a:ext cx="452726" cy="73700"/>
            </a:xfrm>
            <a:custGeom>
              <a:avLst/>
              <a:gdLst/>
              <a:ahLst/>
              <a:cxnLst/>
              <a:rect l="0" t="0" r="0" b="0"/>
              <a:pathLst>
                <a:path w="452726" h="73700">
                  <a:moveTo>
                    <a:pt x="452725" y="0"/>
                  </a:moveTo>
                  <a:lnTo>
                    <a:pt x="438191" y="67"/>
                  </a:lnTo>
                  <a:lnTo>
                    <a:pt x="425560" y="707"/>
                  </a:lnTo>
                  <a:lnTo>
                    <a:pt x="413641" y="1999"/>
                  </a:lnTo>
                  <a:lnTo>
                    <a:pt x="401641" y="3686"/>
                  </a:lnTo>
                  <a:lnTo>
                    <a:pt x="388504" y="5354"/>
                  </a:lnTo>
                  <a:lnTo>
                    <a:pt x="373771" y="6772"/>
                  </a:lnTo>
                  <a:lnTo>
                    <a:pt x="357970" y="8043"/>
                  </a:lnTo>
                  <a:lnTo>
                    <a:pt x="342283" y="9502"/>
                  </a:lnTo>
                  <a:lnTo>
                    <a:pt x="327388" y="11335"/>
                  </a:lnTo>
                  <a:lnTo>
                    <a:pt x="312965" y="13566"/>
                  </a:lnTo>
                  <a:lnTo>
                    <a:pt x="298003" y="16142"/>
                  </a:lnTo>
                  <a:lnTo>
                    <a:pt x="281950" y="18990"/>
                  </a:lnTo>
                  <a:lnTo>
                    <a:pt x="265219" y="22038"/>
                  </a:lnTo>
                  <a:lnTo>
                    <a:pt x="248888" y="25230"/>
                  </a:lnTo>
                  <a:lnTo>
                    <a:pt x="233560" y="28518"/>
                  </a:lnTo>
                  <a:lnTo>
                    <a:pt x="219182" y="31709"/>
                  </a:lnTo>
                  <a:lnTo>
                    <a:pt x="205312" y="34471"/>
                  </a:lnTo>
                  <a:lnTo>
                    <a:pt x="191620" y="36665"/>
                  </a:lnTo>
                  <a:lnTo>
                    <a:pt x="178103" y="38477"/>
                  </a:lnTo>
                  <a:lnTo>
                    <a:pt x="165006" y="40309"/>
                  </a:lnTo>
                  <a:lnTo>
                    <a:pt x="152447" y="42395"/>
                  </a:lnTo>
                  <a:lnTo>
                    <a:pt x="140400" y="44799"/>
                  </a:lnTo>
                  <a:lnTo>
                    <a:pt x="128776" y="47491"/>
                  </a:lnTo>
                  <a:lnTo>
                    <a:pt x="117477" y="50417"/>
                  </a:lnTo>
                  <a:lnTo>
                    <a:pt x="106413" y="53517"/>
                  </a:lnTo>
                  <a:lnTo>
                    <a:pt x="95519" y="56745"/>
                  </a:lnTo>
                  <a:lnTo>
                    <a:pt x="84736" y="60057"/>
                  </a:lnTo>
                  <a:lnTo>
                    <a:pt x="73866" y="63262"/>
                  </a:lnTo>
                  <a:lnTo>
                    <a:pt x="62576" y="66035"/>
                  </a:lnTo>
                  <a:lnTo>
                    <a:pt x="50736" y="68232"/>
                  </a:lnTo>
                  <a:lnTo>
                    <a:pt x="38977" y="69879"/>
                  </a:lnTo>
                  <a:lnTo>
                    <a:pt x="27436" y="71246"/>
                  </a:lnTo>
                  <a:lnTo>
                    <a:pt x="15096" y="7245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02675" y="2233778"/>
              <a:ext cx="261201" cy="237461"/>
            </a:xfrm>
            <a:custGeom>
              <a:avLst/>
              <a:gdLst/>
              <a:ahLst/>
              <a:cxnLst/>
              <a:rect l="0" t="0" r="0" b="0"/>
              <a:pathLst>
                <a:path w="261201" h="237461">
                  <a:moveTo>
                    <a:pt x="166444" y="135133"/>
                  </a:moveTo>
                  <a:lnTo>
                    <a:pt x="163510" y="123399"/>
                  </a:lnTo>
                  <a:lnTo>
                    <a:pt x="160728" y="112270"/>
                  </a:lnTo>
                  <a:lnTo>
                    <a:pt x="157828" y="100676"/>
                  </a:lnTo>
                  <a:lnTo>
                    <a:pt x="154788" y="88687"/>
                  </a:lnTo>
                  <a:lnTo>
                    <a:pt x="151623" y="76675"/>
                  </a:lnTo>
                  <a:lnTo>
                    <a:pt x="148354" y="64877"/>
                  </a:lnTo>
                  <a:lnTo>
                    <a:pt x="144843" y="53524"/>
                  </a:lnTo>
                  <a:lnTo>
                    <a:pt x="140804" y="42903"/>
                  </a:lnTo>
                  <a:lnTo>
                    <a:pt x="136118" y="33102"/>
                  </a:lnTo>
                  <a:lnTo>
                    <a:pt x="130664" y="24200"/>
                  </a:lnTo>
                  <a:lnTo>
                    <a:pt x="124247" y="16359"/>
                  </a:lnTo>
                  <a:lnTo>
                    <a:pt x="116852" y="9578"/>
                  </a:lnTo>
                  <a:lnTo>
                    <a:pt x="108616" y="4192"/>
                  </a:lnTo>
                  <a:lnTo>
                    <a:pt x="99717" y="929"/>
                  </a:lnTo>
                  <a:lnTo>
                    <a:pt x="90329" y="0"/>
                  </a:lnTo>
                  <a:lnTo>
                    <a:pt x="80756" y="1326"/>
                  </a:lnTo>
                  <a:lnTo>
                    <a:pt x="71410" y="4800"/>
                  </a:lnTo>
                  <a:lnTo>
                    <a:pt x="62497" y="10140"/>
                  </a:lnTo>
                  <a:lnTo>
                    <a:pt x="54038" y="17130"/>
                  </a:lnTo>
                  <a:lnTo>
                    <a:pt x="45970" y="25708"/>
                  </a:lnTo>
                  <a:lnTo>
                    <a:pt x="38212" y="35691"/>
                  </a:lnTo>
                  <a:lnTo>
                    <a:pt x="30849" y="46646"/>
                  </a:lnTo>
                  <a:lnTo>
                    <a:pt x="24123" y="57990"/>
                  </a:lnTo>
                  <a:lnTo>
                    <a:pt x="18119" y="69363"/>
                  </a:lnTo>
                  <a:lnTo>
                    <a:pt x="12934" y="80778"/>
                  </a:lnTo>
                  <a:lnTo>
                    <a:pt x="8749" y="92509"/>
                  </a:lnTo>
                  <a:lnTo>
                    <a:pt x="5565" y="104698"/>
                  </a:lnTo>
                  <a:lnTo>
                    <a:pt x="3240" y="117343"/>
                  </a:lnTo>
                  <a:lnTo>
                    <a:pt x="1589" y="130372"/>
                  </a:lnTo>
                  <a:lnTo>
                    <a:pt x="446" y="143692"/>
                  </a:lnTo>
                  <a:lnTo>
                    <a:pt x="0" y="157062"/>
                  </a:lnTo>
                  <a:lnTo>
                    <a:pt x="756" y="170111"/>
                  </a:lnTo>
                  <a:lnTo>
                    <a:pt x="2896" y="182660"/>
                  </a:lnTo>
                  <a:lnTo>
                    <a:pt x="6300" y="194543"/>
                  </a:lnTo>
                  <a:lnTo>
                    <a:pt x="10727" y="205530"/>
                  </a:lnTo>
                  <a:lnTo>
                    <a:pt x="15932" y="215575"/>
                  </a:lnTo>
                  <a:lnTo>
                    <a:pt x="21866" y="224303"/>
                  </a:lnTo>
                  <a:lnTo>
                    <a:pt x="28674" y="230963"/>
                  </a:lnTo>
                  <a:lnTo>
                    <a:pt x="36357" y="235325"/>
                  </a:lnTo>
                  <a:lnTo>
                    <a:pt x="44634" y="237458"/>
                  </a:lnTo>
                  <a:lnTo>
                    <a:pt x="53035" y="237460"/>
                  </a:lnTo>
                  <a:lnTo>
                    <a:pt x="61279" y="235606"/>
                  </a:lnTo>
                  <a:lnTo>
                    <a:pt x="69271" y="232110"/>
                  </a:lnTo>
                  <a:lnTo>
                    <a:pt x="77018" y="227032"/>
                  </a:lnTo>
                  <a:lnTo>
                    <a:pt x="84561" y="220547"/>
                  </a:lnTo>
                  <a:lnTo>
                    <a:pt x="91949" y="212924"/>
                  </a:lnTo>
                  <a:lnTo>
                    <a:pt x="99224" y="204438"/>
                  </a:lnTo>
                  <a:lnTo>
                    <a:pt x="106414" y="195324"/>
                  </a:lnTo>
                  <a:lnTo>
                    <a:pt x="113379" y="185764"/>
                  </a:lnTo>
                  <a:lnTo>
                    <a:pt x="119830" y="175894"/>
                  </a:lnTo>
                  <a:lnTo>
                    <a:pt x="125650" y="165811"/>
                  </a:lnTo>
                  <a:lnTo>
                    <a:pt x="130880" y="155582"/>
                  </a:lnTo>
                  <a:lnTo>
                    <a:pt x="135627" y="145255"/>
                  </a:lnTo>
                  <a:lnTo>
                    <a:pt x="140033" y="134906"/>
                  </a:lnTo>
                  <a:lnTo>
                    <a:pt x="145109" y="126135"/>
                  </a:lnTo>
                  <a:lnTo>
                    <a:pt x="151487" y="121703"/>
                  </a:lnTo>
                  <a:lnTo>
                    <a:pt x="158100" y="122236"/>
                  </a:lnTo>
                  <a:lnTo>
                    <a:pt x="164678" y="126845"/>
                  </a:lnTo>
                  <a:lnTo>
                    <a:pt x="171272" y="134419"/>
                  </a:lnTo>
                  <a:lnTo>
                    <a:pt x="177931" y="143733"/>
                  </a:lnTo>
                  <a:lnTo>
                    <a:pt x="184671" y="153522"/>
                  </a:lnTo>
                  <a:lnTo>
                    <a:pt x="191487" y="163055"/>
                  </a:lnTo>
                  <a:lnTo>
                    <a:pt x="198532" y="171592"/>
                  </a:lnTo>
                  <a:lnTo>
                    <a:pt x="206096" y="178200"/>
                  </a:lnTo>
                  <a:lnTo>
                    <a:pt x="214287" y="182571"/>
                  </a:lnTo>
                  <a:lnTo>
                    <a:pt x="222799" y="184868"/>
                  </a:lnTo>
                  <a:lnTo>
                    <a:pt x="231938" y="185566"/>
                  </a:lnTo>
                  <a:lnTo>
                    <a:pt x="243628" y="183606"/>
                  </a:lnTo>
                  <a:lnTo>
                    <a:pt x="261200" y="177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45914" y="2203472"/>
              <a:ext cx="228532" cy="228611"/>
            </a:xfrm>
            <a:custGeom>
              <a:avLst/>
              <a:gdLst/>
              <a:ahLst/>
              <a:cxnLst/>
              <a:rect l="0" t="0" r="0" b="0"/>
              <a:pathLst>
                <a:path w="228532" h="228611">
                  <a:moveTo>
                    <a:pt x="17961" y="91740"/>
                  </a:moveTo>
                  <a:lnTo>
                    <a:pt x="15095" y="100608"/>
                  </a:lnTo>
                  <a:lnTo>
                    <a:pt x="12953" y="109595"/>
                  </a:lnTo>
                  <a:lnTo>
                    <a:pt x="11354" y="119586"/>
                  </a:lnTo>
                  <a:lnTo>
                    <a:pt x="10346" y="130394"/>
                  </a:lnTo>
                  <a:lnTo>
                    <a:pt x="10146" y="141557"/>
                  </a:lnTo>
                  <a:lnTo>
                    <a:pt x="10782" y="152693"/>
                  </a:lnTo>
                  <a:lnTo>
                    <a:pt x="11454" y="161224"/>
                  </a:lnTo>
                  <a:lnTo>
                    <a:pt x="11110" y="163818"/>
                  </a:lnTo>
                  <a:lnTo>
                    <a:pt x="9811" y="161053"/>
                  </a:lnTo>
                  <a:lnTo>
                    <a:pt x="7819" y="154470"/>
                  </a:lnTo>
                  <a:lnTo>
                    <a:pt x="5509" y="145340"/>
                  </a:lnTo>
                  <a:lnTo>
                    <a:pt x="3340" y="134535"/>
                  </a:lnTo>
                  <a:lnTo>
                    <a:pt x="1555" y="122635"/>
                  </a:lnTo>
                  <a:lnTo>
                    <a:pt x="356" y="110182"/>
                  </a:lnTo>
                  <a:lnTo>
                    <a:pt x="0" y="97728"/>
                  </a:lnTo>
                  <a:lnTo>
                    <a:pt x="540" y="85565"/>
                  </a:lnTo>
                  <a:lnTo>
                    <a:pt x="1868" y="73766"/>
                  </a:lnTo>
                  <a:lnTo>
                    <a:pt x="3822" y="62299"/>
                  </a:lnTo>
                  <a:lnTo>
                    <a:pt x="6253" y="51122"/>
                  </a:lnTo>
                  <a:lnTo>
                    <a:pt x="9359" y="40988"/>
                  </a:lnTo>
                  <a:lnTo>
                    <a:pt x="13653" y="33378"/>
                  </a:lnTo>
                  <a:lnTo>
                    <a:pt x="19317" y="28899"/>
                  </a:lnTo>
                  <a:lnTo>
                    <a:pt x="26070" y="27520"/>
                  </a:lnTo>
                  <a:lnTo>
                    <a:pt x="33367" y="29021"/>
                  </a:lnTo>
                  <a:lnTo>
                    <a:pt x="40825" y="32958"/>
                  </a:lnTo>
                  <a:lnTo>
                    <a:pt x="48102" y="38801"/>
                  </a:lnTo>
                  <a:lnTo>
                    <a:pt x="54828" y="46060"/>
                  </a:lnTo>
                  <a:lnTo>
                    <a:pt x="60864" y="54337"/>
                  </a:lnTo>
                  <a:lnTo>
                    <a:pt x="66256" y="63330"/>
                  </a:lnTo>
                  <a:lnTo>
                    <a:pt x="71118" y="72817"/>
                  </a:lnTo>
                  <a:lnTo>
                    <a:pt x="75569" y="82642"/>
                  </a:lnTo>
                  <a:lnTo>
                    <a:pt x="79391" y="92698"/>
                  </a:lnTo>
                  <a:lnTo>
                    <a:pt x="82054" y="102909"/>
                  </a:lnTo>
                  <a:lnTo>
                    <a:pt x="83343" y="113154"/>
                  </a:lnTo>
                  <a:lnTo>
                    <a:pt x="82652" y="120910"/>
                  </a:lnTo>
                  <a:lnTo>
                    <a:pt x="80298" y="123024"/>
                  </a:lnTo>
                  <a:lnTo>
                    <a:pt x="78337" y="120462"/>
                  </a:lnTo>
                  <a:lnTo>
                    <a:pt x="77520" y="114856"/>
                  </a:lnTo>
                  <a:lnTo>
                    <a:pt x="77837" y="107215"/>
                  </a:lnTo>
                  <a:lnTo>
                    <a:pt x="79073" y="97959"/>
                  </a:lnTo>
                  <a:lnTo>
                    <a:pt x="80996" y="87402"/>
                  </a:lnTo>
                  <a:lnTo>
                    <a:pt x="83413" y="76005"/>
                  </a:lnTo>
                  <a:lnTo>
                    <a:pt x="86179" y="64336"/>
                  </a:lnTo>
                  <a:lnTo>
                    <a:pt x="89189" y="52740"/>
                  </a:lnTo>
                  <a:lnTo>
                    <a:pt x="92530" y="41509"/>
                  </a:lnTo>
                  <a:lnTo>
                    <a:pt x="96459" y="30964"/>
                  </a:lnTo>
                  <a:lnTo>
                    <a:pt x="101078" y="21219"/>
                  </a:lnTo>
                  <a:lnTo>
                    <a:pt x="106655" y="12692"/>
                  </a:lnTo>
                  <a:lnTo>
                    <a:pt x="113689" y="6167"/>
                  </a:lnTo>
                  <a:lnTo>
                    <a:pt x="122306" y="1899"/>
                  </a:lnTo>
                  <a:lnTo>
                    <a:pt x="132009" y="0"/>
                  </a:lnTo>
                  <a:lnTo>
                    <a:pt x="141899" y="687"/>
                  </a:lnTo>
                  <a:lnTo>
                    <a:pt x="151429" y="3816"/>
                  </a:lnTo>
                  <a:lnTo>
                    <a:pt x="160266" y="8983"/>
                  </a:lnTo>
                  <a:lnTo>
                    <a:pt x="168121" y="15722"/>
                  </a:lnTo>
                  <a:lnTo>
                    <a:pt x="174955" y="23626"/>
                  </a:lnTo>
                  <a:lnTo>
                    <a:pt x="180899" y="32693"/>
                  </a:lnTo>
                  <a:lnTo>
                    <a:pt x="186141" y="43287"/>
                  </a:lnTo>
                  <a:lnTo>
                    <a:pt x="190859" y="55483"/>
                  </a:lnTo>
                  <a:lnTo>
                    <a:pt x="195202" y="68928"/>
                  </a:lnTo>
                  <a:lnTo>
                    <a:pt x="199280" y="83024"/>
                  </a:lnTo>
                  <a:lnTo>
                    <a:pt x="203175" y="97362"/>
                  </a:lnTo>
                  <a:lnTo>
                    <a:pt x="206945" y="111905"/>
                  </a:lnTo>
                  <a:lnTo>
                    <a:pt x="210629" y="126881"/>
                  </a:lnTo>
                  <a:lnTo>
                    <a:pt x="214251" y="142385"/>
                  </a:lnTo>
                  <a:lnTo>
                    <a:pt x="217679" y="158014"/>
                  </a:lnTo>
                  <a:lnTo>
                    <a:pt x="220965" y="174682"/>
                  </a:lnTo>
                  <a:lnTo>
                    <a:pt x="224399" y="196092"/>
                  </a:lnTo>
                  <a:lnTo>
                    <a:pt x="228531" y="228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77224" y="2224191"/>
              <a:ext cx="236700" cy="213890"/>
            </a:xfrm>
            <a:custGeom>
              <a:avLst/>
              <a:gdLst/>
              <a:ahLst/>
              <a:cxnLst/>
              <a:rect l="0" t="0" r="0" b="0"/>
              <a:pathLst>
                <a:path w="236700" h="213890">
                  <a:moveTo>
                    <a:pt x="207874" y="7850"/>
                  </a:moveTo>
                  <a:lnTo>
                    <a:pt x="196139" y="7783"/>
                  </a:lnTo>
                  <a:lnTo>
                    <a:pt x="185010" y="7143"/>
                  </a:lnTo>
                  <a:lnTo>
                    <a:pt x="173407" y="5851"/>
                  </a:lnTo>
                  <a:lnTo>
                    <a:pt x="161073" y="4164"/>
                  </a:lnTo>
                  <a:lnTo>
                    <a:pt x="147765" y="2496"/>
                  </a:lnTo>
                  <a:lnTo>
                    <a:pt x="133456" y="1087"/>
                  </a:lnTo>
                  <a:lnTo>
                    <a:pt x="118278" y="162"/>
                  </a:lnTo>
                  <a:lnTo>
                    <a:pt x="102417" y="0"/>
                  </a:lnTo>
                  <a:lnTo>
                    <a:pt x="86059" y="678"/>
                  </a:lnTo>
                  <a:lnTo>
                    <a:pt x="69841" y="2271"/>
                  </a:lnTo>
                  <a:lnTo>
                    <a:pt x="54790" y="4936"/>
                  </a:lnTo>
                  <a:lnTo>
                    <a:pt x="41382" y="8658"/>
                  </a:lnTo>
                  <a:lnTo>
                    <a:pt x="29737" y="13445"/>
                  </a:lnTo>
                  <a:lnTo>
                    <a:pt x="19898" y="19407"/>
                  </a:lnTo>
                  <a:lnTo>
                    <a:pt x="11700" y="26487"/>
                  </a:lnTo>
                  <a:lnTo>
                    <a:pt x="5327" y="34341"/>
                  </a:lnTo>
                  <a:lnTo>
                    <a:pt x="1386" y="42452"/>
                  </a:lnTo>
                  <a:lnTo>
                    <a:pt x="0" y="50487"/>
                  </a:lnTo>
                  <a:lnTo>
                    <a:pt x="1185" y="57998"/>
                  </a:lnTo>
                  <a:lnTo>
                    <a:pt x="5096" y="64357"/>
                  </a:lnTo>
                  <a:lnTo>
                    <a:pt x="11543" y="69333"/>
                  </a:lnTo>
                  <a:lnTo>
                    <a:pt x="20091" y="73029"/>
                  </a:lnTo>
                  <a:lnTo>
                    <a:pt x="30253" y="75683"/>
                  </a:lnTo>
                  <a:lnTo>
                    <a:pt x="41600" y="77551"/>
                  </a:lnTo>
                  <a:lnTo>
                    <a:pt x="53792" y="79013"/>
                  </a:lnTo>
                  <a:lnTo>
                    <a:pt x="66573" y="80544"/>
                  </a:lnTo>
                  <a:lnTo>
                    <a:pt x="79756" y="82397"/>
                  </a:lnTo>
                  <a:lnTo>
                    <a:pt x="93048" y="84627"/>
                  </a:lnTo>
                  <a:lnTo>
                    <a:pt x="106052" y="87197"/>
                  </a:lnTo>
                  <a:lnTo>
                    <a:pt x="118579" y="90036"/>
                  </a:lnTo>
                  <a:lnTo>
                    <a:pt x="130618" y="93077"/>
                  </a:lnTo>
                  <a:lnTo>
                    <a:pt x="142244" y="96264"/>
                  </a:lnTo>
                  <a:lnTo>
                    <a:pt x="153544" y="99558"/>
                  </a:lnTo>
                  <a:lnTo>
                    <a:pt x="164439" y="103090"/>
                  </a:lnTo>
                  <a:lnTo>
                    <a:pt x="174690" y="107147"/>
                  </a:lnTo>
                  <a:lnTo>
                    <a:pt x="184218" y="111842"/>
                  </a:lnTo>
                  <a:lnTo>
                    <a:pt x="193092" y="117131"/>
                  </a:lnTo>
                  <a:lnTo>
                    <a:pt x="201439" y="122907"/>
                  </a:lnTo>
                  <a:lnTo>
                    <a:pt x="209384" y="129057"/>
                  </a:lnTo>
                  <a:lnTo>
                    <a:pt x="216873" y="135644"/>
                  </a:lnTo>
                  <a:lnTo>
                    <a:pt x="223684" y="142897"/>
                  </a:lnTo>
                  <a:lnTo>
                    <a:pt x="229730" y="150883"/>
                  </a:lnTo>
                  <a:lnTo>
                    <a:pt x="234434" y="159365"/>
                  </a:lnTo>
                  <a:lnTo>
                    <a:pt x="236699" y="167903"/>
                  </a:lnTo>
                  <a:lnTo>
                    <a:pt x="236141" y="176235"/>
                  </a:lnTo>
                  <a:lnTo>
                    <a:pt x="233000" y="184116"/>
                  </a:lnTo>
                  <a:lnTo>
                    <a:pt x="227770" y="191256"/>
                  </a:lnTo>
                  <a:lnTo>
                    <a:pt x="220948" y="197569"/>
                  </a:lnTo>
                  <a:lnTo>
                    <a:pt x="212643" y="202978"/>
                  </a:lnTo>
                  <a:lnTo>
                    <a:pt x="202576" y="207320"/>
                  </a:lnTo>
                  <a:lnTo>
                    <a:pt x="190744" y="210609"/>
                  </a:lnTo>
                  <a:lnTo>
                    <a:pt x="177717" y="212836"/>
                  </a:lnTo>
                  <a:lnTo>
                    <a:pt x="164436" y="213889"/>
                  </a:lnTo>
                  <a:lnTo>
                    <a:pt x="151462" y="213822"/>
                  </a:lnTo>
                  <a:lnTo>
                    <a:pt x="138820" y="212812"/>
                  </a:lnTo>
                  <a:lnTo>
                    <a:pt x="126191" y="211071"/>
                  </a:lnTo>
                  <a:lnTo>
                    <a:pt x="113380" y="208796"/>
                  </a:lnTo>
                  <a:lnTo>
                    <a:pt x="100934" y="206294"/>
                  </a:lnTo>
                  <a:lnTo>
                    <a:pt x="88842" y="203738"/>
                  </a:lnTo>
                  <a:lnTo>
                    <a:pt x="76036" y="200908"/>
                  </a:lnTo>
                  <a:lnTo>
                    <a:pt x="60475" y="197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48269" y="1958300"/>
              <a:ext cx="31587" cy="432453"/>
            </a:xfrm>
            <a:custGeom>
              <a:avLst/>
              <a:gdLst/>
              <a:ahLst/>
              <a:cxnLst/>
              <a:rect l="0" t="0" r="0" b="0"/>
              <a:pathLst>
                <a:path w="31587" h="432453">
                  <a:moveTo>
                    <a:pt x="31586" y="389554"/>
                  </a:moveTo>
                  <a:lnTo>
                    <a:pt x="31586" y="401290"/>
                  </a:lnTo>
                  <a:lnTo>
                    <a:pt x="31586" y="412418"/>
                  </a:lnTo>
                  <a:lnTo>
                    <a:pt x="31581" y="423910"/>
                  </a:lnTo>
                  <a:lnTo>
                    <a:pt x="31409" y="432092"/>
                  </a:lnTo>
                  <a:lnTo>
                    <a:pt x="30760" y="432452"/>
                  </a:lnTo>
                  <a:lnTo>
                    <a:pt x="29511" y="426646"/>
                  </a:lnTo>
                  <a:lnTo>
                    <a:pt x="27858" y="416609"/>
                  </a:lnTo>
                  <a:lnTo>
                    <a:pt x="26210" y="403455"/>
                  </a:lnTo>
                  <a:lnTo>
                    <a:pt x="24803" y="387975"/>
                  </a:lnTo>
                  <a:lnTo>
                    <a:pt x="23537" y="370795"/>
                  </a:lnTo>
                  <a:lnTo>
                    <a:pt x="22081" y="352403"/>
                  </a:lnTo>
                  <a:lnTo>
                    <a:pt x="20254" y="333171"/>
                  </a:lnTo>
                  <a:lnTo>
                    <a:pt x="18197" y="313691"/>
                  </a:lnTo>
                  <a:lnTo>
                    <a:pt x="16269" y="294761"/>
                  </a:lnTo>
                  <a:lnTo>
                    <a:pt x="14675" y="276755"/>
                  </a:lnTo>
                  <a:lnTo>
                    <a:pt x="13453" y="259205"/>
                  </a:lnTo>
                  <a:lnTo>
                    <a:pt x="12557" y="241047"/>
                  </a:lnTo>
                  <a:lnTo>
                    <a:pt x="11920" y="221714"/>
                  </a:lnTo>
                  <a:lnTo>
                    <a:pt x="11475" y="201302"/>
                  </a:lnTo>
                  <a:lnTo>
                    <a:pt x="11169" y="180288"/>
                  </a:lnTo>
                  <a:lnTo>
                    <a:pt x="10961" y="159039"/>
                  </a:lnTo>
                  <a:lnTo>
                    <a:pt x="10819" y="137906"/>
                  </a:lnTo>
                  <a:lnTo>
                    <a:pt x="10723" y="117270"/>
                  </a:lnTo>
                  <a:lnTo>
                    <a:pt x="10654" y="97299"/>
                  </a:lnTo>
                  <a:lnTo>
                    <a:pt x="10409" y="78328"/>
                  </a:lnTo>
                  <a:lnTo>
                    <a:pt x="9474" y="58890"/>
                  </a:lnTo>
                  <a:lnTo>
                    <a:pt x="6648" y="35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0763" y="2231842"/>
              <a:ext cx="119663" cy="184183"/>
            </a:xfrm>
            <a:custGeom>
              <a:avLst/>
              <a:gdLst/>
              <a:ahLst/>
              <a:cxnLst/>
              <a:rect l="0" t="0" r="0" b="0"/>
              <a:pathLst>
                <a:path w="119663" h="184183">
                  <a:moveTo>
                    <a:pt x="24905" y="105484"/>
                  </a:moveTo>
                  <a:lnTo>
                    <a:pt x="33707" y="102550"/>
                  </a:lnTo>
                  <a:lnTo>
                    <a:pt x="42053" y="99768"/>
                  </a:lnTo>
                  <a:lnTo>
                    <a:pt x="50752" y="96864"/>
                  </a:lnTo>
                  <a:lnTo>
                    <a:pt x="59873" y="93651"/>
                  </a:lnTo>
                  <a:lnTo>
                    <a:pt x="69368" y="89837"/>
                  </a:lnTo>
                  <a:lnTo>
                    <a:pt x="79151" y="85316"/>
                  </a:lnTo>
                  <a:lnTo>
                    <a:pt x="88819" y="79979"/>
                  </a:lnTo>
                  <a:lnTo>
                    <a:pt x="97696" y="73643"/>
                  </a:lnTo>
                  <a:lnTo>
                    <a:pt x="105467" y="66305"/>
                  </a:lnTo>
                  <a:lnTo>
                    <a:pt x="111834" y="58106"/>
                  </a:lnTo>
                  <a:lnTo>
                    <a:pt x="116362" y="49233"/>
                  </a:lnTo>
                  <a:lnTo>
                    <a:pt x="118989" y="39867"/>
                  </a:lnTo>
                  <a:lnTo>
                    <a:pt x="119634" y="30479"/>
                  </a:lnTo>
                  <a:lnTo>
                    <a:pt x="118030" y="21789"/>
                  </a:lnTo>
                  <a:lnTo>
                    <a:pt x="114250" y="14143"/>
                  </a:lnTo>
                  <a:lnTo>
                    <a:pt x="108629" y="7859"/>
                  </a:lnTo>
                  <a:lnTo>
                    <a:pt x="101578" y="3387"/>
                  </a:lnTo>
                  <a:lnTo>
                    <a:pt x="93464" y="793"/>
                  </a:lnTo>
                  <a:lnTo>
                    <a:pt x="84426" y="0"/>
                  </a:lnTo>
                  <a:lnTo>
                    <a:pt x="74382" y="972"/>
                  </a:lnTo>
                  <a:lnTo>
                    <a:pt x="63378" y="3515"/>
                  </a:lnTo>
                  <a:lnTo>
                    <a:pt x="51887" y="7490"/>
                  </a:lnTo>
                  <a:lnTo>
                    <a:pt x="40707" y="12898"/>
                  </a:lnTo>
                  <a:lnTo>
                    <a:pt x="30272" y="19612"/>
                  </a:lnTo>
                  <a:lnTo>
                    <a:pt x="20979" y="27560"/>
                  </a:lnTo>
                  <a:lnTo>
                    <a:pt x="13340" y="36796"/>
                  </a:lnTo>
                  <a:lnTo>
                    <a:pt x="7471" y="47238"/>
                  </a:lnTo>
                  <a:lnTo>
                    <a:pt x="3326" y="58842"/>
                  </a:lnTo>
                  <a:lnTo>
                    <a:pt x="895" y="71688"/>
                  </a:lnTo>
                  <a:lnTo>
                    <a:pt x="0" y="85692"/>
                  </a:lnTo>
                  <a:lnTo>
                    <a:pt x="514" y="100333"/>
                  </a:lnTo>
                  <a:lnTo>
                    <a:pt x="2445" y="114774"/>
                  </a:lnTo>
                  <a:lnTo>
                    <a:pt x="5671" y="128548"/>
                  </a:lnTo>
                  <a:lnTo>
                    <a:pt x="10123" y="141235"/>
                  </a:lnTo>
                  <a:lnTo>
                    <a:pt x="15860" y="152305"/>
                  </a:lnTo>
                  <a:lnTo>
                    <a:pt x="22798" y="161631"/>
                  </a:lnTo>
                  <a:lnTo>
                    <a:pt x="30897" y="169249"/>
                  </a:lnTo>
                  <a:lnTo>
                    <a:pt x="40236" y="175166"/>
                  </a:lnTo>
                  <a:lnTo>
                    <a:pt x="50733" y="179554"/>
                  </a:lnTo>
                  <a:lnTo>
                    <a:pt x="61967" y="182517"/>
                  </a:lnTo>
                  <a:lnTo>
                    <a:pt x="74578" y="184182"/>
                  </a:lnTo>
                  <a:lnTo>
                    <a:pt x="91910" y="183584"/>
                  </a:lnTo>
                  <a:lnTo>
                    <a:pt x="119662" y="179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37602" y="2228884"/>
              <a:ext cx="118528" cy="151552"/>
            </a:xfrm>
            <a:custGeom>
              <a:avLst/>
              <a:gdLst/>
              <a:ahLst/>
              <a:cxnLst/>
              <a:rect l="0" t="0" r="0" b="0"/>
              <a:pathLst>
                <a:path w="118528" h="151552">
                  <a:moveTo>
                    <a:pt x="26522" y="97914"/>
                  </a:moveTo>
                  <a:lnTo>
                    <a:pt x="35324" y="94980"/>
                  </a:lnTo>
                  <a:lnTo>
                    <a:pt x="43670" y="92197"/>
                  </a:lnTo>
                  <a:lnTo>
                    <a:pt x="52368" y="89293"/>
                  </a:lnTo>
                  <a:lnTo>
                    <a:pt x="61489" y="86080"/>
                  </a:lnTo>
                  <a:lnTo>
                    <a:pt x="70985" y="82267"/>
                  </a:lnTo>
                  <a:lnTo>
                    <a:pt x="80768" y="77745"/>
                  </a:lnTo>
                  <a:lnTo>
                    <a:pt x="90436" y="72409"/>
                  </a:lnTo>
                  <a:lnTo>
                    <a:pt x="99313" y="66073"/>
                  </a:lnTo>
                  <a:lnTo>
                    <a:pt x="107080" y="58735"/>
                  </a:lnTo>
                  <a:lnTo>
                    <a:pt x="113274" y="50536"/>
                  </a:lnTo>
                  <a:lnTo>
                    <a:pt x="117154" y="41663"/>
                  </a:lnTo>
                  <a:lnTo>
                    <a:pt x="118527" y="32302"/>
                  </a:lnTo>
                  <a:lnTo>
                    <a:pt x="117346" y="23085"/>
                  </a:lnTo>
                  <a:lnTo>
                    <a:pt x="113446" y="15043"/>
                  </a:lnTo>
                  <a:lnTo>
                    <a:pt x="107014" y="8647"/>
                  </a:lnTo>
                  <a:lnTo>
                    <a:pt x="98648" y="4015"/>
                  </a:lnTo>
                  <a:lnTo>
                    <a:pt x="89140" y="1191"/>
                  </a:lnTo>
                  <a:lnTo>
                    <a:pt x="79050" y="0"/>
                  </a:lnTo>
                  <a:lnTo>
                    <a:pt x="68687" y="300"/>
                  </a:lnTo>
                  <a:lnTo>
                    <a:pt x="58205" y="2080"/>
                  </a:lnTo>
                  <a:lnTo>
                    <a:pt x="47684" y="5201"/>
                  </a:lnTo>
                  <a:lnTo>
                    <a:pt x="37485" y="9581"/>
                  </a:lnTo>
                  <a:lnTo>
                    <a:pt x="28234" y="15269"/>
                  </a:lnTo>
                  <a:lnTo>
                    <a:pt x="20200" y="22174"/>
                  </a:lnTo>
                  <a:lnTo>
                    <a:pt x="13483" y="30251"/>
                  </a:lnTo>
                  <a:lnTo>
                    <a:pt x="8186" y="39576"/>
                  </a:lnTo>
                  <a:lnTo>
                    <a:pt x="4220" y="50067"/>
                  </a:lnTo>
                  <a:lnTo>
                    <a:pt x="1522" y="61365"/>
                  </a:lnTo>
                  <a:lnTo>
                    <a:pt x="143" y="72941"/>
                  </a:lnTo>
                  <a:lnTo>
                    <a:pt x="0" y="84461"/>
                  </a:lnTo>
                  <a:lnTo>
                    <a:pt x="1206" y="95635"/>
                  </a:lnTo>
                  <a:lnTo>
                    <a:pt x="4142" y="106139"/>
                  </a:lnTo>
                  <a:lnTo>
                    <a:pt x="8860" y="115865"/>
                  </a:lnTo>
                  <a:lnTo>
                    <a:pt x="15130" y="124717"/>
                  </a:lnTo>
                  <a:lnTo>
                    <a:pt x="22626" y="132525"/>
                  </a:lnTo>
                  <a:lnTo>
                    <a:pt x="31037" y="139289"/>
                  </a:lnTo>
                  <a:lnTo>
                    <a:pt x="40107" y="144833"/>
                  </a:lnTo>
                  <a:lnTo>
                    <a:pt x="49639" y="148735"/>
                  </a:lnTo>
                  <a:lnTo>
                    <a:pt x="59483" y="150915"/>
                  </a:lnTo>
                  <a:lnTo>
                    <a:pt x="69275" y="151551"/>
                  </a:lnTo>
                  <a:lnTo>
                    <a:pt x="79494" y="150862"/>
                  </a:lnTo>
                  <a:lnTo>
                    <a:pt x="92154" y="147671"/>
                  </a:lnTo>
                  <a:lnTo>
                    <a:pt x="110750" y="140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11523" y="2227293"/>
              <a:ext cx="131463" cy="302567"/>
            </a:xfrm>
            <a:custGeom>
              <a:avLst/>
              <a:gdLst/>
              <a:ahLst/>
              <a:cxnLst/>
              <a:rect l="0" t="0" r="0" b="0"/>
              <a:pathLst>
                <a:path w="131463" h="302567">
                  <a:moveTo>
                    <a:pt x="0" y="131090"/>
                  </a:moveTo>
                  <a:lnTo>
                    <a:pt x="5801" y="139891"/>
                  </a:lnTo>
                  <a:lnTo>
                    <a:pt x="10724" y="148238"/>
                  </a:lnTo>
                  <a:lnTo>
                    <a:pt x="15223" y="156941"/>
                  </a:lnTo>
                  <a:lnTo>
                    <a:pt x="19271" y="166235"/>
                  </a:lnTo>
                  <a:lnTo>
                    <a:pt x="22636" y="176378"/>
                  </a:lnTo>
                  <a:lnTo>
                    <a:pt x="25244" y="187428"/>
                  </a:lnTo>
                  <a:lnTo>
                    <a:pt x="27171" y="199441"/>
                  </a:lnTo>
                  <a:lnTo>
                    <a:pt x="28550" y="212559"/>
                  </a:lnTo>
                  <a:lnTo>
                    <a:pt x="29516" y="226755"/>
                  </a:lnTo>
                  <a:lnTo>
                    <a:pt x="30184" y="241863"/>
                  </a:lnTo>
                  <a:lnTo>
                    <a:pt x="30639" y="257682"/>
                  </a:lnTo>
                  <a:lnTo>
                    <a:pt x="30945" y="273989"/>
                  </a:lnTo>
                  <a:lnTo>
                    <a:pt x="30965" y="289289"/>
                  </a:lnTo>
                  <a:lnTo>
                    <a:pt x="29890" y="299677"/>
                  </a:lnTo>
                  <a:lnTo>
                    <a:pt x="27668" y="302566"/>
                  </a:lnTo>
                  <a:lnTo>
                    <a:pt x="25624" y="299073"/>
                  </a:lnTo>
                  <a:lnTo>
                    <a:pt x="23958" y="291001"/>
                  </a:lnTo>
                  <a:lnTo>
                    <a:pt x="22288" y="279799"/>
                  </a:lnTo>
                  <a:lnTo>
                    <a:pt x="20353" y="266489"/>
                  </a:lnTo>
                  <a:lnTo>
                    <a:pt x="18242" y="251770"/>
                  </a:lnTo>
                  <a:lnTo>
                    <a:pt x="16290" y="236109"/>
                  </a:lnTo>
                  <a:lnTo>
                    <a:pt x="14684" y="219815"/>
                  </a:lnTo>
                  <a:lnTo>
                    <a:pt x="13456" y="202934"/>
                  </a:lnTo>
                  <a:lnTo>
                    <a:pt x="12558" y="185297"/>
                  </a:lnTo>
                  <a:lnTo>
                    <a:pt x="11920" y="166878"/>
                  </a:lnTo>
                  <a:lnTo>
                    <a:pt x="11475" y="148100"/>
                  </a:lnTo>
                  <a:lnTo>
                    <a:pt x="11169" y="129718"/>
                  </a:lnTo>
                  <a:lnTo>
                    <a:pt x="10965" y="112136"/>
                  </a:lnTo>
                  <a:lnTo>
                    <a:pt x="10996" y="95568"/>
                  </a:lnTo>
                  <a:lnTo>
                    <a:pt x="11548" y="80207"/>
                  </a:lnTo>
                  <a:lnTo>
                    <a:pt x="12742" y="66023"/>
                  </a:lnTo>
                  <a:lnTo>
                    <a:pt x="14697" y="52836"/>
                  </a:lnTo>
                  <a:lnTo>
                    <a:pt x="17614" y="40425"/>
                  </a:lnTo>
                  <a:lnTo>
                    <a:pt x="21508" y="28604"/>
                  </a:lnTo>
                  <a:lnTo>
                    <a:pt x="26412" y="17867"/>
                  </a:lnTo>
                  <a:lnTo>
                    <a:pt x="32453" y="9317"/>
                  </a:lnTo>
                  <a:lnTo>
                    <a:pt x="39590" y="3395"/>
                  </a:lnTo>
                  <a:lnTo>
                    <a:pt x="47654" y="234"/>
                  </a:lnTo>
                  <a:lnTo>
                    <a:pt x="56436" y="0"/>
                  </a:lnTo>
                  <a:lnTo>
                    <a:pt x="65745" y="2475"/>
                  </a:lnTo>
                  <a:lnTo>
                    <a:pt x="75265" y="7186"/>
                  </a:lnTo>
                  <a:lnTo>
                    <a:pt x="84576" y="13612"/>
                  </a:lnTo>
                  <a:lnTo>
                    <a:pt x="93462" y="21294"/>
                  </a:lnTo>
                  <a:lnTo>
                    <a:pt x="101732" y="29870"/>
                  </a:lnTo>
                  <a:lnTo>
                    <a:pt x="109141" y="39070"/>
                  </a:lnTo>
                  <a:lnTo>
                    <a:pt x="115639" y="48703"/>
                  </a:lnTo>
                  <a:lnTo>
                    <a:pt x="121172" y="58799"/>
                  </a:lnTo>
                  <a:lnTo>
                    <a:pt x="125598" y="69569"/>
                  </a:lnTo>
                  <a:lnTo>
                    <a:pt x="128939" y="81073"/>
                  </a:lnTo>
                  <a:lnTo>
                    <a:pt x="131031" y="93071"/>
                  </a:lnTo>
                  <a:lnTo>
                    <a:pt x="131462" y="105126"/>
                  </a:lnTo>
                  <a:lnTo>
                    <a:pt x="130159" y="116971"/>
                  </a:lnTo>
                  <a:lnTo>
                    <a:pt x="127335" y="128365"/>
                  </a:lnTo>
                  <a:lnTo>
                    <a:pt x="123306" y="139016"/>
                  </a:lnTo>
                  <a:lnTo>
                    <a:pt x="118371" y="148841"/>
                  </a:lnTo>
                  <a:lnTo>
                    <a:pt x="112618" y="157760"/>
                  </a:lnTo>
                  <a:lnTo>
                    <a:pt x="105934" y="165612"/>
                  </a:lnTo>
                  <a:lnTo>
                    <a:pt x="98333" y="172410"/>
                  </a:lnTo>
                  <a:lnTo>
                    <a:pt x="90022" y="178164"/>
                  </a:lnTo>
                  <a:lnTo>
                    <a:pt x="80295" y="183355"/>
                  </a:lnTo>
                  <a:lnTo>
                    <a:pt x="66063" y="188442"/>
                  </a:lnTo>
                  <a:lnTo>
                    <a:pt x="42114" y="194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22093" y="2326798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68"/>
                  </a:lnTo>
                  <a:lnTo>
                    <a:pt x="0" y="58066"/>
                  </a:lnTo>
                  <a:lnTo>
                    <a:pt x="0" y="74915"/>
                  </a:lnTo>
                  <a:lnTo>
                    <a:pt x="0" y="9845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32621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06321" y="2255162"/>
              <a:ext cx="147400" cy="176921"/>
            </a:xfrm>
            <a:custGeom>
              <a:avLst/>
              <a:gdLst/>
              <a:ahLst/>
              <a:cxnLst/>
              <a:rect l="0" t="0" r="0" b="0"/>
              <a:pathLst>
                <a:path w="147400" h="176921">
                  <a:moveTo>
                    <a:pt x="0" y="92692"/>
                  </a:moveTo>
                  <a:lnTo>
                    <a:pt x="2933" y="104428"/>
                  </a:lnTo>
                  <a:lnTo>
                    <a:pt x="5716" y="115556"/>
                  </a:lnTo>
                  <a:lnTo>
                    <a:pt x="8594" y="127076"/>
                  </a:lnTo>
                  <a:lnTo>
                    <a:pt x="10856" y="136285"/>
                  </a:lnTo>
                  <a:lnTo>
                    <a:pt x="11756" y="139050"/>
                  </a:lnTo>
                  <a:lnTo>
                    <a:pt x="11877" y="135484"/>
                  </a:lnTo>
                  <a:lnTo>
                    <a:pt x="11866" y="127578"/>
                  </a:lnTo>
                  <a:lnTo>
                    <a:pt x="12259" y="117460"/>
                  </a:lnTo>
                  <a:lnTo>
                    <a:pt x="13275" y="106458"/>
                  </a:lnTo>
                  <a:lnTo>
                    <a:pt x="14910" y="95059"/>
                  </a:lnTo>
                  <a:lnTo>
                    <a:pt x="17063" y="83224"/>
                  </a:lnTo>
                  <a:lnTo>
                    <a:pt x="19620" y="70917"/>
                  </a:lnTo>
                  <a:lnTo>
                    <a:pt x="22638" y="58504"/>
                  </a:lnTo>
                  <a:lnTo>
                    <a:pt x="26340" y="46683"/>
                  </a:lnTo>
                  <a:lnTo>
                    <a:pt x="30797" y="35803"/>
                  </a:lnTo>
                  <a:lnTo>
                    <a:pt x="36096" y="26036"/>
                  </a:lnTo>
                  <a:lnTo>
                    <a:pt x="42409" y="17546"/>
                  </a:lnTo>
                  <a:lnTo>
                    <a:pt x="49732" y="10295"/>
                  </a:lnTo>
                  <a:lnTo>
                    <a:pt x="57922" y="4579"/>
                  </a:lnTo>
                  <a:lnTo>
                    <a:pt x="66790" y="1086"/>
                  </a:lnTo>
                  <a:lnTo>
                    <a:pt x="76157" y="0"/>
                  </a:lnTo>
                  <a:lnTo>
                    <a:pt x="85715" y="1219"/>
                  </a:lnTo>
                  <a:lnTo>
                    <a:pt x="95052" y="4620"/>
                  </a:lnTo>
                  <a:lnTo>
                    <a:pt x="103955" y="9912"/>
                  </a:lnTo>
                  <a:lnTo>
                    <a:pt x="112237" y="16869"/>
                  </a:lnTo>
                  <a:lnTo>
                    <a:pt x="119654" y="25425"/>
                  </a:lnTo>
                  <a:lnTo>
                    <a:pt x="126156" y="35398"/>
                  </a:lnTo>
                  <a:lnTo>
                    <a:pt x="131693" y="46516"/>
                  </a:lnTo>
                  <a:lnTo>
                    <a:pt x="136122" y="58502"/>
                  </a:lnTo>
                  <a:lnTo>
                    <a:pt x="139474" y="71119"/>
                  </a:lnTo>
                  <a:lnTo>
                    <a:pt x="141912" y="84185"/>
                  </a:lnTo>
                  <a:lnTo>
                    <a:pt x="143641" y="97561"/>
                  </a:lnTo>
                  <a:lnTo>
                    <a:pt x="144844" y="111139"/>
                  </a:lnTo>
                  <a:lnTo>
                    <a:pt x="145673" y="124435"/>
                  </a:lnTo>
                  <a:lnTo>
                    <a:pt x="146328" y="138000"/>
                  </a:lnTo>
                  <a:lnTo>
                    <a:pt x="146870" y="154144"/>
                  </a:lnTo>
                  <a:lnTo>
                    <a:pt x="147399" y="176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80021" y="2263790"/>
              <a:ext cx="291864" cy="368335"/>
            </a:xfrm>
            <a:custGeom>
              <a:avLst/>
              <a:gdLst/>
              <a:ahLst/>
              <a:cxnLst/>
              <a:rect l="0" t="0" r="0" b="0"/>
              <a:pathLst>
                <a:path w="291864" h="368335">
                  <a:moveTo>
                    <a:pt x="231626" y="126179"/>
                  </a:moveTo>
                  <a:lnTo>
                    <a:pt x="240294" y="120244"/>
                  </a:lnTo>
                  <a:lnTo>
                    <a:pt x="247360" y="114039"/>
                  </a:lnTo>
                  <a:lnTo>
                    <a:pt x="253461" y="106939"/>
                  </a:lnTo>
                  <a:lnTo>
                    <a:pt x="258689" y="98826"/>
                  </a:lnTo>
                  <a:lnTo>
                    <a:pt x="262903" y="89531"/>
                  </a:lnTo>
                  <a:lnTo>
                    <a:pt x="266100" y="79088"/>
                  </a:lnTo>
                  <a:lnTo>
                    <a:pt x="268096" y="67836"/>
                  </a:lnTo>
                  <a:lnTo>
                    <a:pt x="268462" y="56298"/>
                  </a:lnTo>
                  <a:lnTo>
                    <a:pt x="267111" y="44811"/>
                  </a:lnTo>
                  <a:lnTo>
                    <a:pt x="264085" y="33830"/>
                  </a:lnTo>
                  <a:lnTo>
                    <a:pt x="259388" y="23990"/>
                  </a:lnTo>
                  <a:lnTo>
                    <a:pt x="253192" y="15532"/>
                  </a:lnTo>
                  <a:lnTo>
                    <a:pt x="245778" y="8686"/>
                  </a:lnTo>
                  <a:lnTo>
                    <a:pt x="237440" y="3827"/>
                  </a:lnTo>
                  <a:lnTo>
                    <a:pt x="228433" y="971"/>
                  </a:lnTo>
                  <a:lnTo>
                    <a:pt x="219116" y="0"/>
                  </a:lnTo>
                  <a:lnTo>
                    <a:pt x="209943" y="852"/>
                  </a:lnTo>
                  <a:lnTo>
                    <a:pt x="201145" y="3310"/>
                  </a:lnTo>
                  <a:lnTo>
                    <a:pt x="192764" y="7059"/>
                  </a:lnTo>
                  <a:lnTo>
                    <a:pt x="184748" y="11783"/>
                  </a:lnTo>
                  <a:lnTo>
                    <a:pt x="177029" y="17229"/>
                  </a:lnTo>
                  <a:lnTo>
                    <a:pt x="169862" y="23680"/>
                  </a:lnTo>
                  <a:lnTo>
                    <a:pt x="163800" y="31906"/>
                  </a:lnTo>
                  <a:lnTo>
                    <a:pt x="159059" y="42177"/>
                  </a:lnTo>
                  <a:lnTo>
                    <a:pt x="155707" y="53991"/>
                  </a:lnTo>
                  <a:lnTo>
                    <a:pt x="153823" y="66377"/>
                  </a:lnTo>
                  <a:lnTo>
                    <a:pt x="153302" y="78702"/>
                  </a:lnTo>
                  <a:lnTo>
                    <a:pt x="154070" y="90551"/>
                  </a:lnTo>
                  <a:lnTo>
                    <a:pt x="156173" y="101574"/>
                  </a:lnTo>
                  <a:lnTo>
                    <a:pt x="159515" y="111680"/>
                  </a:lnTo>
                  <a:lnTo>
                    <a:pt x="164045" y="120804"/>
                  </a:lnTo>
                  <a:lnTo>
                    <a:pt x="169834" y="128801"/>
                  </a:lnTo>
                  <a:lnTo>
                    <a:pt x="176802" y="135691"/>
                  </a:lnTo>
                  <a:lnTo>
                    <a:pt x="184751" y="141151"/>
                  </a:lnTo>
                  <a:lnTo>
                    <a:pt x="193458" y="144465"/>
                  </a:lnTo>
                  <a:lnTo>
                    <a:pt x="202712" y="145428"/>
                  </a:lnTo>
                  <a:lnTo>
                    <a:pt x="212026" y="144126"/>
                  </a:lnTo>
                  <a:lnTo>
                    <a:pt x="220666" y="140667"/>
                  </a:lnTo>
                  <a:lnTo>
                    <a:pt x="228288" y="135342"/>
                  </a:lnTo>
                  <a:lnTo>
                    <a:pt x="234895" y="128532"/>
                  </a:lnTo>
                  <a:lnTo>
                    <a:pt x="240649" y="120607"/>
                  </a:lnTo>
                  <a:lnTo>
                    <a:pt x="245758" y="111921"/>
                  </a:lnTo>
                  <a:lnTo>
                    <a:pt x="250900" y="104324"/>
                  </a:lnTo>
                  <a:lnTo>
                    <a:pt x="256322" y="100737"/>
                  </a:lnTo>
                  <a:lnTo>
                    <a:pt x="261239" y="101995"/>
                  </a:lnTo>
                  <a:lnTo>
                    <a:pt x="265596" y="107598"/>
                  </a:lnTo>
                  <a:lnTo>
                    <a:pt x="269582" y="116648"/>
                  </a:lnTo>
                  <a:lnTo>
                    <a:pt x="273188" y="128268"/>
                  </a:lnTo>
                  <a:lnTo>
                    <a:pt x="276202" y="141735"/>
                  </a:lnTo>
                  <a:lnTo>
                    <a:pt x="278550" y="156494"/>
                  </a:lnTo>
                  <a:lnTo>
                    <a:pt x="280459" y="171981"/>
                  </a:lnTo>
                  <a:lnTo>
                    <a:pt x="282351" y="187606"/>
                  </a:lnTo>
                  <a:lnTo>
                    <a:pt x="284472" y="203044"/>
                  </a:lnTo>
                  <a:lnTo>
                    <a:pt x="286728" y="218191"/>
                  </a:lnTo>
                  <a:lnTo>
                    <a:pt x="288789" y="233057"/>
                  </a:lnTo>
                  <a:lnTo>
                    <a:pt x="290467" y="247686"/>
                  </a:lnTo>
                  <a:lnTo>
                    <a:pt x="291576" y="261970"/>
                  </a:lnTo>
                  <a:lnTo>
                    <a:pt x="291863" y="275650"/>
                  </a:lnTo>
                  <a:lnTo>
                    <a:pt x="291260" y="288624"/>
                  </a:lnTo>
                  <a:lnTo>
                    <a:pt x="289378" y="300626"/>
                  </a:lnTo>
                  <a:lnTo>
                    <a:pt x="285455" y="311162"/>
                  </a:lnTo>
                  <a:lnTo>
                    <a:pt x="279256" y="320095"/>
                  </a:lnTo>
                  <a:lnTo>
                    <a:pt x="271008" y="327432"/>
                  </a:lnTo>
                  <a:lnTo>
                    <a:pt x="261113" y="333152"/>
                  </a:lnTo>
                  <a:lnTo>
                    <a:pt x="249973" y="337404"/>
                  </a:lnTo>
                  <a:lnTo>
                    <a:pt x="237766" y="340296"/>
                  </a:lnTo>
                  <a:lnTo>
                    <a:pt x="224451" y="341805"/>
                  </a:lnTo>
                  <a:lnTo>
                    <a:pt x="210090" y="342050"/>
                  </a:lnTo>
                  <a:lnTo>
                    <a:pt x="194855" y="341421"/>
                  </a:lnTo>
                  <a:lnTo>
                    <a:pt x="178944" y="340470"/>
                  </a:lnTo>
                  <a:lnTo>
                    <a:pt x="162542" y="339542"/>
                  </a:lnTo>
                  <a:lnTo>
                    <a:pt x="146122" y="338939"/>
                  </a:lnTo>
                  <a:lnTo>
                    <a:pt x="130404" y="338993"/>
                  </a:lnTo>
                  <a:lnTo>
                    <a:pt x="115724" y="339811"/>
                  </a:lnTo>
                  <a:lnTo>
                    <a:pt x="102070" y="341327"/>
                  </a:lnTo>
                  <a:lnTo>
                    <a:pt x="89279" y="343408"/>
                  </a:lnTo>
                  <a:lnTo>
                    <a:pt x="77153" y="345916"/>
                  </a:lnTo>
                  <a:lnTo>
                    <a:pt x="65516" y="348733"/>
                  </a:lnTo>
                  <a:lnTo>
                    <a:pt x="54227" y="351769"/>
                  </a:lnTo>
                  <a:lnTo>
                    <a:pt x="43194" y="354952"/>
                  </a:lnTo>
                  <a:lnTo>
                    <a:pt x="32796" y="358083"/>
                  </a:lnTo>
                  <a:lnTo>
                    <a:pt x="22847" y="361138"/>
                  </a:lnTo>
                  <a:lnTo>
                    <a:pt x="12470" y="364383"/>
                  </a:lnTo>
                  <a:lnTo>
                    <a:pt x="0" y="36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84766" y="2558425"/>
            <a:ext cx="1610861" cy="1822712"/>
            <a:chOff x="2684766" y="2558425"/>
            <a:chExt cx="1610861" cy="1822712"/>
          </a:xfrm>
        </p:grpSpPr>
        <p:sp>
          <p:nvSpPr>
            <p:cNvPr id="70" name="Freeform 69"/>
            <p:cNvSpPr/>
            <p:nvPr/>
          </p:nvSpPr>
          <p:spPr>
            <a:xfrm>
              <a:off x="3274362" y="2558425"/>
              <a:ext cx="473784" cy="84229"/>
            </a:xfrm>
            <a:custGeom>
              <a:avLst/>
              <a:gdLst/>
              <a:ahLst/>
              <a:cxnLst/>
              <a:rect l="0" t="0" r="0" b="0"/>
              <a:pathLst>
                <a:path w="473784" h="84229">
                  <a:moveTo>
                    <a:pt x="473783" y="0"/>
                  </a:moveTo>
                  <a:lnTo>
                    <a:pt x="467782" y="5733"/>
                  </a:lnTo>
                  <a:lnTo>
                    <a:pt x="460937" y="10017"/>
                  </a:lnTo>
                  <a:lnTo>
                    <a:pt x="452539" y="13228"/>
                  </a:lnTo>
                  <a:lnTo>
                    <a:pt x="442566" y="15762"/>
                  </a:lnTo>
                  <a:lnTo>
                    <a:pt x="430955" y="18107"/>
                  </a:lnTo>
                  <a:lnTo>
                    <a:pt x="417850" y="20555"/>
                  </a:lnTo>
                  <a:lnTo>
                    <a:pt x="403847" y="23210"/>
                  </a:lnTo>
                  <a:lnTo>
                    <a:pt x="389851" y="26074"/>
                  </a:lnTo>
                  <a:lnTo>
                    <a:pt x="376355" y="29113"/>
                  </a:lnTo>
                  <a:lnTo>
                    <a:pt x="362839" y="32120"/>
                  </a:lnTo>
                  <a:lnTo>
                    <a:pt x="348020" y="34752"/>
                  </a:lnTo>
                  <a:lnTo>
                    <a:pt x="331283" y="36856"/>
                  </a:lnTo>
                  <a:lnTo>
                    <a:pt x="313294" y="38606"/>
                  </a:lnTo>
                  <a:lnTo>
                    <a:pt x="295586" y="40395"/>
                  </a:lnTo>
                  <a:lnTo>
                    <a:pt x="279041" y="42449"/>
                  </a:lnTo>
                  <a:lnTo>
                    <a:pt x="263696" y="44660"/>
                  </a:lnTo>
                  <a:lnTo>
                    <a:pt x="249104" y="46691"/>
                  </a:lnTo>
                  <a:lnTo>
                    <a:pt x="234885" y="48359"/>
                  </a:lnTo>
                  <a:lnTo>
                    <a:pt x="220828" y="49802"/>
                  </a:lnTo>
                  <a:lnTo>
                    <a:pt x="206829" y="51376"/>
                  </a:lnTo>
                  <a:lnTo>
                    <a:pt x="192843" y="53283"/>
                  </a:lnTo>
                  <a:lnTo>
                    <a:pt x="178853" y="55394"/>
                  </a:lnTo>
                  <a:lnTo>
                    <a:pt x="164852" y="57358"/>
                  </a:lnTo>
                  <a:lnTo>
                    <a:pt x="150843" y="58980"/>
                  </a:lnTo>
                  <a:lnTo>
                    <a:pt x="136825" y="60392"/>
                  </a:lnTo>
                  <a:lnTo>
                    <a:pt x="122801" y="61947"/>
                  </a:lnTo>
                  <a:lnTo>
                    <a:pt x="108769" y="63844"/>
                  </a:lnTo>
                  <a:lnTo>
                    <a:pt x="94566" y="66119"/>
                  </a:lnTo>
                  <a:lnTo>
                    <a:pt x="79884" y="68724"/>
                  </a:lnTo>
                  <a:lnTo>
                    <a:pt x="64618" y="71587"/>
                  </a:lnTo>
                  <a:lnTo>
                    <a:pt x="49564" y="74487"/>
                  </a:lnTo>
                  <a:lnTo>
                    <a:pt x="34839" y="77354"/>
                  </a:lnTo>
                  <a:lnTo>
                    <a:pt x="19149" y="804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04370" y="2611067"/>
              <a:ext cx="270076" cy="752951"/>
            </a:xfrm>
            <a:custGeom>
              <a:avLst/>
              <a:gdLst/>
              <a:ahLst/>
              <a:cxnLst/>
              <a:rect l="0" t="0" r="0" b="0"/>
              <a:pathLst>
                <a:path w="270076" h="752951">
                  <a:moveTo>
                    <a:pt x="101619" y="0"/>
                  </a:moveTo>
                  <a:lnTo>
                    <a:pt x="98820" y="9002"/>
                  </a:lnTo>
                  <a:lnTo>
                    <a:pt x="97318" y="19270"/>
                  </a:lnTo>
                  <a:lnTo>
                    <a:pt x="97011" y="31854"/>
                  </a:lnTo>
                  <a:lnTo>
                    <a:pt x="97691" y="46381"/>
                  </a:lnTo>
                  <a:lnTo>
                    <a:pt x="99159" y="62177"/>
                  </a:lnTo>
                  <a:lnTo>
                    <a:pt x="101228" y="78715"/>
                  </a:lnTo>
                  <a:lnTo>
                    <a:pt x="103737" y="95674"/>
                  </a:lnTo>
                  <a:lnTo>
                    <a:pt x="106560" y="112873"/>
                  </a:lnTo>
                  <a:lnTo>
                    <a:pt x="109588" y="130219"/>
                  </a:lnTo>
                  <a:lnTo>
                    <a:pt x="112263" y="147982"/>
                  </a:lnTo>
                  <a:lnTo>
                    <a:pt x="113614" y="166745"/>
                  </a:lnTo>
                  <a:lnTo>
                    <a:pt x="113234" y="186743"/>
                  </a:lnTo>
                  <a:lnTo>
                    <a:pt x="111689" y="207735"/>
                  </a:lnTo>
                  <a:lnTo>
                    <a:pt x="110190" y="229206"/>
                  </a:lnTo>
                  <a:lnTo>
                    <a:pt x="109443" y="250789"/>
                  </a:lnTo>
                  <a:lnTo>
                    <a:pt x="109472" y="271993"/>
                  </a:lnTo>
                  <a:lnTo>
                    <a:pt x="109891" y="292150"/>
                  </a:lnTo>
                  <a:lnTo>
                    <a:pt x="110400" y="311013"/>
                  </a:lnTo>
                  <a:lnTo>
                    <a:pt x="110861" y="329154"/>
                  </a:lnTo>
                  <a:lnTo>
                    <a:pt x="111229" y="347715"/>
                  </a:lnTo>
                  <a:lnTo>
                    <a:pt x="111509" y="367326"/>
                  </a:lnTo>
                  <a:lnTo>
                    <a:pt x="111882" y="388095"/>
                  </a:lnTo>
                  <a:lnTo>
                    <a:pt x="112671" y="409882"/>
                  </a:lnTo>
                  <a:lnTo>
                    <a:pt x="114017" y="432468"/>
                  </a:lnTo>
                  <a:lnTo>
                    <a:pt x="115736" y="455483"/>
                  </a:lnTo>
                  <a:lnTo>
                    <a:pt x="117430" y="478452"/>
                  </a:lnTo>
                  <a:lnTo>
                    <a:pt x="118863" y="501117"/>
                  </a:lnTo>
                  <a:lnTo>
                    <a:pt x="119977" y="523419"/>
                  </a:lnTo>
                  <a:lnTo>
                    <a:pt x="120799" y="545393"/>
                  </a:lnTo>
                  <a:lnTo>
                    <a:pt x="121386" y="567095"/>
                  </a:lnTo>
                  <a:lnTo>
                    <a:pt x="121797" y="588264"/>
                  </a:lnTo>
                  <a:lnTo>
                    <a:pt x="122081" y="608340"/>
                  </a:lnTo>
                  <a:lnTo>
                    <a:pt x="122274" y="627106"/>
                  </a:lnTo>
                  <a:lnTo>
                    <a:pt x="122406" y="644658"/>
                  </a:lnTo>
                  <a:lnTo>
                    <a:pt x="122495" y="661221"/>
                  </a:lnTo>
                  <a:lnTo>
                    <a:pt x="122555" y="677032"/>
                  </a:lnTo>
                  <a:lnTo>
                    <a:pt x="122595" y="692297"/>
                  </a:lnTo>
                  <a:lnTo>
                    <a:pt x="122622" y="707175"/>
                  </a:lnTo>
                  <a:lnTo>
                    <a:pt x="122627" y="721757"/>
                  </a:lnTo>
                  <a:lnTo>
                    <a:pt x="122091" y="735141"/>
                  </a:lnTo>
                  <a:lnTo>
                    <a:pt x="119113" y="745433"/>
                  </a:lnTo>
                  <a:lnTo>
                    <a:pt x="113254" y="751427"/>
                  </a:lnTo>
                  <a:lnTo>
                    <a:pt x="106832" y="752950"/>
                  </a:lnTo>
                  <a:lnTo>
                    <a:pt x="100839" y="750839"/>
                  </a:lnTo>
                  <a:lnTo>
                    <a:pt x="95275" y="745913"/>
                  </a:lnTo>
                  <a:lnTo>
                    <a:pt x="89759" y="738658"/>
                  </a:lnTo>
                  <a:lnTo>
                    <a:pt x="84046" y="729520"/>
                  </a:lnTo>
                  <a:lnTo>
                    <a:pt x="78224" y="718775"/>
                  </a:lnTo>
                  <a:lnTo>
                    <a:pt x="72614" y="706497"/>
                  </a:lnTo>
                  <a:lnTo>
                    <a:pt x="67386" y="692865"/>
                  </a:lnTo>
                  <a:lnTo>
                    <a:pt x="62230" y="678301"/>
                  </a:lnTo>
                  <a:lnTo>
                    <a:pt x="56477" y="663378"/>
                  </a:lnTo>
                  <a:lnTo>
                    <a:pt x="49799" y="648457"/>
                  </a:lnTo>
                  <a:lnTo>
                    <a:pt x="42516" y="633845"/>
                  </a:lnTo>
                  <a:lnTo>
                    <a:pt x="35389" y="619879"/>
                  </a:lnTo>
                  <a:lnTo>
                    <a:pt x="28850" y="606672"/>
                  </a:lnTo>
                  <a:lnTo>
                    <a:pt x="22833" y="594158"/>
                  </a:lnTo>
                  <a:lnTo>
                    <a:pt x="16959" y="582206"/>
                  </a:lnTo>
                  <a:lnTo>
                    <a:pt x="10985" y="570750"/>
                  </a:lnTo>
                  <a:lnTo>
                    <a:pt x="5279" y="562123"/>
                  </a:lnTo>
                  <a:lnTo>
                    <a:pt x="1247" y="559531"/>
                  </a:lnTo>
                  <a:lnTo>
                    <a:pt x="0" y="562322"/>
                  </a:lnTo>
                  <a:lnTo>
                    <a:pt x="1243" y="568922"/>
                  </a:lnTo>
                  <a:lnTo>
                    <a:pt x="4162" y="577897"/>
                  </a:lnTo>
                  <a:lnTo>
                    <a:pt x="7885" y="588066"/>
                  </a:lnTo>
                  <a:lnTo>
                    <a:pt x="11875" y="598724"/>
                  </a:lnTo>
                  <a:lnTo>
                    <a:pt x="15879" y="609530"/>
                  </a:lnTo>
                  <a:lnTo>
                    <a:pt x="19807" y="620339"/>
                  </a:lnTo>
                  <a:lnTo>
                    <a:pt x="23643" y="631097"/>
                  </a:lnTo>
                  <a:lnTo>
                    <a:pt x="27561" y="641633"/>
                  </a:lnTo>
                  <a:lnTo>
                    <a:pt x="31888" y="651645"/>
                  </a:lnTo>
                  <a:lnTo>
                    <a:pt x="36768" y="661022"/>
                  </a:lnTo>
                  <a:lnTo>
                    <a:pt x="42183" y="670136"/>
                  </a:lnTo>
                  <a:lnTo>
                    <a:pt x="48044" y="679709"/>
                  </a:lnTo>
                  <a:lnTo>
                    <a:pt x="54247" y="690110"/>
                  </a:lnTo>
                  <a:lnTo>
                    <a:pt x="60701" y="701046"/>
                  </a:lnTo>
                  <a:lnTo>
                    <a:pt x="67332" y="711780"/>
                  </a:lnTo>
                  <a:lnTo>
                    <a:pt x="74091" y="721871"/>
                  </a:lnTo>
                  <a:lnTo>
                    <a:pt x="81104" y="730577"/>
                  </a:lnTo>
                  <a:lnTo>
                    <a:pt x="88652" y="736749"/>
                  </a:lnTo>
                  <a:lnTo>
                    <a:pt x="96834" y="739993"/>
                  </a:lnTo>
                  <a:lnTo>
                    <a:pt x="105278" y="740405"/>
                  </a:lnTo>
                  <a:lnTo>
                    <a:pt x="113261" y="738189"/>
                  </a:lnTo>
                  <a:lnTo>
                    <a:pt x="120410" y="733743"/>
                  </a:lnTo>
                  <a:lnTo>
                    <a:pt x="126853" y="727713"/>
                  </a:lnTo>
                  <a:lnTo>
                    <a:pt x="133021" y="720853"/>
                  </a:lnTo>
                  <a:lnTo>
                    <a:pt x="139208" y="713649"/>
                  </a:lnTo>
                  <a:lnTo>
                    <a:pt x="145534" y="706022"/>
                  </a:lnTo>
                  <a:lnTo>
                    <a:pt x="152021" y="697456"/>
                  </a:lnTo>
                  <a:lnTo>
                    <a:pt x="158651" y="687737"/>
                  </a:lnTo>
                  <a:lnTo>
                    <a:pt x="165393" y="677258"/>
                  </a:lnTo>
                  <a:lnTo>
                    <a:pt x="172220" y="666832"/>
                  </a:lnTo>
                  <a:lnTo>
                    <a:pt x="179115" y="656924"/>
                  </a:lnTo>
                  <a:lnTo>
                    <a:pt x="186389" y="647492"/>
                  </a:lnTo>
                  <a:lnTo>
                    <a:pt x="194644" y="638171"/>
                  </a:lnTo>
                  <a:lnTo>
                    <a:pt x="204119" y="628717"/>
                  </a:lnTo>
                  <a:lnTo>
                    <a:pt x="214415" y="619046"/>
                  </a:lnTo>
                  <a:lnTo>
                    <a:pt x="224711" y="609159"/>
                  </a:lnTo>
                  <a:lnTo>
                    <a:pt x="234514" y="599108"/>
                  </a:lnTo>
                  <a:lnTo>
                    <a:pt x="243394" y="589388"/>
                  </a:lnTo>
                  <a:lnTo>
                    <a:pt x="251694" y="579976"/>
                  </a:lnTo>
                  <a:lnTo>
                    <a:pt x="260134" y="570044"/>
                  </a:lnTo>
                  <a:lnTo>
                    <a:pt x="270075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41668" y="3490994"/>
              <a:ext cx="174726" cy="551950"/>
            </a:xfrm>
            <a:custGeom>
              <a:avLst/>
              <a:gdLst/>
              <a:ahLst/>
              <a:cxnLst/>
              <a:rect l="0" t="0" r="0" b="0"/>
              <a:pathLst>
                <a:path w="174726" h="551950">
                  <a:moveTo>
                    <a:pt x="79969" y="551949"/>
                  </a:moveTo>
                  <a:lnTo>
                    <a:pt x="79969" y="540080"/>
                  </a:lnTo>
                  <a:lnTo>
                    <a:pt x="79969" y="527670"/>
                  </a:lnTo>
                  <a:lnTo>
                    <a:pt x="79964" y="513488"/>
                  </a:lnTo>
                  <a:lnTo>
                    <a:pt x="79791" y="497953"/>
                  </a:lnTo>
                  <a:lnTo>
                    <a:pt x="79143" y="481956"/>
                  </a:lnTo>
                  <a:lnTo>
                    <a:pt x="77890" y="466078"/>
                  </a:lnTo>
                  <a:lnTo>
                    <a:pt x="76064" y="450703"/>
                  </a:lnTo>
                  <a:lnTo>
                    <a:pt x="73768" y="436165"/>
                  </a:lnTo>
                  <a:lnTo>
                    <a:pt x="71112" y="422531"/>
                  </a:lnTo>
                  <a:lnTo>
                    <a:pt x="68193" y="409207"/>
                  </a:lnTo>
                  <a:lnTo>
                    <a:pt x="65089" y="395109"/>
                  </a:lnTo>
                  <a:lnTo>
                    <a:pt x="61855" y="379685"/>
                  </a:lnTo>
                  <a:lnTo>
                    <a:pt x="58532" y="362896"/>
                  </a:lnTo>
                  <a:lnTo>
                    <a:pt x="55148" y="344942"/>
                  </a:lnTo>
                  <a:lnTo>
                    <a:pt x="51722" y="326096"/>
                  </a:lnTo>
                  <a:lnTo>
                    <a:pt x="48269" y="307085"/>
                  </a:lnTo>
                  <a:lnTo>
                    <a:pt x="44798" y="289022"/>
                  </a:lnTo>
                  <a:lnTo>
                    <a:pt x="41314" y="272427"/>
                  </a:lnTo>
                  <a:lnTo>
                    <a:pt x="37821" y="256813"/>
                  </a:lnTo>
                  <a:lnTo>
                    <a:pt x="34323" y="241027"/>
                  </a:lnTo>
                  <a:lnTo>
                    <a:pt x="30821" y="224407"/>
                  </a:lnTo>
                  <a:lnTo>
                    <a:pt x="27317" y="207122"/>
                  </a:lnTo>
                  <a:lnTo>
                    <a:pt x="23810" y="189883"/>
                  </a:lnTo>
                  <a:lnTo>
                    <a:pt x="20303" y="173137"/>
                  </a:lnTo>
                  <a:lnTo>
                    <a:pt x="16795" y="157163"/>
                  </a:lnTo>
                  <a:lnTo>
                    <a:pt x="13286" y="142216"/>
                  </a:lnTo>
                  <a:lnTo>
                    <a:pt x="9782" y="128313"/>
                  </a:lnTo>
                  <a:lnTo>
                    <a:pt x="6446" y="115148"/>
                  </a:lnTo>
                  <a:lnTo>
                    <a:pt x="3585" y="102220"/>
                  </a:lnTo>
                  <a:lnTo>
                    <a:pt x="1338" y="89225"/>
                  </a:lnTo>
                  <a:lnTo>
                    <a:pt x="0" y="76376"/>
                  </a:lnTo>
                  <a:lnTo>
                    <a:pt x="84" y="64274"/>
                  </a:lnTo>
                  <a:lnTo>
                    <a:pt x="1741" y="53207"/>
                  </a:lnTo>
                  <a:lnTo>
                    <a:pt x="4974" y="43149"/>
                  </a:lnTo>
                  <a:lnTo>
                    <a:pt x="9811" y="33933"/>
                  </a:lnTo>
                  <a:lnTo>
                    <a:pt x="16110" y="25373"/>
                  </a:lnTo>
                  <a:lnTo>
                    <a:pt x="23931" y="17624"/>
                  </a:lnTo>
                  <a:lnTo>
                    <a:pt x="33608" y="11163"/>
                  </a:lnTo>
                  <a:lnTo>
                    <a:pt x="45149" y="6153"/>
                  </a:lnTo>
                  <a:lnTo>
                    <a:pt x="58136" y="2618"/>
                  </a:lnTo>
                  <a:lnTo>
                    <a:pt x="71916" y="611"/>
                  </a:lnTo>
                  <a:lnTo>
                    <a:pt x="86029" y="0"/>
                  </a:lnTo>
                  <a:lnTo>
                    <a:pt x="100216" y="373"/>
                  </a:lnTo>
                  <a:lnTo>
                    <a:pt x="116031" y="1180"/>
                  </a:lnTo>
                  <a:lnTo>
                    <a:pt x="138209" y="2485"/>
                  </a:lnTo>
                  <a:lnTo>
                    <a:pt x="174725" y="4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84766" y="3800787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91174" y="2867"/>
                  </a:lnTo>
                  <a:lnTo>
                    <a:pt x="182187" y="5009"/>
                  </a:lnTo>
                  <a:lnTo>
                    <a:pt x="172187" y="6616"/>
                  </a:lnTo>
                  <a:lnTo>
                    <a:pt x="161033" y="7970"/>
                  </a:lnTo>
                  <a:lnTo>
                    <a:pt x="148574" y="9467"/>
                  </a:lnTo>
                  <a:lnTo>
                    <a:pt x="134862" y="11317"/>
                  </a:lnTo>
                  <a:lnTo>
                    <a:pt x="120099" y="13558"/>
                  </a:lnTo>
                  <a:lnTo>
                    <a:pt x="104521" y="16138"/>
                  </a:lnTo>
                  <a:lnTo>
                    <a:pt x="88357" y="18983"/>
                  </a:lnTo>
                  <a:lnTo>
                    <a:pt x="72152" y="21871"/>
                  </a:lnTo>
                  <a:lnTo>
                    <a:pt x="54969" y="24728"/>
                  </a:lnTo>
                  <a:lnTo>
                    <a:pt x="33067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89354" y="3821844"/>
              <a:ext cx="125068" cy="169305"/>
            </a:xfrm>
            <a:custGeom>
              <a:avLst/>
              <a:gdLst/>
              <a:ahLst/>
              <a:cxnLst/>
              <a:rect l="0" t="0" r="0" b="0"/>
              <a:pathLst>
                <a:path w="125068" h="169305">
                  <a:moveTo>
                    <a:pt x="90210" y="0"/>
                  </a:moveTo>
                  <a:lnTo>
                    <a:pt x="81409" y="2934"/>
                  </a:lnTo>
                  <a:lnTo>
                    <a:pt x="73062" y="5716"/>
                  </a:lnTo>
                  <a:lnTo>
                    <a:pt x="64368" y="8620"/>
                  </a:lnTo>
                  <a:lnTo>
                    <a:pt x="55420" y="11834"/>
                  </a:lnTo>
                  <a:lnTo>
                    <a:pt x="46573" y="15647"/>
                  </a:lnTo>
                  <a:lnTo>
                    <a:pt x="38039" y="20169"/>
                  </a:lnTo>
                  <a:lnTo>
                    <a:pt x="30023" y="25505"/>
                  </a:lnTo>
                  <a:lnTo>
                    <a:pt x="22794" y="31841"/>
                  </a:lnTo>
                  <a:lnTo>
                    <a:pt x="16422" y="39183"/>
                  </a:lnTo>
                  <a:lnTo>
                    <a:pt x="10974" y="47555"/>
                  </a:lnTo>
                  <a:lnTo>
                    <a:pt x="6606" y="57077"/>
                  </a:lnTo>
                  <a:lnTo>
                    <a:pt x="3300" y="67701"/>
                  </a:lnTo>
                  <a:lnTo>
                    <a:pt x="1062" y="79088"/>
                  </a:lnTo>
                  <a:lnTo>
                    <a:pt x="0" y="90722"/>
                  </a:lnTo>
                  <a:lnTo>
                    <a:pt x="67" y="102282"/>
                  </a:lnTo>
                  <a:lnTo>
                    <a:pt x="1246" y="113483"/>
                  </a:lnTo>
                  <a:lnTo>
                    <a:pt x="3633" y="124004"/>
                  </a:lnTo>
                  <a:lnTo>
                    <a:pt x="7169" y="133741"/>
                  </a:lnTo>
                  <a:lnTo>
                    <a:pt x="11830" y="142601"/>
                  </a:lnTo>
                  <a:lnTo>
                    <a:pt x="17708" y="150415"/>
                  </a:lnTo>
                  <a:lnTo>
                    <a:pt x="24736" y="157183"/>
                  </a:lnTo>
                  <a:lnTo>
                    <a:pt x="32726" y="162729"/>
                  </a:lnTo>
                  <a:lnTo>
                    <a:pt x="41459" y="166632"/>
                  </a:lnTo>
                  <a:lnTo>
                    <a:pt x="50735" y="168808"/>
                  </a:lnTo>
                  <a:lnTo>
                    <a:pt x="60234" y="169304"/>
                  </a:lnTo>
                  <a:lnTo>
                    <a:pt x="69531" y="168125"/>
                  </a:lnTo>
                  <a:lnTo>
                    <a:pt x="78411" y="165435"/>
                  </a:lnTo>
                  <a:lnTo>
                    <a:pt x="86848" y="161189"/>
                  </a:lnTo>
                  <a:lnTo>
                    <a:pt x="94901" y="155067"/>
                  </a:lnTo>
                  <a:lnTo>
                    <a:pt x="102644" y="147059"/>
                  </a:lnTo>
                  <a:lnTo>
                    <a:pt x="109828" y="137429"/>
                  </a:lnTo>
                  <a:lnTo>
                    <a:pt x="115901" y="126524"/>
                  </a:lnTo>
                  <a:lnTo>
                    <a:pt x="120644" y="114676"/>
                  </a:lnTo>
                  <a:lnTo>
                    <a:pt x="123829" y="102316"/>
                  </a:lnTo>
                  <a:lnTo>
                    <a:pt x="125067" y="89952"/>
                  </a:lnTo>
                  <a:lnTo>
                    <a:pt x="124341" y="77868"/>
                  </a:lnTo>
                  <a:lnTo>
                    <a:pt x="121922" y="66297"/>
                  </a:lnTo>
                  <a:lnTo>
                    <a:pt x="118172" y="55520"/>
                  </a:lnTo>
                  <a:lnTo>
                    <a:pt x="113442" y="45608"/>
                  </a:lnTo>
                  <a:lnTo>
                    <a:pt x="108317" y="36571"/>
                  </a:lnTo>
                  <a:lnTo>
                    <a:pt x="103111" y="27462"/>
                  </a:lnTo>
                  <a:lnTo>
                    <a:pt x="97373" y="163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53264" y="3769305"/>
              <a:ext cx="115814" cy="148766"/>
            </a:xfrm>
            <a:custGeom>
              <a:avLst/>
              <a:gdLst/>
              <a:ahLst/>
              <a:cxnLst/>
              <a:rect l="0" t="0" r="0" b="0"/>
              <a:pathLst>
                <a:path w="115814" h="148766">
                  <a:moveTo>
                    <a:pt x="0" y="63068"/>
                  </a:moveTo>
                  <a:lnTo>
                    <a:pt x="2934" y="77669"/>
                  </a:lnTo>
                  <a:lnTo>
                    <a:pt x="5716" y="90940"/>
                  </a:lnTo>
                  <a:lnTo>
                    <a:pt x="8620" y="104132"/>
                  </a:lnTo>
                  <a:lnTo>
                    <a:pt x="11833" y="117129"/>
                  </a:lnTo>
                  <a:lnTo>
                    <a:pt x="15647" y="129340"/>
                  </a:lnTo>
                  <a:lnTo>
                    <a:pt x="20144" y="140413"/>
                  </a:lnTo>
                  <a:lnTo>
                    <a:pt x="24535" y="147761"/>
                  </a:lnTo>
                  <a:lnTo>
                    <a:pt x="27324" y="148765"/>
                  </a:lnTo>
                  <a:lnTo>
                    <a:pt x="28033" y="145340"/>
                  </a:lnTo>
                  <a:lnTo>
                    <a:pt x="27163" y="139080"/>
                  </a:lnTo>
                  <a:lnTo>
                    <a:pt x="25282" y="130720"/>
                  </a:lnTo>
                  <a:lnTo>
                    <a:pt x="22787" y="120745"/>
                  </a:lnTo>
                  <a:lnTo>
                    <a:pt x="20084" y="109563"/>
                  </a:lnTo>
                  <a:lnTo>
                    <a:pt x="17626" y="97502"/>
                  </a:lnTo>
                  <a:lnTo>
                    <a:pt x="15633" y="84823"/>
                  </a:lnTo>
                  <a:lnTo>
                    <a:pt x="14290" y="71879"/>
                  </a:lnTo>
                  <a:lnTo>
                    <a:pt x="13834" y="59112"/>
                  </a:lnTo>
                  <a:lnTo>
                    <a:pt x="14315" y="46756"/>
                  </a:lnTo>
                  <a:lnTo>
                    <a:pt x="15942" y="35172"/>
                  </a:lnTo>
                  <a:lnTo>
                    <a:pt x="19161" y="24916"/>
                  </a:lnTo>
                  <a:lnTo>
                    <a:pt x="24069" y="16176"/>
                  </a:lnTo>
                  <a:lnTo>
                    <a:pt x="30466" y="9138"/>
                  </a:lnTo>
                  <a:lnTo>
                    <a:pt x="38047" y="4150"/>
                  </a:lnTo>
                  <a:lnTo>
                    <a:pt x="46515" y="1202"/>
                  </a:lnTo>
                  <a:lnTo>
                    <a:pt x="55622" y="0"/>
                  </a:lnTo>
                  <a:lnTo>
                    <a:pt x="65180" y="165"/>
                  </a:lnTo>
                  <a:lnTo>
                    <a:pt x="75036" y="1339"/>
                  </a:lnTo>
                  <a:lnTo>
                    <a:pt x="84637" y="3082"/>
                  </a:lnTo>
                  <a:lnTo>
                    <a:pt x="93964" y="5036"/>
                  </a:lnTo>
                  <a:lnTo>
                    <a:pt x="103833" y="7368"/>
                  </a:lnTo>
                  <a:lnTo>
                    <a:pt x="115813" y="10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93362" y="3716922"/>
              <a:ext cx="207343" cy="163460"/>
            </a:xfrm>
            <a:custGeom>
              <a:avLst/>
              <a:gdLst/>
              <a:ahLst/>
              <a:cxnLst/>
              <a:rect l="0" t="0" r="0" b="0"/>
              <a:pathLst>
                <a:path w="207343" h="163460">
                  <a:moveTo>
                    <a:pt x="7301" y="115451"/>
                  </a:moveTo>
                  <a:lnTo>
                    <a:pt x="10167" y="127185"/>
                  </a:lnTo>
                  <a:lnTo>
                    <a:pt x="12309" y="138315"/>
                  </a:lnTo>
                  <a:lnTo>
                    <a:pt x="13882" y="149843"/>
                  </a:lnTo>
                  <a:lnTo>
                    <a:pt x="13960" y="159397"/>
                  </a:lnTo>
                  <a:lnTo>
                    <a:pt x="11936" y="163459"/>
                  </a:lnTo>
                  <a:lnTo>
                    <a:pt x="9133" y="162382"/>
                  </a:lnTo>
                  <a:lnTo>
                    <a:pt x="6263" y="157436"/>
                  </a:lnTo>
                  <a:lnTo>
                    <a:pt x="3749" y="149317"/>
                  </a:lnTo>
                  <a:lnTo>
                    <a:pt x="1756" y="138627"/>
                  </a:lnTo>
                  <a:lnTo>
                    <a:pt x="432" y="126282"/>
                  </a:lnTo>
                  <a:lnTo>
                    <a:pt x="0" y="113415"/>
                  </a:lnTo>
                  <a:lnTo>
                    <a:pt x="497" y="100707"/>
                  </a:lnTo>
                  <a:lnTo>
                    <a:pt x="1968" y="88572"/>
                  </a:lnTo>
                  <a:lnTo>
                    <a:pt x="4551" y="77342"/>
                  </a:lnTo>
                  <a:lnTo>
                    <a:pt x="8214" y="67104"/>
                  </a:lnTo>
                  <a:lnTo>
                    <a:pt x="12791" y="58398"/>
                  </a:lnTo>
                  <a:lnTo>
                    <a:pt x="18081" y="52277"/>
                  </a:lnTo>
                  <a:lnTo>
                    <a:pt x="23895" y="49086"/>
                  </a:lnTo>
                  <a:lnTo>
                    <a:pt x="30087" y="48552"/>
                  </a:lnTo>
                  <a:lnTo>
                    <a:pt x="36541" y="50162"/>
                  </a:lnTo>
                  <a:lnTo>
                    <a:pt x="43178" y="53393"/>
                  </a:lnTo>
                  <a:lnTo>
                    <a:pt x="49939" y="57965"/>
                  </a:lnTo>
                  <a:lnTo>
                    <a:pt x="56785" y="63840"/>
                  </a:lnTo>
                  <a:lnTo>
                    <a:pt x="63691" y="70849"/>
                  </a:lnTo>
                  <a:lnTo>
                    <a:pt x="70720" y="77116"/>
                  </a:lnTo>
                  <a:lnTo>
                    <a:pt x="77210" y="79679"/>
                  </a:lnTo>
                  <a:lnTo>
                    <a:pt x="82203" y="77892"/>
                  </a:lnTo>
                  <a:lnTo>
                    <a:pt x="86111" y="72487"/>
                  </a:lnTo>
                  <a:lnTo>
                    <a:pt x="89510" y="64409"/>
                  </a:lnTo>
                  <a:lnTo>
                    <a:pt x="92909" y="54606"/>
                  </a:lnTo>
                  <a:lnTo>
                    <a:pt x="96772" y="43968"/>
                  </a:lnTo>
                  <a:lnTo>
                    <a:pt x="101293" y="33053"/>
                  </a:lnTo>
                  <a:lnTo>
                    <a:pt x="106781" y="22606"/>
                  </a:lnTo>
                  <a:lnTo>
                    <a:pt x="113741" y="13647"/>
                  </a:lnTo>
                  <a:lnTo>
                    <a:pt x="122303" y="6598"/>
                  </a:lnTo>
                  <a:lnTo>
                    <a:pt x="131966" y="1848"/>
                  </a:lnTo>
                  <a:lnTo>
                    <a:pt x="141828" y="0"/>
                  </a:lnTo>
                  <a:lnTo>
                    <a:pt x="151339" y="1090"/>
                  </a:lnTo>
                  <a:lnTo>
                    <a:pt x="160162" y="4719"/>
                  </a:lnTo>
                  <a:lnTo>
                    <a:pt x="168008" y="10343"/>
                  </a:lnTo>
                  <a:lnTo>
                    <a:pt x="174835" y="17455"/>
                  </a:lnTo>
                  <a:lnTo>
                    <a:pt x="180775" y="25801"/>
                  </a:lnTo>
                  <a:lnTo>
                    <a:pt x="186014" y="35370"/>
                  </a:lnTo>
                  <a:lnTo>
                    <a:pt x="190726" y="46062"/>
                  </a:lnTo>
                  <a:lnTo>
                    <a:pt x="194895" y="57681"/>
                  </a:lnTo>
                  <a:lnTo>
                    <a:pt x="198324" y="70011"/>
                  </a:lnTo>
                  <a:lnTo>
                    <a:pt x="200965" y="82846"/>
                  </a:lnTo>
                  <a:lnTo>
                    <a:pt x="202913" y="95426"/>
                  </a:lnTo>
                  <a:lnTo>
                    <a:pt x="204515" y="107682"/>
                  </a:lnTo>
                  <a:lnTo>
                    <a:pt x="205911" y="120687"/>
                  </a:lnTo>
                  <a:lnTo>
                    <a:pt x="207342" y="136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89232" y="3663917"/>
              <a:ext cx="128283" cy="155819"/>
            </a:xfrm>
            <a:custGeom>
              <a:avLst/>
              <a:gdLst/>
              <a:ahLst/>
              <a:cxnLst/>
              <a:rect l="0" t="0" r="0" b="0"/>
              <a:pathLst>
                <a:path w="128283" h="155819">
                  <a:moveTo>
                    <a:pt x="64156" y="0"/>
                  </a:moveTo>
                  <a:lnTo>
                    <a:pt x="52555" y="200"/>
                  </a:lnTo>
                  <a:lnTo>
                    <a:pt x="42707" y="2121"/>
                  </a:lnTo>
                  <a:lnTo>
                    <a:pt x="33706" y="6015"/>
                  </a:lnTo>
                  <a:lnTo>
                    <a:pt x="25437" y="11767"/>
                  </a:lnTo>
                  <a:lnTo>
                    <a:pt x="18059" y="19365"/>
                  </a:lnTo>
                  <a:lnTo>
                    <a:pt x="11598" y="28618"/>
                  </a:lnTo>
                  <a:lnTo>
                    <a:pt x="6264" y="39215"/>
                  </a:lnTo>
                  <a:lnTo>
                    <a:pt x="2506" y="50833"/>
                  </a:lnTo>
                  <a:lnTo>
                    <a:pt x="429" y="63190"/>
                  </a:lnTo>
                  <a:lnTo>
                    <a:pt x="0" y="75908"/>
                  </a:lnTo>
                  <a:lnTo>
                    <a:pt x="1224" y="88517"/>
                  </a:lnTo>
                  <a:lnTo>
                    <a:pt x="3936" y="100769"/>
                  </a:lnTo>
                  <a:lnTo>
                    <a:pt x="7856" y="112453"/>
                  </a:lnTo>
                  <a:lnTo>
                    <a:pt x="12696" y="123308"/>
                  </a:lnTo>
                  <a:lnTo>
                    <a:pt x="18210" y="133262"/>
                  </a:lnTo>
                  <a:lnTo>
                    <a:pt x="24368" y="141931"/>
                  </a:lnTo>
                  <a:lnTo>
                    <a:pt x="31333" y="148551"/>
                  </a:lnTo>
                  <a:lnTo>
                    <a:pt x="39129" y="152892"/>
                  </a:lnTo>
                  <a:lnTo>
                    <a:pt x="47654" y="155180"/>
                  </a:lnTo>
                  <a:lnTo>
                    <a:pt x="56754" y="155818"/>
                  </a:lnTo>
                  <a:lnTo>
                    <a:pt x="66280" y="155205"/>
                  </a:lnTo>
                  <a:lnTo>
                    <a:pt x="75948" y="153357"/>
                  </a:lnTo>
                  <a:lnTo>
                    <a:pt x="85359" y="149923"/>
                  </a:lnTo>
                  <a:lnTo>
                    <a:pt x="94311" y="144834"/>
                  </a:lnTo>
                  <a:lnTo>
                    <a:pt x="102626" y="138130"/>
                  </a:lnTo>
                  <a:lnTo>
                    <a:pt x="110065" y="129802"/>
                  </a:lnTo>
                  <a:lnTo>
                    <a:pt x="116579" y="120017"/>
                  </a:lnTo>
                  <a:lnTo>
                    <a:pt x="121952" y="109208"/>
                  </a:lnTo>
                  <a:lnTo>
                    <a:pt x="125740" y="97969"/>
                  </a:lnTo>
                  <a:lnTo>
                    <a:pt x="127838" y="86674"/>
                  </a:lnTo>
                  <a:lnTo>
                    <a:pt x="128282" y="75482"/>
                  </a:lnTo>
                  <a:lnTo>
                    <a:pt x="127067" y="64435"/>
                  </a:lnTo>
                  <a:lnTo>
                    <a:pt x="124362" y="53532"/>
                  </a:lnTo>
                  <a:lnTo>
                    <a:pt x="120370" y="43008"/>
                  </a:lnTo>
                  <a:lnTo>
                    <a:pt x="114642" y="32209"/>
                  </a:lnTo>
                  <a:lnTo>
                    <a:pt x="104440" y="19067"/>
                  </a:lnTo>
                  <a:lnTo>
                    <a:pt x="85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21761" y="3421761"/>
              <a:ext cx="79027" cy="379027"/>
            </a:xfrm>
            <a:custGeom>
              <a:avLst/>
              <a:gdLst/>
              <a:ahLst/>
              <a:cxnLst/>
              <a:rect l="0" t="0" r="0" b="0"/>
              <a:pathLst>
                <a:path w="79027" h="379027">
                  <a:moveTo>
                    <a:pt x="68498" y="379026"/>
                  </a:moveTo>
                  <a:lnTo>
                    <a:pt x="71298" y="370158"/>
                  </a:lnTo>
                  <a:lnTo>
                    <a:pt x="72799" y="361171"/>
                  </a:lnTo>
                  <a:lnTo>
                    <a:pt x="73106" y="351180"/>
                  </a:lnTo>
                  <a:lnTo>
                    <a:pt x="72427" y="340372"/>
                  </a:lnTo>
                  <a:lnTo>
                    <a:pt x="70959" y="329209"/>
                  </a:lnTo>
                  <a:lnTo>
                    <a:pt x="68890" y="318004"/>
                  </a:lnTo>
                  <a:lnTo>
                    <a:pt x="66381" y="306892"/>
                  </a:lnTo>
                  <a:lnTo>
                    <a:pt x="63557" y="295907"/>
                  </a:lnTo>
                  <a:lnTo>
                    <a:pt x="60515" y="285037"/>
                  </a:lnTo>
                  <a:lnTo>
                    <a:pt x="57322" y="274094"/>
                  </a:lnTo>
                  <a:lnTo>
                    <a:pt x="54026" y="262748"/>
                  </a:lnTo>
                  <a:lnTo>
                    <a:pt x="50660" y="250850"/>
                  </a:lnTo>
                  <a:lnTo>
                    <a:pt x="47246" y="238416"/>
                  </a:lnTo>
                  <a:lnTo>
                    <a:pt x="43801" y="225537"/>
                  </a:lnTo>
                  <a:lnTo>
                    <a:pt x="40335" y="212316"/>
                  </a:lnTo>
                  <a:lnTo>
                    <a:pt x="36854" y="198845"/>
                  </a:lnTo>
                  <a:lnTo>
                    <a:pt x="33364" y="185195"/>
                  </a:lnTo>
                  <a:lnTo>
                    <a:pt x="29863" y="171426"/>
                  </a:lnTo>
                  <a:lnTo>
                    <a:pt x="26189" y="157740"/>
                  </a:lnTo>
                  <a:lnTo>
                    <a:pt x="22037" y="144471"/>
                  </a:lnTo>
                  <a:lnTo>
                    <a:pt x="17287" y="131763"/>
                  </a:lnTo>
                  <a:lnTo>
                    <a:pt x="12300" y="119432"/>
                  </a:lnTo>
                  <a:lnTo>
                    <a:pt x="7793" y="107078"/>
                  </a:lnTo>
                  <a:lnTo>
                    <a:pt x="4140" y="94472"/>
                  </a:lnTo>
                  <a:lnTo>
                    <a:pt x="1536" y="81715"/>
                  </a:lnTo>
                  <a:lnTo>
                    <a:pt x="164" y="69144"/>
                  </a:lnTo>
                  <a:lnTo>
                    <a:pt x="0" y="56954"/>
                  </a:lnTo>
                  <a:lnTo>
                    <a:pt x="1348" y="45497"/>
                  </a:lnTo>
                  <a:lnTo>
                    <a:pt x="4905" y="35335"/>
                  </a:lnTo>
                  <a:lnTo>
                    <a:pt x="10850" y="26657"/>
                  </a:lnTo>
                  <a:lnTo>
                    <a:pt x="18879" y="19473"/>
                  </a:lnTo>
                  <a:lnTo>
                    <a:pt x="29571" y="13084"/>
                  </a:lnTo>
                  <a:lnTo>
                    <a:pt x="47219" y="6933"/>
                  </a:lnTo>
                  <a:lnTo>
                    <a:pt x="790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16559" y="360074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84" y="2933"/>
                  </a:lnTo>
                  <a:lnTo>
                    <a:pt x="88137" y="5716"/>
                  </a:lnTo>
                  <a:lnTo>
                    <a:pt x="79434" y="8611"/>
                  </a:lnTo>
                  <a:lnTo>
                    <a:pt x="70140" y="11478"/>
                  </a:lnTo>
                  <a:lnTo>
                    <a:pt x="59997" y="13995"/>
                  </a:lnTo>
                  <a:lnTo>
                    <a:pt x="48970" y="16006"/>
                  </a:lnTo>
                  <a:lnTo>
                    <a:pt x="37778" y="17522"/>
                  </a:lnTo>
                  <a:lnTo>
                    <a:pt x="26687" y="18783"/>
                  </a:lnTo>
                  <a:lnTo>
                    <a:pt x="14725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32207" y="4200870"/>
              <a:ext cx="94757" cy="180267"/>
            </a:xfrm>
            <a:custGeom>
              <a:avLst/>
              <a:gdLst/>
              <a:ahLst/>
              <a:cxnLst/>
              <a:rect l="0" t="0" r="0" b="0"/>
              <a:pathLst>
                <a:path w="94757" h="180267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20" y="99546"/>
                  </a:lnTo>
                  <a:lnTo>
                    <a:pt x="11833" y="108667"/>
                  </a:lnTo>
                  <a:lnTo>
                    <a:pt x="15646" y="118162"/>
                  </a:lnTo>
                  <a:lnTo>
                    <a:pt x="20164" y="127954"/>
                  </a:lnTo>
                  <a:lnTo>
                    <a:pt x="25327" y="137969"/>
                  </a:lnTo>
                  <a:lnTo>
                    <a:pt x="31015" y="148142"/>
                  </a:lnTo>
                  <a:lnTo>
                    <a:pt x="37100" y="158406"/>
                  </a:lnTo>
                  <a:lnTo>
                    <a:pt x="43473" y="167906"/>
                  </a:lnTo>
                  <a:lnTo>
                    <a:pt x="50050" y="175082"/>
                  </a:lnTo>
                  <a:lnTo>
                    <a:pt x="56760" y="179260"/>
                  </a:lnTo>
                  <a:lnTo>
                    <a:pt x="63230" y="180266"/>
                  </a:lnTo>
                  <a:lnTo>
                    <a:pt x="68815" y="177981"/>
                  </a:lnTo>
                  <a:lnTo>
                    <a:pt x="73236" y="172696"/>
                  </a:lnTo>
                  <a:lnTo>
                    <a:pt x="76543" y="164794"/>
                  </a:lnTo>
                  <a:lnTo>
                    <a:pt x="78928" y="154549"/>
                  </a:lnTo>
                  <a:lnTo>
                    <a:pt x="80612" y="142340"/>
                  </a:lnTo>
                  <a:lnTo>
                    <a:pt x="81948" y="128758"/>
                  </a:lnTo>
                  <a:lnTo>
                    <a:pt x="83395" y="114506"/>
                  </a:lnTo>
                  <a:lnTo>
                    <a:pt x="85186" y="100036"/>
                  </a:lnTo>
                  <a:lnTo>
                    <a:pt x="87205" y="85559"/>
                  </a:lnTo>
                  <a:lnTo>
                    <a:pt x="89101" y="71152"/>
                  </a:lnTo>
                  <a:lnTo>
                    <a:pt x="90670" y="56849"/>
                  </a:lnTo>
                  <a:lnTo>
                    <a:pt x="91877" y="43244"/>
                  </a:lnTo>
                  <a:lnTo>
                    <a:pt x="92892" y="30175"/>
                  </a:lnTo>
                  <a:lnTo>
                    <a:pt x="93801" y="1649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57540" y="4221770"/>
              <a:ext cx="85446" cy="151234"/>
            </a:xfrm>
            <a:custGeom>
              <a:avLst/>
              <a:gdLst/>
              <a:ahLst/>
              <a:cxnLst/>
              <a:rect l="0" t="0" r="0" b="0"/>
              <a:pathLst>
                <a:path w="85446" h="151234">
                  <a:moveTo>
                    <a:pt x="22066" y="63328"/>
                  </a:moveTo>
                  <a:lnTo>
                    <a:pt x="30867" y="66128"/>
                  </a:lnTo>
                  <a:lnTo>
                    <a:pt x="39214" y="67630"/>
                  </a:lnTo>
                  <a:lnTo>
                    <a:pt x="47903" y="67927"/>
                  </a:lnTo>
                  <a:lnTo>
                    <a:pt x="56679" y="66902"/>
                  </a:lnTo>
                  <a:lnTo>
                    <a:pt x="64877" y="64138"/>
                  </a:lnTo>
                  <a:lnTo>
                    <a:pt x="72153" y="59562"/>
                  </a:lnTo>
                  <a:lnTo>
                    <a:pt x="78171" y="53402"/>
                  </a:lnTo>
                  <a:lnTo>
                    <a:pt x="82455" y="45986"/>
                  </a:lnTo>
                  <a:lnTo>
                    <a:pt x="84914" y="37641"/>
                  </a:lnTo>
                  <a:lnTo>
                    <a:pt x="85445" y="28957"/>
                  </a:lnTo>
                  <a:lnTo>
                    <a:pt x="83764" y="20748"/>
                  </a:lnTo>
                  <a:lnTo>
                    <a:pt x="79931" y="13430"/>
                  </a:lnTo>
                  <a:lnTo>
                    <a:pt x="74275" y="7366"/>
                  </a:lnTo>
                  <a:lnTo>
                    <a:pt x="67200" y="3043"/>
                  </a:lnTo>
                  <a:lnTo>
                    <a:pt x="59080" y="554"/>
                  </a:lnTo>
                  <a:lnTo>
                    <a:pt x="50377" y="0"/>
                  </a:lnTo>
                  <a:lnTo>
                    <a:pt x="41624" y="1665"/>
                  </a:lnTo>
                  <a:lnTo>
                    <a:pt x="33116" y="5491"/>
                  </a:lnTo>
                  <a:lnTo>
                    <a:pt x="25101" y="11313"/>
                  </a:lnTo>
                  <a:lnTo>
                    <a:pt x="17863" y="19031"/>
                  </a:lnTo>
                  <a:lnTo>
                    <a:pt x="11485" y="28401"/>
                  </a:lnTo>
                  <a:lnTo>
                    <a:pt x="6202" y="38926"/>
                  </a:lnTo>
                  <a:lnTo>
                    <a:pt x="2475" y="49975"/>
                  </a:lnTo>
                  <a:lnTo>
                    <a:pt x="417" y="61142"/>
                  </a:lnTo>
                  <a:lnTo>
                    <a:pt x="0" y="72248"/>
                  </a:lnTo>
                  <a:lnTo>
                    <a:pt x="1233" y="83238"/>
                  </a:lnTo>
                  <a:lnTo>
                    <a:pt x="3950" y="94107"/>
                  </a:lnTo>
                  <a:lnTo>
                    <a:pt x="7874" y="104712"/>
                  </a:lnTo>
                  <a:lnTo>
                    <a:pt x="12715" y="114768"/>
                  </a:lnTo>
                  <a:lnTo>
                    <a:pt x="18236" y="124155"/>
                  </a:lnTo>
                  <a:lnTo>
                    <a:pt x="24567" y="132596"/>
                  </a:lnTo>
                  <a:lnTo>
                    <a:pt x="32181" y="139587"/>
                  </a:lnTo>
                  <a:lnTo>
                    <a:pt x="41213" y="144987"/>
                  </a:lnTo>
                  <a:lnTo>
                    <a:pt x="50913" y="148779"/>
                  </a:lnTo>
                  <a:lnTo>
                    <a:pt x="60766" y="151164"/>
                  </a:lnTo>
                  <a:lnTo>
                    <a:pt x="71639" y="151233"/>
                  </a:lnTo>
                  <a:lnTo>
                    <a:pt x="85237" y="147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95419" y="4200870"/>
              <a:ext cx="73701" cy="156485"/>
            </a:xfrm>
            <a:custGeom>
              <a:avLst/>
              <a:gdLst/>
              <a:ahLst/>
              <a:cxnLst/>
              <a:rect l="0" t="0" r="0" b="0"/>
              <a:pathLst>
                <a:path w="73701" h="156485">
                  <a:moveTo>
                    <a:pt x="0" y="84228"/>
                  </a:moveTo>
                  <a:lnTo>
                    <a:pt x="2867" y="93096"/>
                  </a:lnTo>
                  <a:lnTo>
                    <a:pt x="5009" y="102084"/>
                  </a:lnTo>
                  <a:lnTo>
                    <a:pt x="6617" y="112074"/>
                  </a:lnTo>
                  <a:lnTo>
                    <a:pt x="7970" y="122882"/>
                  </a:lnTo>
                  <a:lnTo>
                    <a:pt x="9467" y="134045"/>
                  </a:lnTo>
                  <a:lnTo>
                    <a:pt x="11321" y="145181"/>
                  </a:lnTo>
                  <a:lnTo>
                    <a:pt x="13661" y="153717"/>
                  </a:lnTo>
                  <a:lnTo>
                    <a:pt x="15944" y="156484"/>
                  </a:lnTo>
                  <a:lnTo>
                    <a:pt x="17112" y="154366"/>
                  </a:lnTo>
                  <a:lnTo>
                    <a:pt x="17031" y="149033"/>
                  </a:lnTo>
                  <a:lnTo>
                    <a:pt x="16102" y="141555"/>
                  </a:lnTo>
                  <a:lnTo>
                    <a:pt x="14902" y="132398"/>
                  </a:lnTo>
                  <a:lnTo>
                    <a:pt x="13779" y="121897"/>
                  </a:lnTo>
                  <a:lnTo>
                    <a:pt x="12862" y="110363"/>
                  </a:lnTo>
                  <a:lnTo>
                    <a:pt x="12167" y="98070"/>
                  </a:lnTo>
                  <a:lnTo>
                    <a:pt x="11671" y="85240"/>
                  </a:lnTo>
                  <a:lnTo>
                    <a:pt x="11659" y="72365"/>
                  </a:lnTo>
                  <a:lnTo>
                    <a:pt x="12707" y="60178"/>
                  </a:lnTo>
                  <a:lnTo>
                    <a:pt x="15047" y="49025"/>
                  </a:lnTo>
                  <a:lnTo>
                    <a:pt x="18755" y="39063"/>
                  </a:lnTo>
                  <a:lnTo>
                    <a:pt x="23918" y="30435"/>
                  </a:lnTo>
                  <a:lnTo>
                    <a:pt x="30421" y="23079"/>
                  </a:lnTo>
                  <a:lnTo>
                    <a:pt x="37761" y="16934"/>
                  </a:lnTo>
                  <a:lnTo>
                    <a:pt x="45972" y="11431"/>
                  </a:lnTo>
                  <a:lnTo>
                    <a:pt x="56887" y="608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11233" y="4085057"/>
              <a:ext cx="169571" cy="252695"/>
            </a:xfrm>
            <a:custGeom>
              <a:avLst/>
              <a:gdLst/>
              <a:ahLst/>
              <a:cxnLst/>
              <a:rect l="0" t="0" r="0" b="0"/>
              <a:pathLst>
                <a:path w="169571" h="25269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7"/>
                  </a:lnTo>
                  <a:lnTo>
                    <a:pt x="8043" y="77648"/>
                  </a:lnTo>
                  <a:lnTo>
                    <a:pt x="9502" y="89754"/>
                  </a:lnTo>
                  <a:lnTo>
                    <a:pt x="11335" y="101646"/>
                  </a:lnTo>
                  <a:lnTo>
                    <a:pt x="13566" y="113579"/>
                  </a:lnTo>
                  <a:lnTo>
                    <a:pt x="16141" y="126190"/>
                  </a:lnTo>
                  <a:lnTo>
                    <a:pt x="18984" y="139783"/>
                  </a:lnTo>
                  <a:lnTo>
                    <a:pt x="21860" y="154185"/>
                  </a:lnTo>
                  <a:lnTo>
                    <a:pt x="24404" y="168930"/>
                  </a:lnTo>
                  <a:lnTo>
                    <a:pt x="26451" y="183612"/>
                  </a:lnTo>
                  <a:lnTo>
                    <a:pt x="28289" y="194871"/>
                  </a:lnTo>
                  <a:lnTo>
                    <a:pt x="30290" y="198818"/>
                  </a:lnTo>
                  <a:lnTo>
                    <a:pt x="32431" y="197043"/>
                  </a:lnTo>
                  <a:lnTo>
                    <a:pt x="34777" y="191728"/>
                  </a:lnTo>
                  <a:lnTo>
                    <a:pt x="37370" y="184329"/>
                  </a:lnTo>
                  <a:lnTo>
                    <a:pt x="40204" y="175717"/>
                  </a:lnTo>
                  <a:lnTo>
                    <a:pt x="43565" y="166715"/>
                  </a:lnTo>
                  <a:lnTo>
                    <a:pt x="48024" y="158225"/>
                  </a:lnTo>
                  <a:lnTo>
                    <a:pt x="53799" y="150676"/>
                  </a:lnTo>
                  <a:lnTo>
                    <a:pt x="60795" y="144103"/>
                  </a:lnTo>
                  <a:lnTo>
                    <a:pt x="68785" y="138365"/>
                  </a:lnTo>
                  <a:lnTo>
                    <a:pt x="77531" y="133286"/>
                  </a:lnTo>
                  <a:lnTo>
                    <a:pt x="86825" y="129025"/>
                  </a:lnTo>
                  <a:lnTo>
                    <a:pt x="96509" y="126058"/>
                  </a:lnTo>
                  <a:lnTo>
                    <a:pt x="106460" y="124546"/>
                  </a:lnTo>
                  <a:lnTo>
                    <a:pt x="116427" y="124512"/>
                  </a:lnTo>
                  <a:lnTo>
                    <a:pt x="126046" y="126008"/>
                  </a:lnTo>
                  <a:lnTo>
                    <a:pt x="135142" y="128911"/>
                  </a:lnTo>
                  <a:lnTo>
                    <a:pt x="143554" y="133131"/>
                  </a:lnTo>
                  <a:lnTo>
                    <a:pt x="151059" y="138704"/>
                  </a:lnTo>
                  <a:lnTo>
                    <a:pt x="157616" y="145529"/>
                  </a:lnTo>
                  <a:lnTo>
                    <a:pt x="163020" y="153551"/>
                  </a:lnTo>
                  <a:lnTo>
                    <a:pt x="166828" y="162837"/>
                  </a:lnTo>
                  <a:lnTo>
                    <a:pt x="168944" y="173303"/>
                  </a:lnTo>
                  <a:lnTo>
                    <a:pt x="169570" y="184585"/>
                  </a:lnTo>
                  <a:lnTo>
                    <a:pt x="169009" y="196149"/>
                  </a:lnTo>
                  <a:lnTo>
                    <a:pt x="167553" y="207657"/>
                  </a:lnTo>
                  <a:lnTo>
                    <a:pt x="165120" y="218653"/>
                  </a:lnTo>
                  <a:lnTo>
                    <a:pt x="161284" y="228506"/>
                  </a:lnTo>
                  <a:lnTo>
                    <a:pt x="155928" y="236971"/>
                  </a:lnTo>
                  <a:lnTo>
                    <a:pt x="149213" y="243823"/>
                  </a:lnTo>
                  <a:lnTo>
                    <a:pt x="141409" y="248685"/>
                  </a:lnTo>
                  <a:lnTo>
                    <a:pt x="132789" y="251548"/>
                  </a:lnTo>
                  <a:lnTo>
                    <a:pt x="123577" y="252694"/>
                  </a:lnTo>
                  <a:lnTo>
                    <a:pt x="113949" y="252491"/>
                  </a:lnTo>
                  <a:lnTo>
                    <a:pt x="104044" y="251292"/>
                  </a:lnTo>
                  <a:lnTo>
                    <a:pt x="94411" y="249533"/>
                  </a:lnTo>
                  <a:lnTo>
                    <a:pt x="85060" y="247565"/>
                  </a:lnTo>
                  <a:lnTo>
                    <a:pt x="75171" y="245223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95502" y="4042943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25785" y="57236"/>
                  </a:lnTo>
                  <a:lnTo>
                    <a:pt x="20861" y="51032"/>
                  </a:lnTo>
                  <a:lnTo>
                    <a:pt x="16363" y="43945"/>
                  </a:lnTo>
                  <a:lnTo>
                    <a:pt x="12301" y="36290"/>
                  </a:lnTo>
                  <a:lnTo>
                    <a:pt x="8494" y="27881"/>
                  </a:lnTo>
                  <a:lnTo>
                    <a:pt x="4604" y="168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48145" y="3969243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31585" y="94757"/>
                  </a:moveTo>
                  <a:lnTo>
                    <a:pt x="28651" y="85955"/>
                  </a:lnTo>
                  <a:lnTo>
                    <a:pt x="25869" y="77609"/>
                  </a:lnTo>
                  <a:lnTo>
                    <a:pt x="22970" y="68910"/>
                  </a:lnTo>
                  <a:lnTo>
                    <a:pt x="19929" y="59789"/>
                  </a:lnTo>
                  <a:lnTo>
                    <a:pt x="16764" y="50294"/>
                  </a:lnTo>
                  <a:lnTo>
                    <a:pt x="13505" y="40516"/>
                  </a:lnTo>
                  <a:lnTo>
                    <a:pt x="10328" y="30984"/>
                  </a:lnTo>
                  <a:lnTo>
                    <a:pt x="7240" y="21721"/>
                  </a:lnTo>
                  <a:lnTo>
                    <a:pt x="3971" y="11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42901" y="3979772"/>
              <a:ext cx="204450" cy="239131"/>
            </a:xfrm>
            <a:custGeom>
              <a:avLst/>
              <a:gdLst/>
              <a:ahLst/>
              <a:cxnLst/>
              <a:rect l="0" t="0" r="0" b="0"/>
              <a:pathLst>
                <a:path w="204450" h="239131">
                  <a:moveTo>
                    <a:pt x="0" y="0"/>
                  </a:moveTo>
                  <a:lnTo>
                    <a:pt x="2934" y="11668"/>
                  </a:lnTo>
                  <a:lnTo>
                    <a:pt x="5716" y="22156"/>
                  </a:lnTo>
                  <a:lnTo>
                    <a:pt x="8620" y="32458"/>
                  </a:lnTo>
                  <a:lnTo>
                    <a:pt x="11834" y="42759"/>
                  </a:lnTo>
                  <a:lnTo>
                    <a:pt x="15647" y="53103"/>
                  </a:lnTo>
                  <a:lnTo>
                    <a:pt x="20160" y="63497"/>
                  </a:lnTo>
                  <a:lnTo>
                    <a:pt x="25151" y="74098"/>
                  </a:lnTo>
                  <a:lnTo>
                    <a:pt x="30190" y="85205"/>
                  </a:lnTo>
                  <a:lnTo>
                    <a:pt x="35021" y="96933"/>
                  </a:lnTo>
                  <a:lnTo>
                    <a:pt x="39569" y="109081"/>
                  </a:lnTo>
                  <a:lnTo>
                    <a:pt x="43849" y="121235"/>
                  </a:lnTo>
                  <a:lnTo>
                    <a:pt x="47912" y="133160"/>
                  </a:lnTo>
                  <a:lnTo>
                    <a:pt x="51809" y="145117"/>
                  </a:lnTo>
                  <a:lnTo>
                    <a:pt x="55587" y="157743"/>
                  </a:lnTo>
                  <a:lnTo>
                    <a:pt x="59294" y="171259"/>
                  </a:lnTo>
                  <a:lnTo>
                    <a:pt x="63397" y="182413"/>
                  </a:lnTo>
                  <a:lnTo>
                    <a:pt x="67871" y="186869"/>
                  </a:lnTo>
                  <a:lnTo>
                    <a:pt x="71812" y="185598"/>
                  </a:lnTo>
                  <a:lnTo>
                    <a:pt x="75439" y="180798"/>
                  </a:lnTo>
                  <a:lnTo>
                    <a:pt x="79333" y="174263"/>
                  </a:lnTo>
                  <a:lnTo>
                    <a:pt x="83793" y="167028"/>
                  </a:lnTo>
                  <a:lnTo>
                    <a:pt x="88861" y="159589"/>
                  </a:lnTo>
                  <a:lnTo>
                    <a:pt x="94457" y="152152"/>
                  </a:lnTo>
                  <a:lnTo>
                    <a:pt x="100475" y="144799"/>
                  </a:lnTo>
                  <a:lnTo>
                    <a:pt x="107136" y="138032"/>
                  </a:lnTo>
                  <a:lnTo>
                    <a:pt x="114967" y="132764"/>
                  </a:lnTo>
                  <a:lnTo>
                    <a:pt x="124158" y="129372"/>
                  </a:lnTo>
                  <a:lnTo>
                    <a:pt x="134432" y="127907"/>
                  </a:lnTo>
                  <a:lnTo>
                    <a:pt x="145245" y="128360"/>
                  </a:lnTo>
                  <a:lnTo>
                    <a:pt x="156212" y="130522"/>
                  </a:lnTo>
                  <a:lnTo>
                    <a:pt x="166828" y="134226"/>
                  </a:lnTo>
                  <a:lnTo>
                    <a:pt x="176418" y="139445"/>
                  </a:lnTo>
                  <a:lnTo>
                    <a:pt x="184707" y="146029"/>
                  </a:lnTo>
                  <a:lnTo>
                    <a:pt x="191610" y="153887"/>
                  </a:lnTo>
                  <a:lnTo>
                    <a:pt x="197037" y="163063"/>
                  </a:lnTo>
                  <a:lnTo>
                    <a:pt x="201089" y="173450"/>
                  </a:lnTo>
                  <a:lnTo>
                    <a:pt x="203677" y="184508"/>
                  </a:lnTo>
                  <a:lnTo>
                    <a:pt x="204449" y="195391"/>
                  </a:lnTo>
                  <a:lnTo>
                    <a:pt x="203369" y="205623"/>
                  </a:lnTo>
                  <a:lnTo>
                    <a:pt x="200357" y="214779"/>
                  </a:lnTo>
                  <a:lnTo>
                    <a:pt x="195137" y="222324"/>
                  </a:lnTo>
                  <a:lnTo>
                    <a:pt x="187772" y="228136"/>
                  </a:lnTo>
                  <a:lnTo>
                    <a:pt x="178590" y="232411"/>
                  </a:lnTo>
                  <a:lnTo>
                    <a:pt x="167994" y="235462"/>
                  </a:lnTo>
                  <a:lnTo>
                    <a:pt x="156369" y="237592"/>
                  </a:lnTo>
                  <a:lnTo>
                    <a:pt x="144623" y="238865"/>
                  </a:lnTo>
                  <a:lnTo>
                    <a:pt x="133028" y="239130"/>
                  </a:lnTo>
                  <a:lnTo>
                    <a:pt x="120570" y="237301"/>
                  </a:lnTo>
                  <a:lnTo>
                    <a:pt x="10528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64000" y="4040120"/>
              <a:ext cx="136871" cy="150955"/>
            </a:xfrm>
            <a:custGeom>
              <a:avLst/>
              <a:gdLst/>
              <a:ahLst/>
              <a:cxnLst/>
              <a:rect l="0" t="0" r="0" b="0"/>
              <a:pathLst>
                <a:path w="136871" h="150955">
                  <a:moveTo>
                    <a:pt x="0" y="97579"/>
                  </a:moveTo>
                  <a:lnTo>
                    <a:pt x="8868" y="94713"/>
                  </a:lnTo>
                  <a:lnTo>
                    <a:pt x="17855" y="92571"/>
                  </a:lnTo>
                  <a:lnTo>
                    <a:pt x="27846" y="90963"/>
                  </a:lnTo>
                  <a:lnTo>
                    <a:pt x="38654" y="89610"/>
                  </a:lnTo>
                  <a:lnTo>
                    <a:pt x="49817" y="88113"/>
                  </a:lnTo>
                  <a:lnTo>
                    <a:pt x="61012" y="86253"/>
                  </a:lnTo>
                  <a:lnTo>
                    <a:pt x="71779" y="83667"/>
                  </a:lnTo>
                  <a:lnTo>
                    <a:pt x="81467" y="79790"/>
                  </a:lnTo>
                  <a:lnTo>
                    <a:pt x="89817" y="74434"/>
                  </a:lnTo>
                  <a:lnTo>
                    <a:pt x="96591" y="67733"/>
                  </a:lnTo>
                  <a:lnTo>
                    <a:pt x="101398" y="59948"/>
                  </a:lnTo>
                  <a:lnTo>
                    <a:pt x="104220" y="51348"/>
                  </a:lnTo>
                  <a:lnTo>
                    <a:pt x="105167" y="42320"/>
                  </a:lnTo>
                  <a:lnTo>
                    <a:pt x="104300" y="33349"/>
                  </a:lnTo>
                  <a:lnTo>
                    <a:pt x="101822" y="24700"/>
                  </a:lnTo>
                  <a:lnTo>
                    <a:pt x="97721" y="16760"/>
                  </a:lnTo>
                  <a:lnTo>
                    <a:pt x="91696" y="10106"/>
                  </a:lnTo>
                  <a:lnTo>
                    <a:pt x="83763" y="4937"/>
                  </a:lnTo>
                  <a:lnTo>
                    <a:pt x="74523" y="1450"/>
                  </a:lnTo>
                  <a:lnTo>
                    <a:pt x="64945" y="0"/>
                  </a:lnTo>
                  <a:lnTo>
                    <a:pt x="55622" y="586"/>
                  </a:lnTo>
                  <a:lnTo>
                    <a:pt x="46926" y="3078"/>
                  </a:lnTo>
                  <a:lnTo>
                    <a:pt x="39165" y="7410"/>
                  </a:lnTo>
                  <a:lnTo>
                    <a:pt x="32398" y="13362"/>
                  </a:lnTo>
                  <a:lnTo>
                    <a:pt x="26668" y="20779"/>
                  </a:lnTo>
                  <a:lnTo>
                    <a:pt x="22103" y="29651"/>
                  </a:lnTo>
                  <a:lnTo>
                    <a:pt x="18661" y="39840"/>
                  </a:lnTo>
                  <a:lnTo>
                    <a:pt x="16329" y="51103"/>
                  </a:lnTo>
                  <a:lnTo>
                    <a:pt x="15204" y="63188"/>
                  </a:lnTo>
                  <a:lnTo>
                    <a:pt x="15228" y="75862"/>
                  </a:lnTo>
                  <a:lnTo>
                    <a:pt x="16379" y="88627"/>
                  </a:lnTo>
                  <a:lnTo>
                    <a:pt x="18746" y="100737"/>
                  </a:lnTo>
                  <a:lnTo>
                    <a:pt x="22269" y="111836"/>
                  </a:lnTo>
                  <a:lnTo>
                    <a:pt x="26922" y="121763"/>
                  </a:lnTo>
                  <a:lnTo>
                    <a:pt x="32794" y="130366"/>
                  </a:lnTo>
                  <a:lnTo>
                    <a:pt x="39823" y="137700"/>
                  </a:lnTo>
                  <a:lnTo>
                    <a:pt x="47983" y="143643"/>
                  </a:lnTo>
                  <a:lnTo>
                    <a:pt x="57363" y="147822"/>
                  </a:lnTo>
                  <a:lnTo>
                    <a:pt x="67887" y="150190"/>
                  </a:lnTo>
                  <a:lnTo>
                    <a:pt x="79139" y="150954"/>
                  </a:lnTo>
                  <a:lnTo>
                    <a:pt x="91765" y="150366"/>
                  </a:lnTo>
                  <a:lnTo>
                    <a:pt x="109107" y="147257"/>
                  </a:lnTo>
                  <a:lnTo>
                    <a:pt x="136870" y="139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21927" y="3906072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73700"/>
                  </a:moveTo>
                  <a:lnTo>
                    <a:pt x="67" y="62032"/>
                  </a:lnTo>
                  <a:lnTo>
                    <a:pt x="707" y="51543"/>
                  </a:lnTo>
                  <a:lnTo>
                    <a:pt x="2000" y="41255"/>
                  </a:lnTo>
                  <a:lnTo>
                    <a:pt x="3695" y="31436"/>
                  </a:lnTo>
                  <a:lnTo>
                    <a:pt x="5545" y="21971"/>
                  </a:lnTo>
                  <a:lnTo>
                    <a:pt x="7713" y="12024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85098" y="391660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73699"/>
                  </a:moveTo>
                  <a:lnTo>
                    <a:pt x="2876" y="61910"/>
                  </a:lnTo>
                  <a:lnTo>
                    <a:pt x="5343" y="49477"/>
                  </a:lnTo>
                  <a:lnTo>
                    <a:pt x="7709" y="31389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337326" y="4232455"/>
            <a:ext cx="579068" cy="326385"/>
            <a:chOff x="2337326" y="4232455"/>
            <a:chExt cx="579068" cy="326385"/>
          </a:xfrm>
        </p:grpSpPr>
        <p:sp>
          <p:nvSpPr>
            <p:cNvPr id="91" name="Freeform 90"/>
            <p:cNvSpPr/>
            <p:nvPr/>
          </p:nvSpPr>
          <p:spPr>
            <a:xfrm>
              <a:off x="2484725" y="4253513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14569"/>
                  </a:lnTo>
                  <a:lnTo>
                    <a:pt x="0" y="28615"/>
                  </a:lnTo>
                  <a:lnTo>
                    <a:pt x="0" y="461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16310" y="45483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37326" y="4358798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54344" y="2934"/>
                  </a:lnTo>
                  <a:lnTo>
                    <a:pt x="245357" y="5716"/>
                  </a:lnTo>
                  <a:lnTo>
                    <a:pt x="235362" y="8611"/>
                  </a:lnTo>
                  <a:lnTo>
                    <a:pt x="224381" y="11479"/>
                  </a:lnTo>
                  <a:lnTo>
                    <a:pt x="212570" y="13995"/>
                  </a:lnTo>
                  <a:lnTo>
                    <a:pt x="200111" y="16015"/>
                  </a:lnTo>
                  <a:lnTo>
                    <a:pt x="187174" y="17873"/>
                  </a:lnTo>
                  <a:lnTo>
                    <a:pt x="173893" y="20264"/>
                  </a:lnTo>
                  <a:lnTo>
                    <a:pt x="160371" y="23544"/>
                  </a:lnTo>
                  <a:lnTo>
                    <a:pt x="146683" y="27731"/>
                  </a:lnTo>
                  <a:lnTo>
                    <a:pt x="132881" y="32692"/>
                  </a:lnTo>
                  <a:lnTo>
                    <a:pt x="119006" y="38251"/>
                  </a:lnTo>
                  <a:lnTo>
                    <a:pt x="105247" y="44084"/>
                  </a:lnTo>
                  <a:lnTo>
                    <a:pt x="91929" y="49758"/>
                  </a:lnTo>
                  <a:lnTo>
                    <a:pt x="79192" y="55051"/>
                  </a:lnTo>
                  <a:lnTo>
                    <a:pt x="67012" y="59922"/>
                  </a:lnTo>
                  <a:lnTo>
                    <a:pt x="55291" y="64428"/>
                  </a:lnTo>
                  <a:lnTo>
                    <a:pt x="43937" y="68641"/>
                  </a:lnTo>
                  <a:lnTo>
                    <a:pt x="33308" y="72485"/>
                  </a:lnTo>
                  <a:lnTo>
                    <a:pt x="23171" y="76104"/>
                  </a:lnTo>
                  <a:lnTo>
                    <a:pt x="12632" y="7981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69584" y="4264041"/>
              <a:ext cx="36199" cy="263213"/>
            </a:xfrm>
            <a:custGeom>
              <a:avLst/>
              <a:gdLst/>
              <a:ahLst/>
              <a:cxnLst/>
              <a:rect l="0" t="0" r="0" b="0"/>
              <a:pathLst>
                <a:path w="36199" h="26321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6" y="65176"/>
                  </a:lnTo>
                  <a:lnTo>
                    <a:pt x="3003" y="79766"/>
                  </a:lnTo>
                  <a:lnTo>
                    <a:pt x="4177" y="94696"/>
                  </a:lnTo>
                  <a:lnTo>
                    <a:pt x="5817" y="109620"/>
                  </a:lnTo>
                  <a:lnTo>
                    <a:pt x="7917" y="124401"/>
                  </a:lnTo>
                  <a:lnTo>
                    <a:pt x="10405" y="139011"/>
                  </a:lnTo>
                  <a:lnTo>
                    <a:pt x="13193" y="153464"/>
                  </a:lnTo>
                  <a:lnTo>
                    <a:pt x="16202" y="167628"/>
                  </a:lnTo>
                  <a:lnTo>
                    <a:pt x="19367" y="181225"/>
                  </a:lnTo>
                  <a:lnTo>
                    <a:pt x="22638" y="194148"/>
                  </a:lnTo>
                  <a:lnTo>
                    <a:pt x="25828" y="206384"/>
                  </a:lnTo>
                  <a:lnTo>
                    <a:pt x="28929" y="219337"/>
                  </a:lnTo>
                  <a:lnTo>
                    <a:pt x="32211" y="236380"/>
                  </a:lnTo>
                  <a:lnTo>
                    <a:pt x="3619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68953" y="4232455"/>
              <a:ext cx="347441" cy="273743"/>
            </a:xfrm>
            <a:custGeom>
              <a:avLst/>
              <a:gdLst/>
              <a:ahLst/>
              <a:cxnLst/>
              <a:rect l="0" t="0" r="0" b="0"/>
              <a:pathLst>
                <a:path w="347441" h="273743">
                  <a:moveTo>
                    <a:pt x="0" y="0"/>
                  </a:moveTo>
                  <a:lnTo>
                    <a:pt x="2934" y="11735"/>
                  </a:lnTo>
                  <a:lnTo>
                    <a:pt x="5716" y="22865"/>
                  </a:lnTo>
                  <a:lnTo>
                    <a:pt x="8611" y="34463"/>
                  </a:lnTo>
                  <a:lnTo>
                    <a:pt x="11479" y="46624"/>
                  </a:lnTo>
                  <a:lnTo>
                    <a:pt x="13995" y="59284"/>
                  </a:lnTo>
                  <a:lnTo>
                    <a:pt x="16011" y="72341"/>
                  </a:lnTo>
                  <a:lnTo>
                    <a:pt x="17696" y="85692"/>
                  </a:lnTo>
                  <a:lnTo>
                    <a:pt x="19439" y="99258"/>
                  </a:lnTo>
                  <a:lnTo>
                    <a:pt x="21465" y="112968"/>
                  </a:lnTo>
                  <a:lnTo>
                    <a:pt x="23827" y="126614"/>
                  </a:lnTo>
                  <a:lnTo>
                    <a:pt x="26492" y="139856"/>
                  </a:lnTo>
                  <a:lnTo>
                    <a:pt x="29393" y="152545"/>
                  </a:lnTo>
                  <a:lnTo>
                    <a:pt x="32308" y="164864"/>
                  </a:lnTo>
                  <a:lnTo>
                    <a:pt x="34879" y="177209"/>
                  </a:lnTo>
                  <a:lnTo>
                    <a:pt x="36941" y="189810"/>
                  </a:lnTo>
                  <a:lnTo>
                    <a:pt x="38663" y="202563"/>
                  </a:lnTo>
                  <a:lnTo>
                    <a:pt x="40434" y="215131"/>
                  </a:lnTo>
                  <a:lnTo>
                    <a:pt x="42439" y="227282"/>
                  </a:lnTo>
                  <a:lnTo>
                    <a:pt x="43336" y="237331"/>
                  </a:lnTo>
                  <a:lnTo>
                    <a:pt x="41953" y="242269"/>
                  </a:lnTo>
                  <a:lnTo>
                    <a:pt x="39749" y="241252"/>
                  </a:lnTo>
                  <a:lnTo>
                    <a:pt x="37646" y="235296"/>
                  </a:lnTo>
                  <a:lnTo>
                    <a:pt x="36101" y="226043"/>
                  </a:lnTo>
                  <a:lnTo>
                    <a:pt x="35451" y="215191"/>
                  </a:lnTo>
                  <a:lnTo>
                    <a:pt x="35768" y="203800"/>
                  </a:lnTo>
                  <a:lnTo>
                    <a:pt x="37103" y="192529"/>
                  </a:lnTo>
                  <a:lnTo>
                    <a:pt x="39586" y="181870"/>
                  </a:lnTo>
                  <a:lnTo>
                    <a:pt x="43184" y="172009"/>
                  </a:lnTo>
                  <a:lnTo>
                    <a:pt x="47885" y="163553"/>
                  </a:lnTo>
                  <a:lnTo>
                    <a:pt x="53789" y="157597"/>
                  </a:lnTo>
                  <a:lnTo>
                    <a:pt x="60826" y="154521"/>
                  </a:lnTo>
                  <a:lnTo>
                    <a:pt x="68481" y="154233"/>
                  </a:lnTo>
                  <a:lnTo>
                    <a:pt x="75925" y="156539"/>
                  </a:lnTo>
                  <a:lnTo>
                    <a:pt x="82704" y="161051"/>
                  </a:lnTo>
                  <a:lnTo>
                    <a:pt x="88728" y="167297"/>
                  </a:lnTo>
                  <a:lnTo>
                    <a:pt x="94082" y="174835"/>
                  </a:lnTo>
                  <a:lnTo>
                    <a:pt x="98909" y="183298"/>
                  </a:lnTo>
                  <a:lnTo>
                    <a:pt x="103508" y="192247"/>
                  </a:lnTo>
                  <a:lnTo>
                    <a:pt x="108298" y="201173"/>
                  </a:lnTo>
                  <a:lnTo>
                    <a:pt x="113493" y="209759"/>
                  </a:lnTo>
                  <a:lnTo>
                    <a:pt x="119155" y="216370"/>
                  </a:lnTo>
                  <a:lnTo>
                    <a:pt x="124582" y="218621"/>
                  </a:lnTo>
                  <a:lnTo>
                    <a:pt x="128847" y="216573"/>
                  </a:lnTo>
                  <a:lnTo>
                    <a:pt x="132286" y="211448"/>
                  </a:lnTo>
                  <a:lnTo>
                    <a:pt x="135393" y="204352"/>
                  </a:lnTo>
                  <a:lnTo>
                    <a:pt x="138776" y="196351"/>
                  </a:lnTo>
                  <a:lnTo>
                    <a:pt x="143166" y="188521"/>
                  </a:lnTo>
                  <a:lnTo>
                    <a:pt x="148858" y="181406"/>
                  </a:lnTo>
                  <a:lnTo>
                    <a:pt x="155947" y="175120"/>
                  </a:lnTo>
                  <a:lnTo>
                    <a:pt x="164523" y="169573"/>
                  </a:lnTo>
                  <a:lnTo>
                    <a:pt x="174470" y="164607"/>
                  </a:lnTo>
                  <a:lnTo>
                    <a:pt x="185384" y="159912"/>
                  </a:lnTo>
                  <a:lnTo>
                    <a:pt x="196693" y="155056"/>
                  </a:lnTo>
                  <a:lnTo>
                    <a:pt x="208024" y="149811"/>
                  </a:lnTo>
                  <a:lnTo>
                    <a:pt x="218901" y="143980"/>
                  </a:lnTo>
                  <a:lnTo>
                    <a:pt x="228672" y="137308"/>
                  </a:lnTo>
                  <a:lnTo>
                    <a:pt x="237091" y="129742"/>
                  </a:lnTo>
                  <a:lnTo>
                    <a:pt x="244252" y="121390"/>
                  </a:lnTo>
                  <a:lnTo>
                    <a:pt x="250386" y="112414"/>
                  </a:lnTo>
                  <a:lnTo>
                    <a:pt x="255731" y="102970"/>
                  </a:lnTo>
                  <a:lnTo>
                    <a:pt x="260171" y="93189"/>
                  </a:lnTo>
                  <a:lnTo>
                    <a:pt x="263257" y="83171"/>
                  </a:lnTo>
                  <a:lnTo>
                    <a:pt x="264844" y="72998"/>
                  </a:lnTo>
                  <a:lnTo>
                    <a:pt x="264759" y="63050"/>
                  </a:lnTo>
                  <a:lnTo>
                    <a:pt x="262648" y="53975"/>
                  </a:lnTo>
                  <a:lnTo>
                    <a:pt x="258517" y="46068"/>
                  </a:lnTo>
                  <a:lnTo>
                    <a:pt x="252487" y="39607"/>
                  </a:lnTo>
                  <a:lnTo>
                    <a:pt x="244628" y="35016"/>
                  </a:lnTo>
                  <a:lnTo>
                    <a:pt x="235167" y="32351"/>
                  </a:lnTo>
                  <a:lnTo>
                    <a:pt x="224750" y="31850"/>
                  </a:lnTo>
                  <a:lnTo>
                    <a:pt x="214307" y="34083"/>
                  </a:lnTo>
                  <a:lnTo>
                    <a:pt x="204369" y="39099"/>
                  </a:lnTo>
                  <a:lnTo>
                    <a:pt x="195243" y="46364"/>
                  </a:lnTo>
                  <a:lnTo>
                    <a:pt x="187185" y="55057"/>
                  </a:lnTo>
                  <a:lnTo>
                    <a:pt x="180221" y="64565"/>
                  </a:lnTo>
                  <a:lnTo>
                    <a:pt x="174527" y="74521"/>
                  </a:lnTo>
                  <a:lnTo>
                    <a:pt x="170516" y="84722"/>
                  </a:lnTo>
                  <a:lnTo>
                    <a:pt x="168256" y="95064"/>
                  </a:lnTo>
                  <a:lnTo>
                    <a:pt x="167363" y="105651"/>
                  </a:lnTo>
                  <a:lnTo>
                    <a:pt x="167210" y="116759"/>
                  </a:lnTo>
                  <a:lnTo>
                    <a:pt x="167369" y="128493"/>
                  </a:lnTo>
                  <a:lnTo>
                    <a:pt x="167948" y="140648"/>
                  </a:lnTo>
                  <a:lnTo>
                    <a:pt x="169466" y="152807"/>
                  </a:lnTo>
                  <a:lnTo>
                    <a:pt x="172158" y="164727"/>
                  </a:lnTo>
                  <a:lnTo>
                    <a:pt x="176119" y="176341"/>
                  </a:lnTo>
                  <a:lnTo>
                    <a:pt x="181461" y="187673"/>
                  </a:lnTo>
                  <a:lnTo>
                    <a:pt x="188096" y="198767"/>
                  </a:lnTo>
                  <a:lnTo>
                    <a:pt x="195808" y="209353"/>
                  </a:lnTo>
                  <a:lnTo>
                    <a:pt x="204347" y="218863"/>
                  </a:lnTo>
                  <a:lnTo>
                    <a:pt x="213494" y="227080"/>
                  </a:lnTo>
                  <a:lnTo>
                    <a:pt x="223074" y="234259"/>
                  </a:lnTo>
                  <a:lnTo>
                    <a:pt x="232957" y="240931"/>
                  </a:lnTo>
                  <a:lnTo>
                    <a:pt x="243053" y="247450"/>
                  </a:lnTo>
                  <a:lnTo>
                    <a:pt x="253460" y="253661"/>
                  </a:lnTo>
                  <a:lnTo>
                    <a:pt x="264439" y="259007"/>
                  </a:lnTo>
                  <a:lnTo>
                    <a:pt x="276079" y="263234"/>
                  </a:lnTo>
                  <a:lnTo>
                    <a:pt x="288101" y="266402"/>
                  </a:lnTo>
                  <a:lnTo>
                    <a:pt x="301336" y="269030"/>
                  </a:lnTo>
                  <a:lnTo>
                    <a:pt x="319184" y="271344"/>
                  </a:lnTo>
                  <a:lnTo>
                    <a:pt x="347440" y="273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108881" y="2337326"/>
            <a:ext cx="1576509" cy="705410"/>
            <a:chOff x="4108881" y="2337326"/>
            <a:chExt cx="1576509" cy="705410"/>
          </a:xfrm>
        </p:grpSpPr>
        <p:sp>
          <p:nvSpPr>
            <p:cNvPr id="97" name="Freeform 96"/>
            <p:cNvSpPr/>
            <p:nvPr/>
          </p:nvSpPr>
          <p:spPr>
            <a:xfrm>
              <a:off x="4108881" y="2337326"/>
              <a:ext cx="1492280" cy="231263"/>
            </a:xfrm>
            <a:custGeom>
              <a:avLst/>
              <a:gdLst/>
              <a:ahLst/>
              <a:cxnLst/>
              <a:rect l="0" t="0" r="0" b="0"/>
              <a:pathLst>
                <a:path w="1492280" h="231263">
                  <a:moveTo>
                    <a:pt x="7761" y="105285"/>
                  </a:moveTo>
                  <a:lnTo>
                    <a:pt x="4961" y="114086"/>
                  </a:lnTo>
                  <a:lnTo>
                    <a:pt x="3459" y="122433"/>
                  </a:lnTo>
                  <a:lnTo>
                    <a:pt x="3143" y="131132"/>
                  </a:lnTo>
                  <a:lnTo>
                    <a:pt x="3478" y="140253"/>
                  </a:lnTo>
                  <a:lnTo>
                    <a:pt x="3649" y="149748"/>
                  </a:lnTo>
                  <a:lnTo>
                    <a:pt x="3216" y="159544"/>
                  </a:lnTo>
                  <a:lnTo>
                    <a:pt x="2247" y="169731"/>
                  </a:lnTo>
                  <a:lnTo>
                    <a:pt x="1125" y="180553"/>
                  </a:lnTo>
                  <a:lnTo>
                    <a:pt x="127" y="192075"/>
                  </a:lnTo>
                  <a:lnTo>
                    <a:pt x="0" y="203573"/>
                  </a:lnTo>
                  <a:lnTo>
                    <a:pt x="1977" y="213694"/>
                  </a:lnTo>
                  <a:lnTo>
                    <a:pt x="6535" y="221782"/>
                  </a:lnTo>
                  <a:lnTo>
                    <a:pt x="13177" y="227531"/>
                  </a:lnTo>
                  <a:lnTo>
                    <a:pt x="20847" y="230647"/>
                  </a:lnTo>
                  <a:lnTo>
                    <a:pt x="28819" y="231262"/>
                  </a:lnTo>
                  <a:lnTo>
                    <a:pt x="36912" y="229947"/>
                  </a:lnTo>
                  <a:lnTo>
                    <a:pt x="45316" y="227487"/>
                  </a:lnTo>
                  <a:lnTo>
                    <a:pt x="54152" y="224434"/>
                  </a:lnTo>
                  <a:lnTo>
                    <a:pt x="63576" y="220934"/>
                  </a:lnTo>
                  <a:lnTo>
                    <a:pt x="73827" y="216834"/>
                  </a:lnTo>
                  <a:lnTo>
                    <a:pt x="84950" y="212083"/>
                  </a:lnTo>
                  <a:lnTo>
                    <a:pt x="96677" y="206910"/>
                  </a:lnTo>
                  <a:lnTo>
                    <a:pt x="108542" y="201738"/>
                  </a:lnTo>
                  <a:lnTo>
                    <a:pt x="120266" y="196816"/>
                  </a:lnTo>
                  <a:lnTo>
                    <a:pt x="131917" y="192376"/>
                  </a:lnTo>
                  <a:lnTo>
                    <a:pt x="143805" y="188698"/>
                  </a:lnTo>
                  <a:lnTo>
                    <a:pt x="156099" y="185853"/>
                  </a:lnTo>
                  <a:lnTo>
                    <a:pt x="168814" y="183587"/>
                  </a:lnTo>
                  <a:lnTo>
                    <a:pt x="181890" y="181444"/>
                  </a:lnTo>
                  <a:lnTo>
                    <a:pt x="195241" y="179144"/>
                  </a:lnTo>
                  <a:lnTo>
                    <a:pt x="208632" y="176596"/>
                  </a:lnTo>
                  <a:lnTo>
                    <a:pt x="221696" y="173806"/>
                  </a:lnTo>
                  <a:lnTo>
                    <a:pt x="234267" y="170815"/>
                  </a:lnTo>
                  <a:lnTo>
                    <a:pt x="246675" y="167670"/>
                  </a:lnTo>
                  <a:lnTo>
                    <a:pt x="259611" y="164413"/>
                  </a:lnTo>
                  <a:lnTo>
                    <a:pt x="273427" y="161082"/>
                  </a:lnTo>
                  <a:lnTo>
                    <a:pt x="287979" y="157863"/>
                  </a:lnTo>
                  <a:lnTo>
                    <a:pt x="302827" y="155081"/>
                  </a:lnTo>
                  <a:lnTo>
                    <a:pt x="317669" y="152874"/>
                  </a:lnTo>
                  <a:lnTo>
                    <a:pt x="332381" y="151053"/>
                  </a:lnTo>
                  <a:lnTo>
                    <a:pt x="346938" y="149216"/>
                  </a:lnTo>
                  <a:lnTo>
                    <a:pt x="361358" y="147130"/>
                  </a:lnTo>
                  <a:lnTo>
                    <a:pt x="375666" y="144897"/>
                  </a:lnTo>
                  <a:lnTo>
                    <a:pt x="389894" y="142851"/>
                  </a:lnTo>
                  <a:lnTo>
                    <a:pt x="404062" y="141178"/>
                  </a:lnTo>
                  <a:lnTo>
                    <a:pt x="418189" y="139902"/>
                  </a:lnTo>
                  <a:lnTo>
                    <a:pt x="432287" y="138971"/>
                  </a:lnTo>
                  <a:lnTo>
                    <a:pt x="446366" y="138305"/>
                  </a:lnTo>
                  <a:lnTo>
                    <a:pt x="460431" y="137672"/>
                  </a:lnTo>
                  <a:lnTo>
                    <a:pt x="474488" y="136707"/>
                  </a:lnTo>
                  <a:lnTo>
                    <a:pt x="488538" y="135242"/>
                  </a:lnTo>
                  <a:lnTo>
                    <a:pt x="502584" y="133443"/>
                  </a:lnTo>
                  <a:lnTo>
                    <a:pt x="516627" y="131696"/>
                  </a:lnTo>
                  <a:lnTo>
                    <a:pt x="530669" y="130222"/>
                  </a:lnTo>
                  <a:lnTo>
                    <a:pt x="544710" y="128912"/>
                  </a:lnTo>
                  <a:lnTo>
                    <a:pt x="558749" y="127426"/>
                  </a:lnTo>
                  <a:lnTo>
                    <a:pt x="572789" y="125584"/>
                  </a:lnTo>
                  <a:lnTo>
                    <a:pt x="586827" y="123685"/>
                  </a:lnTo>
                  <a:lnTo>
                    <a:pt x="600866" y="122397"/>
                  </a:lnTo>
                  <a:lnTo>
                    <a:pt x="614908" y="122046"/>
                  </a:lnTo>
                  <a:lnTo>
                    <a:pt x="629120" y="122472"/>
                  </a:lnTo>
                  <a:lnTo>
                    <a:pt x="643806" y="123222"/>
                  </a:lnTo>
                  <a:lnTo>
                    <a:pt x="659093" y="123986"/>
                  </a:lnTo>
                  <a:lnTo>
                    <a:pt x="674784" y="124633"/>
                  </a:lnTo>
                  <a:lnTo>
                    <a:pt x="690470" y="125134"/>
                  </a:lnTo>
                  <a:lnTo>
                    <a:pt x="705911" y="125503"/>
                  </a:lnTo>
                  <a:lnTo>
                    <a:pt x="721042" y="125766"/>
                  </a:lnTo>
                  <a:lnTo>
                    <a:pt x="735888" y="125950"/>
                  </a:lnTo>
                  <a:lnTo>
                    <a:pt x="750508" y="126076"/>
                  </a:lnTo>
                  <a:lnTo>
                    <a:pt x="765124" y="126163"/>
                  </a:lnTo>
                  <a:lnTo>
                    <a:pt x="780090" y="126222"/>
                  </a:lnTo>
                  <a:lnTo>
                    <a:pt x="795572" y="126261"/>
                  </a:lnTo>
                  <a:lnTo>
                    <a:pt x="811565" y="126288"/>
                  </a:lnTo>
                  <a:lnTo>
                    <a:pt x="827987" y="126306"/>
                  </a:lnTo>
                  <a:lnTo>
                    <a:pt x="844740" y="126322"/>
                  </a:lnTo>
                  <a:lnTo>
                    <a:pt x="861736" y="126503"/>
                  </a:lnTo>
                  <a:lnTo>
                    <a:pt x="878906" y="127157"/>
                  </a:lnTo>
                  <a:lnTo>
                    <a:pt x="896195" y="128409"/>
                  </a:lnTo>
                  <a:lnTo>
                    <a:pt x="913569" y="130064"/>
                  </a:lnTo>
                  <a:lnTo>
                    <a:pt x="930998" y="131714"/>
                  </a:lnTo>
                  <a:lnTo>
                    <a:pt x="948467" y="133123"/>
                  </a:lnTo>
                  <a:lnTo>
                    <a:pt x="965961" y="134389"/>
                  </a:lnTo>
                  <a:lnTo>
                    <a:pt x="983474" y="135846"/>
                  </a:lnTo>
                  <a:lnTo>
                    <a:pt x="1000997" y="137677"/>
                  </a:lnTo>
                  <a:lnTo>
                    <a:pt x="1018529" y="139908"/>
                  </a:lnTo>
                  <a:lnTo>
                    <a:pt x="1036066" y="142484"/>
                  </a:lnTo>
                  <a:lnTo>
                    <a:pt x="1053606" y="145331"/>
                  </a:lnTo>
                  <a:lnTo>
                    <a:pt x="1071149" y="148379"/>
                  </a:lnTo>
                  <a:lnTo>
                    <a:pt x="1088693" y="151571"/>
                  </a:lnTo>
                  <a:lnTo>
                    <a:pt x="1106239" y="154865"/>
                  </a:lnTo>
                  <a:lnTo>
                    <a:pt x="1123785" y="158228"/>
                  </a:lnTo>
                  <a:lnTo>
                    <a:pt x="1141332" y="161638"/>
                  </a:lnTo>
                  <a:lnTo>
                    <a:pt x="1158874" y="165081"/>
                  </a:lnTo>
                  <a:lnTo>
                    <a:pt x="1176248" y="168546"/>
                  </a:lnTo>
                  <a:lnTo>
                    <a:pt x="1193146" y="172026"/>
                  </a:lnTo>
                  <a:lnTo>
                    <a:pt x="1209445" y="175511"/>
                  </a:lnTo>
                  <a:lnTo>
                    <a:pt x="1225340" y="178834"/>
                  </a:lnTo>
                  <a:lnTo>
                    <a:pt x="1241239" y="181686"/>
                  </a:lnTo>
                  <a:lnTo>
                    <a:pt x="1257375" y="183941"/>
                  </a:lnTo>
                  <a:lnTo>
                    <a:pt x="1273483" y="185794"/>
                  </a:lnTo>
                  <a:lnTo>
                    <a:pt x="1288926" y="187653"/>
                  </a:lnTo>
                  <a:lnTo>
                    <a:pt x="1303394" y="189753"/>
                  </a:lnTo>
                  <a:lnTo>
                    <a:pt x="1317059" y="191996"/>
                  </a:lnTo>
                  <a:lnTo>
                    <a:pt x="1330381" y="194048"/>
                  </a:lnTo>
                  <a:lnTo>
                    <a:pt x="1343675" y="195721"/>
                  </a:lnTo>
                  <a:lnTo>
                    <a:pt x="1356909" y="196827"/>
                  </a:lnTo>
                  <a:lnTo>
                    <a:pt x="1369808" y="197112"/>
                  </a:lnTo>
                  <a:lnTo>
                    <a:pt x="1382222" y="196512"/>
                  </a:lnTo>
                  <a:lnTo>
                    <a:pt x="1393831" y="194802"/>
                  </a:lnTo>
                  <a:lnTo>
                    <a:pt x="1404095" y="191526"/>
                  </a:lnTo>
                  <a:lnTo>
                    <a:pt x="1412845" y="186580"/>
                  </a:lnTo>
                  <a:lnTo>
                    <a:pt x="1420229" y="180157"/>
                  </a:lnTo>
                  <a:lnTo>
                    <a:pt x="1426511" y="172558"/>
                  </a:lnTo>
                  <a:lnTo>
                    <a:pt x="1431964" y="164079"/>
                  </a:lnTo>
                  <a:lnTo>
                    <a:pt x="1436816" y="154963"/>
                  </a:lnTo>
                  <a:lnTo>
                    <a:pt x="1441243" y="145400"/>
                  </a:lnTo>
                  <a:lnTo>
                    <a:pt x="1445376" y="135523"/>
                  </a:lnTo>
                  <a:lnTo>
                    <a:pt x="1449307" y="125263"/>
                  </a:lnTo>
                  <a:lnTo>
                    <a:pt x="1453100" y="114384"/>
                  </a:lnTo>
                  <a:lnTo>
                    <a:pt x="1456804" y="102807"/>
                  </a:lnTo>
                  <a:lnTo>
                    <a:pt x="1460614" y="90760"/>
                  </a:lnTo>
                  <a:lnTo>
                    <a:pt x="1464857" y="78673"/>
                  </a:lnTo>
                  <a:lnTo>
                    <a:pt x="1469668" y="66806"/>
                  </a:lnTo>
                  <a:lnTo>
                    <a:pt x="1474716" y="55301"/>
                  </a:lnTo>
                  <a:lnTo>
                    <a:pt x="1479798" y="42926"/>
                  </a:lnTo>
                  <a:lnTo>
                    <a:pt x="1485360" y="26363"/>
                  </a:lnTo>
                  <a:lnTo>
                    <a:pt x="14922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69450" y="2463668"/>
              <a:ext cx="715940" cy="579068"/>
            </a:xfrm>
            <a:custGeom>
              <a:avLst/>
              <a:gdLst/>
              <a:ahLst/>
              <a:cxnLst/>
              <a:rect l="0" t="0" r="0" b="0"/>
              <a:pathLst>
                <a:path w="715940" h="579068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4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75" y="110897"/>
                  </a:lnTo>
                  <a:lnTo>
                    <a:pt x="3728" y="123064"/>
                  </a:lnTo>
                  <a:lnTo>
                    <a:pt x="5376" y="135306"/>
                  </a:lnTo>
                  <a:lnTo>
                    <a:pt x="6783" y="147841"/>
                  </a:lnTo>
                  <a:lnTo>
                    <a:pt x="8049" y="160720"/>
                  </a:lnTo>
                  <a:lnTo>
                    <a:pt x="9505" y="173905"/>
                  </a:lnTo>
                  <a:lnTo>
                    <a:pt x="11337" y="187335"/>
                  </a:lnTo>
                  <a:lnTo>
                    <a:pt x="13567" y="200948"/>
                  </a:lnTo>
                  <a:lnTo>
                    <a:pt x="16143" y="214693"/>
                  </a:lnTo>
                  <a:lnTo>
                    <a:pt x="18995" y="228527"/>
                  </a:lnTo>
                  <a:lnTo>
                    <a:pt x="22215" y="242256"/>
                  </a:lnTo>
                  <a:lnTo>
                    <a:pt x="26056" y="255554"/>
                  </a:lnTo>
                  <a:lnTo>
                    <a:pt x="30602" y="268282"/>
                  </a:lnTo>
                  <a:lnTo>
                    <a:pt x="35791" y="280626"/>
                  </a:lnTo>
                  <a:lnTo>
                    <a:pt x="41498" y="292988"/>
                  </a:lnTo>
                  <a:lnTo>
                    <a:pt x="47601" y="305605"/>
                  </a:lnTo>
                  <a:lnTo>
                    <a:pt x="54157" y="318537"/>
                  </a:lnTo>
                  <a:lnTo>
                    <a:pt x="61389" y="331759"/>
                  </a:lnTo>
                  <a:lnTo>
                    <a:pt x="69366" y="345209"/>
                  </a:lnTo>
                  <a:lnTo>
                    <a:pt x="78011" y="358665"/>
                  </a:lnTo>
                  <a:lnTo>
                    <a:pt x="87192" y="371773"/>
                  </a:lnTo>
                  <a:lnTo>
                    <a:pt x="96777" y="384361"/>
                  </a:lnTo>
                  <a:lnTo>
                    <a:pt x="106654" y="396269"/>
                  </a:lnTo>
                  <a:lnTo>
                    <a:pt x="116737" y="407274"/>
                  </a:lnTo>
                  <a:lnTo>
                    <a:pt x="126963" y="417344"/>
                  </a:lnTo>
                  <a:lnTo>
                    <a:pt x="137287" y="426598"/>
                  </a:lnTo>
                  <a:lnTo>
                    <a:pt x="147678" y="435208"/>
                  </a:lnTo>
                  <a:lnTo>
                    <a:pt x="158114" y="443338"/>
                  </a:lnTo>
                  <a:lnTo>
                    <a:pt x="168581" y="451123"/>
                  </a:lnTo>
                  <a:lnTo>
                    <a:pt x="179068" y="458664"/>
                  </a:lnTo>
                  <a:lnTo>
                    <a:pt x="189573" y="466037"/>
                  </a:lnTo>
                  <a:lnTo>
                    <a:pt x="200256" y="473296"/>
                  </a:lnTo>
                  <a:lnTo>
                    <a:pt x="211421" y="480476"/>
                  </a:lnTo>
                  <a:lnTo>
                    <a:pt x="223190" y="487598"/>
                  </a:lnTo>
                  <a:lnTo>
                    <a:pt x="235366" y="494516"/>
                  </a:lnTo>
                  <a:lnTo>
                    <a:pt x="247538" y="500936"/>
                  </a:lnTo>
                  <a:lnTo>
                    <a:pt x="259476" y="506734"/>
                  </a:lnTo>
                  <a:lnTo>
                    <a:pt x="271441" y="511949"/>
                  </a:lnTo>
                  <a:lnTo>
                    <a:pt x="284073" y="516686"/>
                  </a:lnTo>
                  <a:lnTo>
                    <a:pt x="297686" y="521058"/>
                  </a:lnTo>
                  <a:lnTo>
                    <a:pt x="312270" y="525165"/>
                  </a:lnTo>
                  <a:lnTo>
                    <a:pt x="327671" y="529084"/>
                  </a:lnTo>
                  <a:lnTo>
                    <a:pt x="343707" y="532867"/>
                  </a:lnTo>
                  <a:lnTo>
                    <a:pt x="360375" y="536392"/>
                  </a:lnTo>
                  <a:lnTo>
                    <a:pt x="377848" y="539380"/>
                  </a:lnTo>
                  <a:lnTo>
                    <a:pt x="396143" y="541726"/>
                  </a:lnTo>
                  <a:lnTo>
                    <a:pt x="414664" y="543640"/>
                  </a:lnTo>
                  <a:lnTo>
                    <a:pt x="432339" y="545539"/>
                  </a:lnTo>
                  <a:lnTo>
                    <a:pt x="448637" y="547667"/>
                  </a:lnTo>
                  <a:lnTo>
                    <a:pt x="463698" y="549928"/>
                  </a:lnTo>
                  <a:lnTo>
                    <a:pt x="478041" y="551993"/>
                  </a:lnTo>
                  <a:lnTo>
                    <a:pt x="492076" y="553683"/>
                  </a:lnTo>
                  <a:lnTo>
                    <a:pt x="506505" y="555140"/>
                  </a:lnTo>
                  <a:lnTo>
                    <a:pt x="522345" y="556725"/>
                  </a:lnTo>
                  <a:lnTo>
                    <a:pt x="540004" y="558638"/>
                  </a:lnTo>
                  <a:lnTo>
                    <a:pt x="558902" y="560754"/>
                  </a:lnTo>
                  <a:lnTo>
                    <a:pt x="577812" y="562720"/>
                  </a:lnTo>
                  <a:lnTo>
                    <a:pt x="596002" y="564345"/>
                  </a:lnTo>
                  <a:lnTo>
                    <a:pt x="613110" y="565757"/>
                  </a:lnTo>
                  <a:lnTo>
                    <a:pt x="628898" y="567313"/>
                  </a:lnTo>
                  <a:lnTo>
                    <a:pt x="643395" y="569207"/>
                  </a:lnTo>
                  <a:lnTo>
                    <a:pt x="656738" y="571318"/>
                  </a:lnTo>
                  <a:lnTo>
                    <a:pt x="670577" y="573504"/>
                  </a:lnTo>
                  <a:lnTo>
                    <a:pt x="688367" y="575959"/>
                  </a:lnTo>
                  <a:lnTo>
                    <a:pt x="715939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881835" y="2200455"/>
            <a:ext cx="2625192" cy="1563318"/>
            <a:chOff x="5881835" y="2200455"/>
            <a:chExt cx="2625192" cy="1563318"/>
          </a:xfrm>
        </p:grpSpPr>
        <p:sp>
          <p:nvSpPr>
            <p:cNvPr id="100" name="Freeform 99"/>
            <p:cNvSpPr/>
            <p:nvPr/>
          </p:nvSpPr>
          <p:spPr>
            <a:xfrm>
              <a:off x="5959129" y="2853222"/>
              <a:ext cx="39154" cy="305328"/>
            </a:xfrm>
            <a:custGeom>
              <a:avLst/>
              <a:gdLst/>
              <a:ahLst/>
              <a:cxnLst/>
              <a:rect l="0" t="0" r="0" b="0"/>
              <a:pathLst>
                <a:path w="39154" h="305328">
                  <a:moveTo>
                    <a:pt x="0" y="0"/>
                  </a:moveTo>
                  <a:lnTo>
                    <a:pt x="5801" y="6136"/>
                  </a:lnTo>
                  <a:lnTo>
                    <a:pt x="10725" y="14261"/>
                  </a:lnTo>
                  <a:lnTo>
                    <a:pt x="15223" y="25251"/>
                  </a:lnTo>
                  <a:lnTo>
                    <a:pt x="19271" y="38944"/>
                  </a:lnTo>
                  <a:lnTo>
                    <a:pt x="22636" y="55188"/>
                  </a:lnTo>
                  <a:lnTo>
                    <a:pt x="25249" y="73626"/>
                  </a:lnTo>
                  <a:lnTo>
                    <a:pt x="27349" y="93476"/>
                  </a:lnTo>
                  <a:lnTo>
                    <a:pt x="29376" y="113687"/>
                  </a:lnTo>
                  <a:lnTo>
                    <a:pt x="31591" y="133631"/>
                  </a:lnTo>
                  <a:lnTo>
                    <a:pt x="33911" y="152931"/>
                  </a:lnTo>
                  <a:lnTo>
                    <a:pt x="36015" y="171277"/>
                  </a:lnTo>
                  <a:lnTo>
                    <a:pt x="37723" y="188616"/>
                  </a:lnTo>
                  <a:lnTo>
                    <a:pt x="38852" y="205075"/>
                  </a:lnTo>
                  <a:lnTo>
                    <a:pt x="39153" y="220837"/>
                  </a:lnTo>
                  <a:lnTo>
                    <a:pt x="38577" y="236065"/>
                  </a:lnTo>
                  <a:lnTo>
                    <a:pt x="37385" y="250494"/>
                  </a:lnTo>
                  <a:lnTo>
                    <a:pt x="35932" y="264952"/>
                  </a:lnTo>
                  <a:lnTo>
                    <a:pt x="34090" y="281833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81835" y="2731312"/>
              <a:ext cx="246052" cy="216668"/>
            </a:xfrm>
            <a:custGeom>
              <a:avLst/>
              <a:gdLst/>
              <a:ahLst/>
              <a:cxnLst/>
              <a:rect l="0" t="0" r="0" b="0"/>
              <a:pathLst>
                <a:path w="246052" h="216668">
                  <a:moveTo>
                    <a:pt x="3595" y="121910"/>
                  </a:moveTo>
                  <a:lnTo>
                    <a:pt x="862" y="110242"/>
                  </a:lnTo>
                  <a:lnTo>
                    <a:pt x="0" y="99754"/>
                  </a:lnTo>
                  <a:lnTo>
                    <a:pt x="990" y="89457"/>
                  </a:lnTo>
                  <a:lnTo>
                    <a:pt x="3530" y="79328"/>
                  </a:lnTo>
                  <a:lnTo>
                    <a:pt x="7314" y="69632"/>
                  </a:lnTo>
                  <a:lnTo>
                    <a:pt x="12049" y="60496"/>
                  </a:lnTo>
                  <a:lnTo>
                    <a:pt x="17483" y="51894"/>
                  </a:lnTo>
                  <a:lnTo>
                    <a:pt x="23413" y="43732"/>
                  </a:lnTo>
                  <a:lnTo>
                    <a:pt x="29699" y="35913"/>
                  </a:lnTo>
                  <a:lnTo>
                    <a:pt x="36561" y="28509"/>
                  </a:lnTo>
                  <a:lnTo>
                    <a:pt x="44539" y="21756"/>
                  </a:lnTo>
                  <a:lnTo>
                    <a:pt x="53837" y="15735"/>
                  </a:lnTo>
                  <a:lnTo>
                    <a:pt x="64354" y="10538"/>
                  </a:lnTo>
                  <a:lnTo>
                    <a:pt x="75864" y="6345"/>
                  </a:lnTo>
                  <a:lnTo>
                    <a:pt x="88126" y="3161"/>
                  </a:lnTo>
                  <a:lnTo>
                    <a:pt x="100937" y="1005"/>
                  </a:lnTo>
                  <a:lnTo>
                    <a:pt x="114134" y="0"/>
                  </a:lnTo>
                  <a:lnTo>
                    <a:pt x="127596" y="104"/>
                  </a:lnTo>
                  <a:lnTo>
                    <a:pt x="141076" y="1309"/>
                  </a:lnTo>
                  <a:lnTo>
                    <a:pt x="154205" y="3713"/>
                  </a:lnTo>
                  <a:lnTo>
                    <a:pt x="166815" y="7256"/>
                  </a:lnTo>
                  <a:lnTo>
                    <a:pt x="178910" y="11752"/>
                  </a:lnTo>
                  <a:lnTo>
                    <a:pt x="190573" y="16987"/>
                  </a:lnTo>
                  <a:lnTo>
                    <a:pt x="201890" y="22774"/>
                  </a:lnTo>
                  <a:lnTo>
                    <a:pt x="212456" y="29287"/>
                  </a:lnTo>
                  <a:lnTo>
                    <a:pt x="221421" y="37022"/>
                  </a:lnTo>
                  <a:lnTo>
                    <a:pt x="228455" y="46154"/>
                  </a:lnTo>
                  <a:lnTo>
                    <a:pt x="233855" y="56559"/>
                  </a:lnTo>
                  <a:lnTo>
                    <a:pt x="238261" y="67992"/>
                  </a:lnTo>
                  <a:lnTo>
                    <a:pt x="242135" y="80199"/>
                  </a:lnTo>
                  <a:lnTo>
                    <a:pt x="245097" y="92803"/>
                  </a:lnTo>
                  <a:lnTo>
                    <a:pt x="246051" y="105329"/>
                  </a:lnTo>
                  <a:lnTo>
                    <a:pt x="244544" y="117522"/>
                  </a:lnTo>
                  <a:lnTo>
                    <a:pt x="240735" y="129165"/>
                  </a:lnTo>
                  <a:lnTo>
                    <a:pt x="235040" y="139992"/>
                  </a:lnTo>
                  <a:lnTo>
                    <a:pt x="227911" y="149941"/>
                  </a:lnTo>
                  <a:lnTo>
                    <a:pt x="219735" y="159115"/>
                  </a:lnTo>
                  <a:lnTo>
                    <a:pt x="210817" y="167672"/>
                  </a:lnTo>
                  <a:lnTo>
                    <a:pt x="201384" y="175761"/>
                  </a:lnTo>
                  <a:lnTo>
                    <a:pt x="191596" y="183349"/>
                  </a:lnTo>
                  <a:lnTo>
                    <a:pt x="181566" y="190226"/>
                  </a:lnTo>
                  <a:lnTo>
                    <a:pt x="171378" y="196331"/>
                  </a:lnTo>
                  <a:lnTo>
                    <a:pt x="161153" y="201600"/>
                  </a:lnTo>
                  <a:lnTo>
                    <a:pt x="149850" y="206405"/>
                  </a:lnTo>
                  <a:lnTo>
                    <a:pt x="134242" y="211167"/>
                  </a:lnTo>
                  <a:lnTo>
                    <a:pt x="108880" y="21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96000" y="2916393"/>
              <a:ext cx="94757" cy="148314"/>
            </a:xfrm>
            <a:custGeom>
              <a:avLst/>
              <a:gdLst/>
              <a:ahLst/>
              <a:cxnLst/>
              <a:rect l="0" t="0" r="0" b="0"/>
              <a:pathLst>
                <a:path w="94757" h="148314">
                  <a:moveTo>
                    <a:pt x="0" y="84228"/>
                  </a:moveTo>
                  <a:lnTo>
                    <a:pt x="3001" y="95830"/>
                  </a:lnTo>
                  <a:lnTo>
                    <a:pt x="6423" y="105678"/>
                  </a:lnTo>
                  <a:lnTo>
                    <a:pt x="10615" y="114688"/>
                  </a:lnTo>
                  <a:lnTo>
                    <a:pt x="15342" y="123302"/>
                  </a:lnTo>
                  <a:lnTo>
                    <a:pt x="20175" y="131978"/>
                  </a:lnTo>
                  <a:lnTo>
                    <a:pt x="24830" y="140877"/>
                  </a:lnTo>
                  <a:lnTo>
                    <a:pt x="28439" y="147371"/>
                  </a:lnTo>
                  <a:lnTo>
                    <a:pt x="29962" y="148313"/>
                  </a:lnTo>
                  <a:lnTo>
                    <a:pt x="29668" y="145024"/>
                  </a:lnTo>
                  <a:lnTo>
                    <a:pt x="28156" y="139067"/>
                  </a:lnTo>
                  <a:lnTo>
                    <a:pt x="25887" y="131451"/>
                  </a:lnTo>
                  <a:lnTo>
                    <a:pt x="23166" y="122796"/>
                  </a:lnTo>
                  <a:lnTo>
                    <a:pt x="20496" y="113483"/>
                  </a:lnTo>
                  <a:lnTo>
                    <a:pt x="18601" y="103748"/>
                  </a:lnTo>
                  <a:lnTo>
                    <a:pt x="17808" y="93740"/>
                  </a:lnTo>
                  <a:lnTo>
                    <a:pt x="18256" y="83554"/>
                  </a:lnTo>
                  <a:lnTo>
                    <a:pt x="20075" y="73253"/>
                  </a:lnTo>
                  <a:lnTo>
                    <a:pt x="23193" y="62883"/>
                  </a:lnTo>
                  <a:lnTo>
                    <a:pt x="27557" y="52800"/>
                  </a:lnTo>
                  <a:lnTo>
                    <a:pt x="33227" y="43634"/>
                  </a:lnTo>
                  <a:lnTo>
                    <a:pt x="40107" y="35657"/>
                  </a:lnTo>
                  <a:lnTo>
                    <a:pt x="47915" y="28760"/>
                  </a:lnTo>
                  <a:lnTo>
                    <a:pt x="57241" y="21860"/>
                  </a:lnTo>
                  <a:lnTo>
                    <a:pt x="71137" y="1323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53927" y="2920042"/>
              <a:ext cx="105286" cy="144360"/>
            </a:xfrm>
            <a:custGeom>
              <a:avLst/>
              <a:gdLst/>
              <a:ahLst/>
              <a:cxnLst/>
              <a:rect l="0" t="0" r="0" b="0"/>
              <a:pathLst>
                <a:path w="105286" h="144360">
                  <a:moveTo>
                    <a:pt x="0" y="80579"/>
                  </a:moveTo>
                  <a:lnTo>
                    <a:pt x="8801" y="77646"/>
                  </a:lnTo>
                  <a:lnTo>
                    <a:pt x="17148" y="74864"/>
                  </a:lnTo>
                  <a:lnTo>
                    <a:pt x="25842" y="71959"/>
                  </a:lnTo>
                  <a:lnTo>
                    <a:pt x="34790" y="68746"/>
                  </a:lnTo>
                  <a:lnTo>
                    <a:pt x="43637" y="64933"/>
                  </a:lnTo>
                  <a:lnTo>
                    <a:pt x="52176" y="60415"/>
                  </a:lnTo>
                  <a:lnTo>
                    <a:pt x="60365" y="55252"/>
                  </a:lnTo>
                  <a:lnTo>
                    <a:pt x="68242" y="49564"/>
                  </a:lnTo>
                  <a:lnTo>
                    <a:pt x="75859" y="43475"/>
                  </a:lnTo>
                  <a:lnTo>
                    <a:pt x="82786" y="36929"/>
                  </a:lnTo>
                  <a:lnTo>
                    <a:pt x="88154" y="29704"/>
                  </a:lnTo>
                  <a:lnTo>
                    <a:pt x="91600" y="21750"/>
                  </a:lnTo>
                  <a:lnTo>
                    <a:pt x="92761" y="13800"/>
                  </a:lnTo>
                  <a:lnTo>
                    <a:pt x="91037" y="7214"/>
                  </a:lnTo>
                  <a:lnTo>
                    <a:pt x="86394" y="2648"/>
                  </a:lnTo>
                  <a:lnTo>
                    <a:pt x="79396" y="248"/>
                  </a:lnTo>
                  <a:lnTo>
                    <a:pt x="70888" y="0"/>
                  </a:lnTo>
                  <a:lnTo>
                    <a:pt x="61513" y="1651"/>
                  </a:lnTo>
                  <a:lnTo>
                    <a:pt x="51819" y="4826"/>
                  </a:lnTo>
                  <a:lnTo>
                    <a:pt x="42325" y="9150"/>
                  </a:lnTo>
                  <a:lnTo>
                    <a:pt x="33290" y="14316"/>
                  </a:lnTo>
                  <a:lnTo>
                    <a:pt x="25073" y="20406"/>
                  </a:lnTo>
                  <a:lnTo>
                    <a:pt x="18225" y="27856"/>
                  </a:lnTo>
                  <a:lnTo>
                    <a:pt x="12914" y="36797"/>
                  </a:lnTo>
                  <a:lnTo>
                    <a:pt x="8990" y="47073"/>
                  </a:lnTo>
                  <a:lnTo>
                    <a:pt x="6182" y="58421"/>
                  </a:lnTo>
                  <a:lnTo>
                    <a:pt x="4224" y="70566"/>
                  </a:lnTo>
                  <a:lnTo>
                    <a:pt x="3210" y="82957"/>
                  </a:lnTo>
                  <a:lnTo>
                    <a:pt x="3578" y="94809"/>
                  </a:lnTo>
                  <a:lnTo>
                    <a:pt x="5458" y="105732"/>
                  </a:lnTo>
                  <a:lnTo>
                    <a:pt x="8856" y="115538"/>
                  </a:lnTo>
                  <a:lnTo>
                    <a:pt x="13810" y="124060"/>
                  </a:lnTo>
                  <a:lnTo>
                    <a:pt x="20183" y="131340"/>
                  </a:lnTo>
                  <a:lnTo>
                    <a:pt x="27715" y="137246"/>
                  </a:lnTo>
                  <a:lnTo>
                    <a:pt x="36135" y="141400"/>
                  </a:lnTo>
                  <a:lnTo>
                    <a:pt x="45197" y="143747"/>
                  </a:lnTo>
                  <a:lnTo>
                    <a:pt x="54550" y="144359"/>
                  </a:lnTo>
                  <a:lnTo>
                    <a:pt x="63749" y="143259"/>
                  </a:lnTo>
                  <a:lnTo>
                    <a:pt x="72594" y="140613"/>
                  </a:lnTo>
                  <a:lnTo>
                    <a:pt x="81595" y="136820"/>
                  </a:lnTo>
                  <a:lnTo>
                    <a:pt x="91865" y="131212"/>
                  </a:lnTo>
                  <a:lnTo>
                    <a:pt x="105285" y="122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95627" y="2842694"/>
              <a:ext cx="108173" cy="189514"/>
            </a:xfrm>
            <a:custGeom>
              <a:avLst/>
              <a:gdLst/>
              <a:ahLst/>
              <a:cxnLst/>
              <a:rect l="0" t="0" r="0" b="0"/>
              <a:pathLst>
                <a:path w="108173" h="189514">
                  <a:moveTo>
                    <a:pt x="58342" y="0"/>
                  </a:moveTo>
                  <a:lnTo>
                    <a:pt x="49674" y="3068"/>
                  </a:lnTo>
                  <a:lnTo>
                    <a:pt x="42608" y="7130"/>
                  </a:lnTo>
                  <a:lnTo>
                    <a:pt x="36498" y="12623"/>
                  </a:lnTo>
                  <a:lnTo>
                    <a:pt x="30923" y="19383"/>
                  </a:lnTo>
                  <a:lnTo>
                    <a:pt x="25414" y="27181"/>
                  </a:lnTo>
                  <a:lnTo>
                    <a:pt x="19705" y="35778"/>
                  </a:lnTo>
                  <a:lnTo>
                    <a:pt x="13886" y="44963"/>
                  </a:lnTo>
                  <a:lnTo>
                    <a:pt x="8279" y="54569"/>
                  </a:lnTo>
                  <a:lnTo>
                    <a:pt x="3106" y="64460"/>
                  </a:lnTo>
                  <a:lnTo>
                    <a:pt x="0" y="74236"/>
                  </a:lnTo>
                  <a:lnTo>
                    <a:pt x="999" y="82412"/>
                  </a:lnTo>
                  <a:lnTo>
                    <a:pt x="5636" y="87724"/>
                  </a:lnTo>
                  <a:lnTo>
                    <a:pt x="13042" y="90791"/>
                  </a:lnTo>
                  <a:lnTo>
                    <a:pt x="22470" y="92504"/>
                  </a:lnTo>
                  <a:lnTo>
                    <a:pt x="33173" y="93626"/>
                  </a:lnTo>
                  <a:lnTo>
                    <a:pt x="44409" y="94809"/>
                  </a:lnTo>
                  <a:lnTo>
                    <a:pt x="55730" y="96373"/>
                  </a:lnTo>
                  <a:lnTo>
                    <a:pt x="66787" y="98551"/>
                  </a:lnTo>
                  <a:lnTo>
                    <a:pt x="77219" y="101603"/>
                  </a:lnTo>
                  <a:lnTo>
                    <a:pt x="86891" y="105583"/>
                  </a:lnTo>
                  <a:lnTo>
                    <a:pt x="95370" y="110540"/>
                  </a:lnTo>
                  <a:lnTo>
                    <a:pt x="101863" y="116615"/>
                  </a:lnTo>
                  <a:lnTo>
                    <a:pt x="106114" y="123771"/>
                  </a:lnTo>
                  <a:lnTo>
                    <a:pt x="108172" y="131676"/>
                  </a:lnTo>
                  <a:lnTo>
                    <a:pt x="108124" y="139820"/>
                  </a:lnTo>
                  <a:lnTo>
                    <a:pt x="106233" y="147882"/>
                  </a:lnTo>
                  <a:lnTo>
                    <a:pt x="102543" y="155581"/>
                  </a:lnTo>
                  <a:lnTo>
                    <a:pt x="96801" y="162598"/>
                  </a:lnTo>
                  <a:lnTo>
                    <a:pt x="89062" y="168829"/>
                  </a:lnTo>
                  <a:lnTo>
                    <a:pt x="79857" y="174198"/>
                  </a:lnTo>
                  <a:lnTo>
                    <a:pt x="68909" y="179089"/>
                  </a:lnTo>
                  <a:lnTo>
                    <a:pt x="53026" y="183930"/>
                  </a:lnTo>
                  <a:lnTo>
                    <a:pt x="2675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06611" y="2845189"/>
              <a:ext cx="294799" cy="134854"/>
            </a:xfrm>
            <a:custGeom>
              <a:avLst/>
              <a:gdLst/>
              <a:ahLst/>
              <a:cxnLst/>
              <a:rect l="0" t="0" r="0" b="0"/>
              <a:pathLst>
                <a:path w="294799" h="134854">
                  <a:moveTo>
                    <a:pt x="0" y="123847"/>
                  </a:moveTo>
                  <a:lnTo>
                    <a:pt x="5934" y="118046"/>
                  </a:lnTo>
                  <a:lnTo>
                    <a:pt x="12139" y="113122"/>
                  </a:lnTo>
                  <a:lnTo>
                    <a:pt x="19230" y="108615"/>
                  </a:lnTo>
                  <a:lnTo>
                    <a:pt x="26997" y="104221"/>
                  </a:lnTo>
                  <a:lnTo>
                    <a:pt x="34995" y="99559"/>
                  </a:lnTo>
                  <a:lnTo>
                    <a:pt x="42941" y="94449"/>
                  </a:lnTo>
                  <a:lnTo>
                    <a:pt x="50888" y="89044"/>
                  </a:lnTo>
                  <a:lnTo>
                    <a:pt x="59130" y="83720"/>
                  </a:lnTo>
                  <a:lnTo>
                    <a:pt x="67817" y="78691"/>
                  </a:lnTo>
                  <a:lnTo>
                    <a:pt x="76784" y="73840"/>
                  </a:lnTo>
                  <a:lnTo>
                    <a:pt x="85657" y="68823"/>
                  </a:lnTo>
                  <a:lnTo>
                    <a:pt x="94207" y="63443"/>
                  </a:lnTo>
                  <a:lnTo>
                    <a:pt x="101896" y="57507"/>
                  </a:lnTo>
                  <a:lnTo>
                    <a:pt x="107843" y="50758"/>
                  </a:lnTo>
                  <a:lnTo>
                    <a:pt x="111720" y="43142"/>
                  </a:lnTo>
                  <a:lnTo>
                    <a:pt x="113524" y="34925"/>
                  </a:lnTo>
                  <a:lnTo>
                    <a:pt x="113305" y="26571"/>
                  </a:lnTo>
                  <a:lnTo>
                    <a:pt x="111299" y="18376"/>
                  </a:lnTo>
                  <a:lnTo>
                    <a:pt x="107530" y="10927"/>
                  </a:lnTo>
                  <a:lnTo>
                    <a:pt x="101736" y="5143"/>
                  </a:lnTo>
                  <a:lnTo>
                    <a:pt x="93972" y="1385"/>
                  </a:lnTo>
                  <a:lnTo>
                    <a:pt x="85184" y="0"/>
                  </a:lnTo>
                  <a:lnTo>
                    <a:pt x="76975" y="1565"/>
                  </a:lnTo>
                  <a:lnTo>
                    <a:pt x="70199" y="6098"/>
                  </a:lnTo>
                  <a:lnTo>
                    <a:pt x="64842" y="13021"/>
                  </a:lnTo>
                  <a:lnTo>
                    <a:pt x="60399" y="21478"/>
                  </a:lnTo>
                  <a:lnTo>
                    <a:pt x="56453" y="30828"/>
                  </a:lnTo>
                  <a:lnTo>
                    <a:pt x="52919" y="40845"/>
                  </a:lnTo>
                  <a:lnTo>
                    <a:pt x="49976" y="51619"/>
                  </a:lnTo>
                  <a:lnTo>
                    <a:pt x="47699" y="63150"/>
                  </a:lnTo>
                  <a:lnTo>
                    <a:pt x="46353" y="75011"/>
                  </a:lnTo>
                  <a:lnTo>
                    <a:pt x="46438" y="86448"/>
                  </a:lnTo>
                  <a:lnTo>
                    <a:pt x="48098" y="97063"/>
                  </a:lnTo>
                  <a:lnTo>
                    <a:pt x="51335" y="106649"/>
                  </a:lnTo>
                  <a:lnTo>
                    <a:pt x="56175" y="115016"/>
                  </a:lnTo>
                  <a:lnTo>
                    <a:pt x="62472" y="122189"/>
                  </a:lnTo>
                  <a:lnTo>
                    <a:pt x="70123" y="128023"/>
                  </a:lnTo>
                  <a:lnTo>
                    <a:pt x="79152" y="132126"/>
                  </a:lnTo>
                  <a:lnTo>
                    <a:pt x="89437" y="134436"/>
                  </a:lnTo>
                  <a:lnTo>
                    <a:pt x="100426" y="134853"/>
                  </a:lnTo>
                  <a:lnTo>
                    <a:pt x="111261" y="133089"/>
                  </a:lnTo>
                  <a:lnTo>
                    <a:pt x="121465" y="129197"/>
                  </a:lnTo>
                  <a:lnTo>
                    <a:pt x="130773" y="123500"/>
                  </a:lnTo>
                  <a:lnTo>
                    <a:pt x="138952" y="116397"/>
                  </a:lnTo>
                  <a:lnTo>
                    <a:pt x="146023" y="108287"/>
                  </a:lnTo>
                  <a:lnTo>
                    <a:pt x="152722" y="100690"/>
                  </a:lnTo>
                  <a:lnTo>
                    <a:pt x="159870" y="97007"/>
                  </a:lnTo>
                  <a:lnTo>
                    <a:pt x="166766" y="98574"/>
                  </a:lnTo>
                  <a:lnTo>
                    <a:pt x="172539" y="103431"/>
                  </a:lnTo>
                  <a:lnTo>
                    <a:pt x="177356" y="110241"/>
                  </a:lnTo>
                  <a:lnTo>
                    <a:pt x="181586" y="118296"/>
                  </a:lnTo>
                  <a:lnTo>
                    <a:pt x="185465" y="127092"/>
                  </a:lnTo>
                  <a:lnTo>
                    <a:pt x="188286" y="133541"/>
                  </a:lnTo>
                  <a:lnTo>
                    <a:pt x="189090" y="134042"/>
                  </a:lnTo>
                  <a:lnTo>
                    <a:pt x="188313" y="129662"/>
                  </a:lnTo>
                  <a:lnTo>
                    <a:pt x="186852" y="121983"/>
                  </a:lnTo>
                  <a:lnTo>
                    <a:pt x="185710" y="112132"/>
                  </a:lnTo>
                  <a:lnTo>
                    <a:pt x="185389" y="100862"/>
                  </a:lnTo>
                  <a:lnTo>
                    <a:pt x="185968" y="88825"/>
                  </a:lnTo>
                  <a:lnTo>
                    <a:pt x="187336" y="76647"/>
                  </a:lnTo>
                  <a:lnTo>
                    <a:pt x="189341" y="64680"/>
                  </a:lnTo>
                  <a:lnTo>
                    <a:pt x="192480" y="53520"/>
                  </a:lnTo>
                  <a:lnTo>
                    <a:pt x="197852" y="44079"/>
                  </a:lnTo>
                  <a:lnTo>
                    <a:pt x="205864" y="36707"/>
                  </a:lnTo>
                  <a:lnTo>
                    <a:pt x="215819" y="31740"/>
                  </a:lnTo>
                  <a:lnTo>
                    <a:pt x="226342" y="29746"/>
                  </a:lnTo>
                  <a:lnTo>
                    <a:pt x="236558" y="30740"/>
                  </a:lnTo>
                  <a:lnTo>
                    <a:pt x="245989" y="34303"/>
                  </a:lnTo>
                  <a:lnTo>
                    <a:pt x="254309" y="39883"/>
                  </a:lnTo>
                  <a:lnTo>
                    <a:pt x="261488" y="46961"/>
                  </a:lnTo>
                  <a:lnTo>
                    <a:pt x="267679" y="55115"/>
                  </a:lnTo>
                  <a:lnTo>
                    <a:pt x="273093" y="64023"/>
                  </a:lnTo>
                  <a:lnTo>
                    <a:pt x="277927" y="73449"/>
                  </a:lnTo>
                  <a:lnTo>
                    <a:pt x="282192" y="83157"/>
                  </a:lnTo>
                  <a:lnTo>
                    <a:pt x="286141" y="94055"/>
                  </a:lnTo>
                  <a:lnTo>
                    <a:pt x="290127" y="109331"/>
                  </a:lnTo>
                  <a:lnTo>
                    <a:pt x="294798" y="134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90880" y="2600538"/>
              <a:ext cx="84230" cy="326385"/>
            </a:xfrm>
            <a:custGeom>
              <a:avLst/>
              <a:gdLst/>
              <a:ahLst/>
              <a:cxnLst/>
              <a:rect l="0" t="0" r="0" b="0"/>
              <a:pathLst>
                <a:path w="84230" h="326385">
                  <a:moveTo>
                    <a:pt x="0" y="0"/>
                  </a:moveTo>
                  <a:lnTo>
                    <a:pt x="67" y="14670"/>
                  </a:lnTo>
                  <a:lnTo>
                    <a:pt x="707" y="28580"/>
                  </a:lnTo>
                  <a:lnTo>
                    <a:pt x="2004" y="43069"/>
                  </a:lnTo>
                  <a:lnTo>
                    <a:pt x="3863" y="57925"/>
                  </a:lnTo>
                  <a:lnTo>
                    <a:pt x="6181" y="72453"/>
                  </a:lnTo>
                  <a:lnTo>
                    <a:pt x="8846" y="86281"/>
                  </a:lnTo>
                  <a:lnTo>
                    <a:pt x="11770" y="99838"/>
                  </a:lnTo>
                  <a:lnTo>
                    <a:pt x="14878" y="114146"/>
                  </a:lnTo>
                  <a:lnTo>
                    <a:pt x="18109" y="129729"/>
                  </a:lnTo>
                  <a:lnTo>
                    <a:pt x="21260" y="146297"/>
                  </a:lnTo>
                  <a:lnTo>
                    <a:pt x="23996" y="163044"/>
                  </a:lnTo>
                  <a:lnTo>
                    <a:pt x="26182" y="179451"/>
                  </a:lnTo>
                  <a:lnTo>
                    <a:pt x="28328" y="195027"/>
                  </a:lnTo>
                  <a:lnTo>
                    <a:pt x="31447" y="209174"/>
                  </a:lnTo>
                  <a:lnTo>
                    <a:pt x="36026" y="221722"/>
                  </a:lnTo>
                  <a:lnTo>
                    <a:pt x="41731" y="232994"/>
                  </a:lnTo>
                  <a:lnTo>
                    <a:pt x="47718" y="243580"/>
                  </a:lnTo>
                  <a:lnTo>
                    <a:pt x="53447" y="253896"/>
                  </a:lnTo>
                  <a:lnTo>
                    <a:pt x="58733" y="264152"/>
                  </a:lnTo>
                  <a:lnTo>
                    <a:pt x="63575" y="274433"/>
                  </a:lnTo>
                  <a:lnTo>
                    <a:pt x="68043" y="284749"/>
                  </a:lnTo>
                  <a:lnTo>
                    <a:pt x="72071" y="294647"/>
                  </a:lnTo>
                  <a:lnTo>
                    <a:pt x="75841" y="304198"/>
                  </a:lnTo>
                  <a:lnTo>
                    <a:pt x="79686" y="314242"/>
                  </a:lnTo>
                  <a:lnTo>
                    <a:pt x="8422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85595" y="2705823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219892" y="2934"/>
                  </a:lnTo>
                  <a:lnTo>
                    <a:pt x="208763" y="5716"/>
                  </a:lnTo>
                  <a:lnTo>
                    <a:pt x="197164" y="8616"/>
                  </a:lnTo>
                  <a:lnTo>
                    <a:pt x="185003" y="11656"/>
                  </a:lnTo>
                  <a:lnTo>
                    <a:pt x="172344" y="14821"/>
                  </a:lnTo>
                  <a:lnTo>
                    <a:pt x="159292" y="18085"/>
                  </a:lnTo>
                  <a:lnTo>
                    <a:pt x="146113" y="21423"/>
                  </a:lnTo>
                  <a:lnTo>
                    <a:pt x="133197" y="24814"/>
                  </a:lnTo>
                  <a:lnTo>
                    <a:pt x="120730" y="28243"/>
                  </a:lnTo>
                  <a:lnTo>
                    <a:pt x="108564" y="31698"/>
                  </a:lnTo>
                  <a:lnTo>
                    <a:pt x="96322" y="35171"/>
                  </a:lnTo>
                  <a:lnTo>
                    <a:pt x="83791" y="38660"/>
                  </a:lnTo>
                  <a:lnTo>
                    <a:pt x="71086" y="42325"/>
                  </a:lnTo>
                  <a:lnTo>
                    <a:pt x="58549" y="46472"/>
                  </a:lnTo>
                  <a:lnTo>
                    <a:pt x="46385" y="51219"/>
                  </a:lnTo>
                  <a:lnTo>
                    <a:pt x="35076" y="56224"/>
                  </a:lnTo>
                  <a:lnTo>
                    <a:pt x="24343" y="61271"/>
                  </a:lnTo>
                  <a:lnTo>
                    <a:pt x="13245" y="668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54134" y="2558425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9" y="70260"/>
                  </a:lnTo>
                  <a:lnTo>
                    <a:pt x="3905" y="81787"/>
                  </a:lnTo>
                  <a:lnTo>
                    <a:pt x="6201" y="93055"/>
                  </a:lnTo>
                  <a:lnTo>
                    <a:pt x="8857" y="104128"/>
                  </a:lnTo>
                  <a:lnTo>
                    <a:pt x="11775" y="115547"/>
                  </a:lnTo>
                  <a:lnTo>
                    <a:pt x="14880" y="128278"/>
                  </a:lnTo>
                  <a:lnTo>
                    <a:pt x="18115" y="142728"/>
                  </a:lnTo>
                  <a:lnTo>
                    <a:pt x="21438" y="158334"/>
                  </a:lnTo>
                  <a:lnTo>
                    <a:pt x="24821" y="173888"/>
                  </a:lnTo>
                  <a:lnTo>
                    <a:pt x="28247" y="188684"/>
                  </a:lnTo>
                  <a:lnTo>
                    <a:pt x="31701" y="202700"/>
                  </a:lnTo>
                  <a:lnTo>
                    <a:pt x="35171" y="216325"/>
                  </a:lnTo>
                  <a:lnTo>
                    <a:pt x="38665" y="229849"/>
                  </a:lnTo>
                  <a:lnTo>
                    <a:pt x="42503" y="243083"/>
                  </a:lnTo>
                  <a:lnTo>
                    <a:pt x="47297" y="255457"/>
                  </a:lnTo>
                  <a:lnTo>
                    <a:pt x="53292" y="266713"/>
                  </a:lnTo>
                  <a:lnTo>
                    <a:pt x="59959" y="276991"/>
                  </a:lnTo>
                  <a:lnTo>
                    <a:pt x="66834" y="287878"/>
                  </a:lnTo>
                  <a:lnTo>
                    <a:pt x="74523" y="302565"/>
                  </a:lnTo>
                  <a:lnTo>
                    <a:pt x="842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22690" y="2483611"/>
              <a:ext cx="237291" cy="201156"/>
            </a:xfrm>
            <a:custGeom>
              <a:avLst/>
              <a:gdLst/>
              <a:ahLst/>
              <a:cxnLst/>
              <a:rect l="0" t="0" r="0" b="0"/>
              <a:pathLst>
                <a:path w="237291" h="201156">
                  <a:moveTo>
                    <a:pt x="15631" y="169570"/>
                  </a:moveTo>
                  <a:lnTo>
                    <a:pt x="9898" y="163568"/>
                  </a:lnTo>
                  <a:lnTo>
                    <a:pt x="5614" y="156723"/>
                  </a:lnTo>
                  <a:lnTo>
                    <a:pt x="2416" y="148340"/>
                  </a:lnTo>
                  <a:lnTo>
                    <a:pt x="402" y="138886"/>
                  </a:lnTo>
                  <a:lnTo>
                    <a:pt x="0" y="129220"/>
                  </a:lnTo>
                  <a:lnTo>
                    <a:pt x="1312" y="119861"/>
                  </a:lnTo>
                  <a:lnTo>
                    <a:pt x="4135" y="110816"/>
                  </a:lnTo>
                  <a:lnTo>
                    <a:pt x="8160" y="101763"/>
                  </a:lnTo>
                  <a:lnTo>
                    <a:pt x="13089" y="92494"/>
                  </a:lnTo>
                  <a:lnTo>
                    <a:pt x="18836" y="82948"/>
                  </a:lnTo>
                  <a:lnTo>
                    <a:pt x="25518" y="73146"/>
                  </a:lnTo>
                  <a:lnTo>
                    <a:pt x="33121" y="63143"/>
                  </a:lnTo>
                  <a:lnTo>
                    <a:pt x="41513" y="53152"/>
                  </a:lnTo>
                  <a:lnTo>
                    <a:pt x="50525" y="43524"/>
                  </a:lnTo>
                  <a:lnTo>
                    <a:pt x="59996" y="34426"/>
                  </a:lnTo>
                  <a:lnTo>
                    <a:pt x="69797" y="26012"/>
                  </a:lnTo>
                  <a:lnTo>
                    <a:pt x="79828" y="18508"/>
                  </a:lnTo>
                  <a:lnTo>
                    <a:pt x="90020" y="11951"/>
                  </a:lnTo>
                  <a:lnTo>
                    <a:pt x="100321" y="6548"/>
                  </a:lnTo>
                  <a:lnTo>
                    <a:pt x="110697" y="2741"/>
                  </a:lnTo>
                  <a:lnTo>
                    <a:pt x="121132" y="625"/>
                  </a:lnTo>
                  <a:lnTo>
                    <a:pt x="131938" y="0"/>
                  </a:lnTo>
                  <a:lnTo>
                    <a:pt x="143717" y="560"/>
                  </a:lnTo>
                  <a:lnTo>
                    <a:pt x="156708" y="2013"/>
                  </a:lnTo>
                  <a:lnTo>
                    <a:pt x="170348" y="4273"/>
                  </a:lnTo>
                  <a:lnTo>
                    <a:pt x="183511" y="7460"/>
                  </a:lnTo>
                  <a:lnTo>
                    <a:pt x="195578" y="11568"/>
                  </a:lnTo>
                  <a:lnTo>
                    <a:pt x="206288" y="16630"/>
                  </a:lnTo>
                  <a:lnTo>
                    <a:pt x="215483" y="22786"/>
                  </a:lnTo>
                  <a:lnTo>
                    <a:pt x="223246" y="30013"/>
                  </a:lnTo>
                  <a:lnTo>
                    <a:pt x="229493" y="38477"/>
                  </a:lnTo>
                  <a:lnTo>
                    <a:pt x="233882" y="48594"/>
                  </a:lnTo>
                  <a:lnTo>
                    <a:pt x="236395" y="60431"/>
                  </a:lnTo>
                  <a:lnTo>
                    <a:pt x="237290" y="73447"/>
                  </a:lnTo>
                  <a:lnTo>
                    <a:pt x="236912" y="86714"/>
                  </a:lnTo>
                  <a:lnTo>
                    <a:pt x="235577" y="99666"/>
                  </a:lnTo>
                  <a:lnTo>
                    <a:pt x="233227" y="111953"/>
                  </a:lnTo>
                  <a:lnTo>
                    <a:pt x="229448" y="123278"/>
                  </a:lnTo>
                  <a:lnTo>
                    <a:pt x="224123" y="133594"/>
                  </a:lnTo>
                  <a:lnTo>
                    <a:pt x="217259" y="143030"/>
                  </a:lnTo>
                  <a:lnTo>
                    <a:pt x="208824" y="151769"/>
                  </a:lnTo>
                  <a:lnTo>
                    <a:pt x="198975" y="159985"/>
                  </a:lnTo>
                  <a:lnTo>
                    <a:pt x="188393" y="167714"/>
                  </a:lnTo>
                  <a:lnTo>
                    <a:pt x="177040" y="175721"/>
                  </a:lnTo>
                  <a:lnTo>
                    <a:pt x="162807" y="185833"/>
                  </a:lnTo>
                  <a:lnTo>
                    <a:pt x="141973" y="201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36325" y="2653181"/>
              <a:ext cx="296837" cy="184978"/>
            </a:xfrm>
            <a:custGeom>
              <a:avLst/>
              <a:gdLst/>
              <a:ahLst/>
              <a:cxnLst/>
              <a:rect l="0" t="0" r="0" b="0"/>
              <a:pathLst>
                <a:path w="296837" h="184978">
                  <a:moveTo>
                    <a:pt x="107322" y="136870"/>
                  </a:moveTo>
                  <a:lnTo>
                    <a:pt x="110122" y="128002"/>
                  </a:lnTo>
                  <a:lnTo>
                    <a:pt x="111625" y="119015"/>
                  </a:lnTo>
                  <a:lnTo>
                    <a:pt x="111921" y="109029"/>
                  </a:lnTo>
                  <a:lnTo>
                    <a:pt x="110897" y="98394"/>
                  </a:lnTo>
                  <a:lnTo>
                    <a:pt x="108133" y="87880"/>
                  </a:lnTo>
                  <a:lnTo>
                    <a:pt x="103553" y="77941"/>
                  </a:lnTo>
                  <a:lnTo>
                    <a:pt x="97219" y="69173"/>
                  </a:lnTo>
                  <a:lnTo>
                    <a:pt x="89155" y="62430"/>
                  </a:lnTo>
                  <a:lnTo>
                    <a:pt x="79557" y="57984"/>
                  </a:lnTo>
                  <a:lnTo>
                    <a:pt x="69047" y="55782"/>
                  </a:lnTo>
                  <a:lnTo>
                    <a:pt x="58543" y="55727"/>
                  </a:lnTo>
                  <a:lnTo>
                    <a:pt x="48562" y="57542"/>
                  </a:lnTo>
                  <a:lnTo>
                    <a:pt x="39408" y="61010"/>
                  </a:lnTo>
                  <a:lnTo>
                    <a:pt x="31332" y="66070"/>
                  </a:lnTo>
                  <a:lnTo>
                    <a:pt x="24346" y="72542"/>
                  </a:lnTo>
                  <a:lnTo>
                    <a:pt x="18298" y="80155"/>
                  </a:lnTo>
                  <a:lnTo>
                    <a:pt x="12986" y="88635"/>
                  </a:lnTo>
                  <a:lnTo>
                    <a:pt x="8229" y="97745"/>
                  </a:lnTo>
                  <a:lnTo>
                    <a:pt x="4201" y="107303"/>
                  </a:lnTo>
                  <a:lnTo>
                    <a:pt x="1399" y="117171"/>
                  </a:lnTo>
                  <a:lnTo>
                    <a:pt x="0" y="127253"/>
                  </a:lnTo>
                  <a:lnTo>
                    <a:pt x="45" y="137481"/>
                  </a:lnTo>
                  <a:lnTo>
                    <a:pt x="1594" y="147807"/>
                  </a:lnTo>
                  <a:lnTo>
                    <a:pt x="4537" y="158182"/>
                  </a:lnTo>
                  <a:lnTo>
                    <a:pt x="8955" y="167929"/>
                  </a:lnTo>
                  <a:lnTo>
                    <a:pt x="15193" y="175803"/>
                  </a:lnTo>
                  <a:lnTo>
                    <a:pt x="23269" y="181274"/>
                  </a:lnTo>
                  <a:lnTo>
                    <a:pt x="32605" y="184300"/>
                  </a:lnTo>
                  <a:lnTo>
                    <a:pt x="42248" y="184977"/>
                  </a:lnTo>
                  <a:lnTo>
                    <a:pt x="51617" y="183616"/>
                  </a:lnTo>
                  <a:lnTo>
                    <a:pt x="60516" y="180637"/>
                  </a:lnTo>
                  <a:lnTo>
                    <a:pt x="68946" y="176446"/>
                  </a:lnTo>
                  <a:lnTo>
                    <a:pt x="76978" y="171369"/>
                  </a:lnTo>
                  <a:lnTo>
                    <a:pt x="84541" y="165338"/>
                  </a:lnTo>
                  <a:lnTo>
                    <a:pt x="91409" y="157928"/>
                  </a:lnTo>
                  <a:lnTo>
                    <a:pt x="97506" y="149019"/>
                  </a:lnTo>
                  <a:lnTo>
                    <a:pt x="102586" y="138933"/>
                  </a:lnTo>
                  <a:lnTo>
                    <a:pt x="106168" y="128246"/>
                  </a:lnTo>
                  <a:lnTo>
                    <a:pt x="108164" y="117430"/>
                  </a:lnTo>
                  <a:lnTo>
                    <a:pt x="109914" y="109381"/>
                  </a:lnTo>
                  <a:lnTo>
                    <a:pt x="112716" y="107602"/>
                  </a:lnTo>
                  <a:lnTo>
                    <a:pt x="115846" y="111140"/>
                  </a:lnTo>
                  <a:lnTo>
                    <a:pt x="119192" y="117987"/>
                  </a:lnTo>
                  <a:lnTo>
                    <a:pt x="123052" y="126264"/>
                  </a:lnTo>
                  <a:lnTo>
                    <a:pt x="127578" y="134870"/>
                  </a:lnTo>
                  <a:lnTo>
                    <a:pt x="132900" y="143165"/>
                  </a:lnTo>
                  <a:lnTo>
                    <a:pt x="139221" y="150697"/>
                  </a:lnTo>
                  <a:lnTo>
                    <a:pt x="146543" y="157324"/>
                  </a:lnTo>
                  <a:lnTo>
                    <a:pt x="154730" y="162800"/>
                  </a:lnTo>
                  <a:lnTo>
                    <a:pt x="163595" y="166669"/>
                  </a:lnTo>
                  <a:lnTo>
                    <a:pt x="172954" y="168823"/>
                  </a:lnTo>
                  <a:lnTo>
                    <a:pt x="182337" y="169137"/>
                  </a:lnTo>
                  <a:lnTo>
                    <a:pt x="191025" y="167305"/>
                  </a:lnTo>
                  <a:lnTo>
                    <a:pt x="198677" y="163368"/>
                  </a:lnTo>
                  <a:lnTo>
                    <a:pt x="205305" y="157641"/>
                  </a:lnTo>
                  <a:lnTo>
                    <a:pt x="211074" y="150518"/>
                  </a:lnTo>
                  <a:lnTo>
                    <a:pt x="216191" y="142406"/>
                  </a:lnTo>
                  <a:lnTo>
                    <a:pt x="221340" y="135225"/>
                  </a:lnTo>
                  <a:lnTo>
                    <a:pt x="226767" y="131932"/>
                  </a:lnTo>
                  <a:lnTo>
                    <a:pt x="231685" y="133045"/>
                  </a:lnTo>
                  <a:lnTo>
                    <a:pt x="236045" y="137477"/>
                  </a:lnTo>
                  <a:lnTo>
                    <a:pt x="240046" y="144100"/>
                  </a:lnTo>
                  <a:lnTo>
                    <a:pt x="244171" y="152119"/>
                  </a:lnTo>
                  <a:lnTo>
                    <a:pt x="249131" y="161023"/>
                  </a:lnTo>
                  <a:lnTo>
                    <a:pt x="255158" y="170448"/>
                  </a:lnTo>
                  <a:lnTo>
                    <a:pt x="259540" y="178537"/>
                  </a:lnTo>
                  <a:lnTo>
                    <a:pt x="259301" y="182429"/>
                  </a:lnTo>
                  <a:lnTo>
                    <a:pt x="256068" y="181744"/>
                  </a:lnTo>
                  <a:lnTo>
                    <a:pt x="251066" y="177628"/>
                  </a:lnTo>
                  <a:lnTo>
                    <a:pt x="244702" y="171234"/>
                  </a:lnTo>
                  <a:lnTo>
                    <a:pt x="237229" y="163379"/>
                  </a:lnTo>
                  <a:lnTo>
                    <a:pt x="229051" y="154588"/>
                  </a:lnTo>
                  <a:lnTo>
                    <a:pt x="220695" y="145195"/>
                  </a:lnTo>
                  <a:lnTo>
                    <a:pt x="212479" y="135412"/>
                  </a:lnTo>
                  <a:lnTo>
                    <a:pt x="204668" y="125375"/>
                  </a:lnTo>
                  <a:lnTo>
                    <a:pt x="197574" y="115172"/>
                  </a:lnTo>
                  <a:lnTo>
                    <a:pt x="191298" y="104863"/>
                  </a:lnTo>
                  <a:lnTo>
                    <a:pt x="186254" y="94650"/>
                  </a:lnTo>
                  <a:lnTo>
                    <a:pt x="183221" y="84865"/>
                  </a:lnTo>
                  <a:lnTo>
                    <a:pt x="182447" y="75657"/>
                  </a:lnTo>
                  <a:lnTo>
                    <a:pt x="183877" y="67169"/>
                  </a:lnTo>
                  <a:lnTo>
                    <a:pt x="187419" y="59613"/>
                  </a:lnTo>
                  <a:lnTo>
                    <a:pt x="192801" y="53013"/>
                  </a:lnTo>
                  <a:lnTo>
                    <a:pt x="199649" y="47240"/>
                  </a:lnTo>
                  <a:lnTo>
                    <a:pt x="207600" y="42121"/>
                  </a:lnTo>
                  <a:lnTo>
                    <a:pt x="216348" y="37488"/>
                  </a:lnTo>
                  <a:lnTo>
                    <a:pt x="225659" y="33205"/>
                  </a:lnTo>
                  <a:lnTo>
                    <a:pt x="235361" y="29167"/>
                  </a:lnTo>
                  <a:lnTo>
                    <a:pt x="245323" y="25300"/>
                  </a:lnTo>
                  <a:lnTo>
                    <a:pt x="255194" y="21507"/>
                  </a:lnTo>
                  <a:lnTo>
                    <a:pt x="265476" y="17192"/>
                  </a:lnTo>
                  <a:lnTo>
                    <a:pt x="278189" y="10855"/>
                  </a:lnTo>
                  <a:lnTo>
                    <a:pt x="296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649609" y="2400497"/>
              <a:ext cx="88838" cy="347441"/>
            </a:xfrm>
            <a:custGeom>
              <a:avLst/>
              <a:gdLst/>
              <a:ahLst/>
              <a:cxnLst/>
              <a:rect l="0" t="0" r="0" b="0"/>
              <a:pathLst>
                <a:path w="88838" h="347441">
                  <a:moveTo>
                    <a:pt x="4609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61"/>
                  </a:lnTo>
                  <a:lnTo>
                    <a:pt x="679" y="35500"/>
                  </a:lnTo>
                  <a:lnTo>
                    <a:pt x="2147" y="46940"/>
                  </a:lnTo>
                  <a:lnTo>
                    <a:pt x="4216" y="60478"/>
                  </a:lnTo>
                  <a:lnTo>
                    <a:pt x="6725" y="75450"/>
                  </a:lnTo>
                  <a:lnTo>
                    <a:pt x="9549" y="90568"/>
                  </a:lnTo>
                  <a:lnTo>
                    <a:pt x="12591" y="105077"/>
                  </a:lnTo>
                  <a:lnTo>
                    <a:pt x="15784" y="119238"/>
                  </a:lnTo>
                  <a:lnTo>
                    <a:pt x="19081" y="134024"/>
                  </a:lnTo>
                  <a:lnTo>
                    <a:pt x="22446" y="149958"/>
                  </a:lnTo>
                  <a:lnTo>
                    <a:pt x="25860" y="166610"/>
                  </a:lnTo>
                  <a:lnTo>
                    <a:pt x="29305" y="182888"/>
                  </a:lnTo>
                  <a:lnTo>
                    <a:pt x="32771" y="198185"/>
                  </a:lnTo>
                  <a:lnTo>
                    <a:pt x="36252" y="212712"/>
                  </a:lnTo>
                  <a:lnTo>
                    <a:pt x="39742" y="227214"/>
                  </a:lnTo>
                  <a:lnTo>
                    <a:pt x="43239" y="242144"/>
                  </a:lnTo>
                  <a:lnTo>
                    <a:pt x="46740" y="257307"/>
                  </a:lnTo>
                  <a:lnTo>
                    <a:pt x="50244" y="272047"/>
                  </a:lnTo>
                  <a:lnTo>
                    <a:pt x="53754" y="285997"/>
                  </a:lnTo>
                  <a:lnTo>
                    <a:pt x="57504" y="298860"/>
                  </a:lnTo>
                  <a:lnTo>
                    <a:pt x="62529" y="311625"/>
                  </a:lnTo>
                  <a:lnTo>
                    <a:pt x="71509" y="326525"/>
                  </a:lnTo>
                  <a:lnTo>
                    <a:pt x="8883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48933" y="2516310"/>
              <a:ext cx="231627" cy="52644"/>
            </a:xfrm>
            <a:custGeom>
              <a:avLst/>
              <a:gdLst/>
              <a:ahLst/>
              <a:cxnLst/>
              <a:rect l="0" t="0" r="0" b="0"/>
              <a:pathLst>
                <a:path w="231627" h="52644">
                  <a:moveTo>
                    <a:pt x="231626" y="0"/>
                  </a:moveTo>
                  <a:lnTo>
                    <a:pt x="219958" y="67"/>
                  </a:lnTo>
                  <a:lnTo>
                    <a:pt x="209470" y="707"/>
                  </a:lnTo>
                  <a:lnTo>
                    <a:pt x="199159" y="2004"/>
                  </a:lnTo>
                  <a:lnTo>
                    <a:pt x="188511" y="3864"/>
                  </a:lnTo>
                  <a:lnTo>
                    <a:pt x="176872" y="6180"/>
                  </a:lnTo>
                  <a:lnTo>
                    <a:pt x="163980" y="8847"/>
                  </a:lnTo>
                  <a:lnTo>
                    <a:pt x="150073" y="11770"/>
                  </a:lnTo>
                  <a:lnTo>
                    <a:pt x="135670" y="14878"/>
                  </a:lnTo>
                  <a:lnTo>
                    <a:pt x="121132" y="18113"/>
                  </a:lnTo>
                  <a:lnTo>
                    <a:pt x="106626" y="21437"/>
                  </a:lnTo>
                  <a:lnTo>
                    <a:pt x="92207" y="24821"/>
                  </a:lnTo>
                  <a:lnTo>
                    <a:pt x="77891" y="28247"/>
                  </a:lnTo>
                  <a:lnTo>
                    <a:pt x="63884" y="31741"/>
                  </a:lnTo>
                  <a:lnTo>
                    <a:pt x="49011" y="35823"/>
                  </a:lnTo>
                  <a:lnTo>
                    <a:pt x="29731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01616" y="2600538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2" y="44463"/>
                  </a:lnTo>
                  <a:lnTo>
                    <a:pt x="18085" y="54255"/>
                  </a:lnTo>
                  <a:lnTo>
                    <a:pt x="21423" y="64269"/>
                  </a:lnTo>
                  <a:lnTo>
                    <a:pt x="24814" y="74443"/>
                  </a:lnTo>
                  <a:lnTo>
                    <a:pt x="28238" y="84720"/>
                  </a:lnTo>
                  <a:lnTo>
                    <a:pt x="31533" y="94804"/>
                  </a:lnTo>
                  <a:lnTo>
                    <a:pt x="34714" y="105251"/>
                  </a:lnTo>
                  <a:lnTo>
                    <a:pt x="38063" y="118097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59503" y="248472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67327" y="2526839"/>
              <a:ext cx="123804" cy="127776"/>
            </a:xfrm>
            <a:custGeom>
              <a:avLst/>
              <a:gdLst/>
              <a:ahLst/>
              <a:cxnLst/>
              <a:rect l="0" t="0" r="0" b="0"/>
              <a:pathLst>
                <a:path w="123804" h="127776">
                  <a:moveTo>
                    <a:pt x="81688" y="0"/>
                  </a:moveTo>
                  <a:lnTo>
                    <a:pt x="70020" y="3001"/>
                  </a:lnTo>
                  <a:lnTo>
                    <a:pt x="59531" y="6423"/>
                  </a:lnTo>
                  <a:lnTo>
                    <a:pt x="49234" y="10628"/>
                  </a:lnTo>
                  <a:lnTo>
                    <a:pt x="39105" y="15874"/>
                  </a:lnTo>
                  <a:lnTo>
                    <a:pt x="29410" y="22652"/>
                  </a:lnTo>
                  <a:lnTo>
                    <a:pt x="20288" y="31085"/>
                  </a:lnTo>
                  <a:lnTo>
                    <a:pt x="12203" y="40825"/>
                  </a:lnTo>
                  <a:lnTo>
                    <a:pt x="5987" y="51268"/>
                  </a:lnTo>
                  <a:lnTo>
                    <a:pt x="1927" y="61986"/>
                  </a:lnTo>
                  <a:lnTo>
                    <a:pt x="0" y="72603"/>
                  </a:lnTo>
                  <a:lnTo>
                    <a:pt x="137" y="82724"/>
                  </a:lnTo>
                  <a:lnTo>
                    <a:pt x="2084" y="92188"/>
                  </a:lnTo>
                  <a:lnTo>
                    <a:pt x="5642" y="100864"/>
                  </a:lnTo>
                  <a:lnTo>
                    <a:pt x="10763" y="108553"/>
                  </a:lnTo>
                  <a:lnTo>
                    <a:pt x="17281" y="115237"/>
                  </a:lnTo>
                  <a:lnTo>
                    <a:pt x="25095" y="120727"/>
                  </a:lnTo>
                  <a:lnTo>
                    <a:pt x="34241" y="124593"/>
                  </a:lnTo>
                  <a:lnTo>
                    <a:pt x="44613" y="126754"/>
                  </a:lnTo>
                  <a:lnTo>
                    <a:pt x="55961" y="127575"/>
                  </a:lnTo>
                  <a:lnTo>
                    <a:pt x="69407" y="127775"/>
                  </a:lnTo>
                  <a:lnTo>
                    <a:pt x="89481" y="127372"/>
                  </a:lnTo>
                  <a:lnTo>
                    <a:pt x="12380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43772" y="2558425"/>
              <a:ext cx="31586" cy="105285"/>
            </a:xfrm>
            <a:custGeom>
              <a:avLst/>
              <a:gdLst/>
              <a:ahLst/>
              <a:cxnLst/>
              <a:rect l="0" t="0" r="0" b="0"/>
              <a:pathLst>
                <a:path w="31586" h="105285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5" y="25846"/>
                  </a:lnTo>
                  <a:lnTo>
                    <a:pt x="11656" y="34967"/>
                  </a:lnTo>
                  <a:lnTo>
                    <a:pt x="14820" y="44462"/>
                  </a:lnTo>
                  <a:lnTo>
                    <a:pt x="18080" y="54245"/>
                  </a:lnTo>
                  <a:lnTo>
                    <a:pt x="21258" y="63978"/>
                  </a:lnTo>
                  <a:lnTo>
                    <a:pt x="24344" y="74143"/>
                  </a:lnTo>
                  <a:lnTo>
                    <a:pt x="27614" y="86749"/>
                  </a:lnTo>
                  <a:lnTo>
                    <a:pt x="31585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01658" y="2442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33590" y="2450968"/>
              <a:ext cx="89872" cy="263278"/>
            </a:xfrm>
            <a:custGeom>
              <a:avLst/>
              <a:gdLst/>
              <a:ahLst/>
              <a:cxnLst/>
              <a:rect l="0" t="0" r="0" b="0"/>
              <a:pathLst>
                <a:path w="89872" h="263278">
                  <a:moveTo>
                    <a:pt x="4938" y="117985"/>
                  </a:moveTo>
                  <a:lnTo>
                    <a:pt x="10740" y="129653"/>
                  </a:lnTo>
                  <a:lnTo>
                    <a:pt x="15663" y="140142"/>
                  </a:lnTo>
                  <a:lnTo>
                    <a:pt x="20170" y="150448"/>
                  </a:lnTo>
                  <a:lnTo>
                    <a:pt x="24563" y="160922"/>
                  </a:lnTo>
                  <a:lnTo>
                    <a:pt x="29226" y="171914"/>
                  </a:lnTo>
                  <a:lnTo>
                    <a:pt x="34336" y="183553"/>
                  </a:lnTo>
                  <a:lnTo>
                    <a:pt x="39742" y="195634"/>
                  </a:lnTo>
                  <a:lnTo>
                    <a:pt x="45065" y="207740"/>
                  </a:lnTo>
                  <a:lnTo>
                    <a:pt x="50090" y="219622"/>
                  </a:lnTo>
                  <a:lnTo>
                    <a:pt x="54769" y="231210"/>
                  </a:lnTo>
                  <a:lnTo>
                    <a:pt x="59137" y="242524"/>
                  </a:lnTo>
                  <a:lnTo>
                    <a:pt x="63207" y="253538"/>
                  </a:lnTo>
                  <a:lnTo>
                    <a:pt x="65237" y="261583"/>
                  </a:lnTo>
                  <a:lnTo>
                    <a:pt x="63856" y="263277"/>
                  </a:lnTo>
                  <a:lnTo>
                    <a:pt x="60994" y="259658"/>
                  </a:lnTo>
                  <a:lnTo>
                    <a:pt x="57665" y="252587"/>
                  </a:lnTo>
                  <a:lnTo>
                    <a:pt x="54190" y="243630"/>
                  </a:lnTo>
                  <a:lnTo>
                    <a:pt x="50664" y="233743"/>
                  </a:lnTo>
                  <a:lnTo>
                    <a:pt x="46960" y="223265"/>
                  </a:lnTo>
                  <a:lnTo>
                    <a:pt x="42780" y="212132"/>
                  </a:lnTo>
                  <a:lnTo>
                    <a:pt x="38000" y="200324"/>
                  </a:lnTo>
                  <a:lnTo>
                    <a:pt x="32651" y="187757"/>
                  </a:lnTo>
                  <a:lnTo>
                    <a:pt x="26835" y="174245"/>
                  </a:lnTo>
                  <a:lnTo>
                    <a:pt x="20672" y="159774"/>
                  </a:lnTo>
                  <a:lnTo>
                    <a:pt x="14585" y="144477"/>
                  </a:lnTo>
                  <a:lnTo>
                    <a:pt x="9264" y="128530"/>
                  </a:lnTo>
                  <a:lnTo>
                    <a:pt x="5030" y="112108"/>
                  </a:lnTo>
                  <a:lnTo>
                    <a:pt x="2019" y="95675"/>
                  </a:lnTo>
                  <a:lnTo>
                    <a:pt x="367" y="79948"/>
                  </a:lnTo>
                  <a:lnTo>
                    <a:pt x="0" y="65267"/>
                  </a:lnTo>
                  <a:lnTo>
                    <a:pt x="873" y="51783"/>
                  </a:lnTo>
                  <a:lnTo>
                    <a:pt x="3045" y="39638"/>
                  </a:lnTo>
                  <a:lnTo>
                    <a:pt x="6437" y="28774"/>
                  </a:lnTo>
                  <a:lnTo>
                    <a:pt x="11171" y="19307"/>
                  </a:lnTo>
                  <a:lnTo>
                    <a:pt x="17629" y="11610"/>
                  </a:lnTo>
                  <a:lnTo>
                    <a:pt x="25860" y="5735"/>
                  </a:lnTo>
                  <a:lnTo>
                    <a:pt x="35471" y="1771"/>
                  </a:lnTo>
                  <a:lnTo>
                    <a:pt x="45833" y="0"/>
                  </a:lnTo>
                  <a:lnTo>
                    <a:pt x="56489" y="374"/>
                  </a:lnTo>
                  <a:lnTo>
                    <a:pt x="66725" y="2896"/>
                  </a:lnTo>
                  <a:lnTo>
                    <a:pt x="75526" y="7779"/>
                  </a:lnTo>
                  <a:lnTo>
                    <a:pt x="82465" y="14910"/>
                  </a:lnTo>
                  <a:lnTo>
                    <a:pt x="87307" y="23763"/>
                  </a:lnTo>
                  <a:lnTo>
                    <a:pt x="89748" y="33607"/>
                  </a:lnTo>
                  <a:lnTo>
                    <a:pt x="89871" y="43921"/>
                  </a:lnTo>
                  <a:lnTo>
                    <a:pt x="88043" y="54267"/>
                  </a:lnTo>
                  <a:lnTo>
                    <a:pt x="84699" y="64206"/>
                  </a:lnTo>
                  <a:lnTo>
                    <a:pt x="80235" y="73548"/>
                  </a:lnTo>
                  <a:lnTo>
                    <a:pt x="74893" y="82200"/>
                  </a:lnTo>
                  <a:lnTo>
                    <a:pt x="68031" y="91007"/>
                  </a:lnTo>
                  <a:lnTo>
                    <a:pt x="56816" y="101859"/>
                  </a:lnTo>
                  <a:lnTo>
                    <a:pt x="36524" y="117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01700" y="2200455"/>
              <a:ext cx="105285" cy="347442"/>
            </a:xfrm>
            <a:custGeom>
              <a:avLst/>
              <a:gdLst/>
              <a:ahLst/>
              <a:cxnLst/>
              <a:rect l="0" t="0" r="0" b="0"/>
              <a:pathLst>
                <a:path w="105285" h="347442">
                  <a:moveTo>
                    <a:pt x="0" y="0"/>
                  </a:moveTo>
                  <a:lnTo>
                    <a:pt x="2933" y="14670"/>
                  </a:lnTo>
                  <a:lnTo>
                    <a:pt x="5715" y="28581"/>
                  </a:lnTo>
                  <a:lnTo>
                    <a:pt x="8615" y="43069"/>
                  </a:lnTo>
                  <a:lnTo>
                    <a:pt x="11656" y="57925"/>
                  </a:lnTo>
                  <a:lnTo>
                    <a:pt x="14820" y="72453"/>
                  </a:lnTo>
                  <a:lnTo>
                    <a:pt x="18084" y="86272"/>
                  </a:lnTo>
                  <a:lnTo>
                    <a:pt x="21422" y="99483"/>
                  </a:lnTo>
                  <a:lnTo>
                    <a:pt x="24814" y="112495"/>
                  </a:lnTo>
                  <a:lnTo>
                    <a:pt x="28242" y="125576"/>
                  </a:lnTo>
                  <a:lnTo>
                    <a:pt x="31696" y="138666"/>
                  </a:lnTo>
                  <a:lnTo>
                    <a:pt x="35169" y="151468"/>
                  </a:lnTo>
                  <a:lnTo>
                    <a:pt x="38654" y="163834"/>
                  </a:lnTo>
                  <a:lnTo>
                    <a:pt x="42147" y="176090"/>
                  </a:lnTo>
                  <a:lnTo>
                    <a:pt x="45646" y="188918"/>
                  </a:lnTo>
                  <a:lnTo>
                    <a:pt x="49148" y="202653"/>
                  </a:lnTo>
                  <a:lnTo>
                    <a:pt x="52652" y="216980"/>
                  </a:lnTo>
                  <a:lnTo>
                    <a:pt x="56157" y="231143"/>
                  </a:lnTo>
                  <a:lnTo>
                    <a:pt x="59670" y="244708"/>
                  </a:lnTo>
                  <a:lnTo>
                    <a:pt x="63351" y="257578"/>
                  </a:lnTo>
                  <a:lnTo>
                    <a:pt x="67508" y="269828"/>
                  </a:lnTo>
                  <a:lnTo>
                    <a:pt x="72266" y="281579"/>
                  </a:lnTo>
                  <a:lnTo>
                    <a:pt x="77477" y="292888"/>
                  </a:lnTo>
                  <a:lnTo>
                    <a:pt x="83429" y="305051"/>
                  </a:lnTo>
                  <a:lnTo>
                    <a:pt x="91766" y="321375"/>
                  </a:lnTo>
                  <a:lnTo>
                    <a:pt x="10528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17513" y="2362676"/>
              <a:ext cx="189514" cy="191281"/>
            </a:xfrm>
            <a:custGeom>
              <a:avLst/>
              <a:gdLst/>
              <a:ahLst/>
              <a:cxnLst/>
              <a:rect l="0" t="0" r="0" b="0"/>
              <a:pathLst>
                <a:path w="189514" h="191281">
                  <a:moveTo>
                    <a:pt x="0" y="132577"/>
                  </a:moveTo>
                  <a:lnTo>
                    <a:pt x="5934" y="126643"/>
                  </a:lnTo>
                  <a:lnTo>
                    <a:pt x="12139" y="120438"/>
                  </a:lnTo>
                  <a:lnTo>
                    <a:pt x="19234" y="113352"/>
                  </a:lnTo>
                  <a:lnTo>
                    <a:pt x="27176" y="105757"/>
                  </a:lnTo>
                  <a:lnTo>
                    <a:pt x="35822" y="98407"/>
                  </a:lnTo>
                  <a:lnTo>
                    <a:pt x="45012" y="91715"/>
                  </a:lnTo>
                  <a:lnTo>
                    <a:pt x="54438" y="85593"/>
                  </a:lnTo>
                  <a:lnTo>
                    <a:pt x="63680" y="79648"/>
                  </a:lnTo>
                  <a:lnTo>
                    <a:pt x="72519" y="73614"/>
                  </a:lnTo>
                  <a:lnTo>
                    <a:pt x="80928" y="67392"/>
                  </a:lnTo>
                  <a:lnTo>
                    <a:pt x="88959" y="60975"/>
                  </a:lnTo>
                  <a:lnTo>
                    <a:pt x="96685" y="54388"/>
                  </a:lnTo>
                  <a:lnTo>
                    <a:pt x="103686" y="47504"/>
                  </a:lnTo>
                  <a:lnTo>
                    <a:pt x="109105" y="40051"/>
                  </a:lnTo>
                  <a:lnTo>
                    <a:pt x="112587" y="31935"/>
                  </a:lnTo>
                  <a:lnTo>
                    <a:pt x="113770" y="23537"/>
                  </a:lnTo>
                  <a:lnTo>
                    <a:pt x="112063" y="15586"/>
                  </a:lnTo>
                  <a:lnTo>
                    <a:pt x="107431" y="8481"/>
                  </a:lnTo>
                  <a:lnTo>
                    <a:pt x="100439" y="2917"/>
                  </a:lnTo>
                  <a:lnTo>
                    <a:pt x="91936" y="0"/>
                  </a:lnTo>
                  <a:lnTo>
                    <a:pt x="82564" y="81"/>
                  </a:lnTo>
                  <a:lnTo>
                    <a:pt x="72870" y="2714"/>
                  </a:lnTo>
                  <a:lnTo>
                    <a:pt x="63379" y="7064"/>
                  </a:lnTo>
                  <a:lnTo>
                    <a:pt x="54340" y="12467"/>
                  </a:lnTo>
                  <a:lnTo>
                    <a:pt x="45951" y="18665"/>
                  </a:lnTo>
                  <a:lnTo>
                    <a:pt x="38456" y="25714"/>
                  </a:lnTo>
                  <a:lnTo>
                    <a:pt x="31901" y="33601"/>
                  </a:lnTo>
                  <a:lnTo>
                    <a:pt x="26497" y="42369"/>
                  </a:lnTo>
                  <a:lnTo>
                    <a:pt x="22690" y="52172"/>
                  </a:lnTo>
                  <a:lnTo>
                    <a:pt x="20577" y="62991"/>
                  </a:lnTo>
                  <a:lnTo>
                    <a:pt x="20123" y="74513"/>
                  </a:lnTo>
                  <a:lnTo>
                    <a:pt x="21330" y="86240"/>
                  </a:lnTo>
                  <a:lnTo>
                    <a:pt x="24032" y="97861"/>
                  </a:lnTo>
                  <a:lnTo>
                    <a:pt x="27944" y="109104"/>
                  </a:lnTo>
                  <a:lnTo>
                    <a:pt x="32778" y="119654"/>
                  </a:lnTo>
                  <a:lnTo>
                    <a:pt x="38289" y="129415"/>
                  </a:lnTo>
                  <a:lnTo>
                    <a:pt x="44444" y="138460"/>
                  </a:lnTo>
                  <a:lnTo>
                    <a:pt x="51407" y="146930"/>
                  </a:lnTo>
                  <a:lnTo>
                    <a:pt x="59204" y="154961"/>
                  </a:lnTo>
                  <a:lnTo>
                    <a:pt x="67727" y="162510"/>
                  </a:lnTo>
                  <a:lnTo>
                    <a:pt x="76827" y="169361"/>
                  </a:lnTo>
                  <a:lnTo>
                    <a:pt x="86362" y="175448"/>
                  </a:lnTo>
                  <a:lnTo>
                    <a:pt x="96375" y="180689"/>
                  </a:lnTo>
                  <a:lnTo>
                    <a:pt x="107082" y="184911"/>
                  </a:lnTo>
                  <a:lnTo>
                    <a:pt x="118536" y="188116"/>
                  </a:lnTo>
                  <a:lnTo>
                    <a:pt x="130433" y="190261"/>
                  </a:lnTo>
                  <a:lnTo>
                    <a:pt x="143569" y="191280"/>
                  </a:lnTo>
                  <a:lnTo>
                    <a:pt x="161335" y="190145"/>
                  </a:lnTo>
                  <a:lnTo>
                    <a:pt x="189513" y="185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24795" y="3337533"/>
              <a:ext cx="208076" cy="426240"/>
            </a:xfrm>
            <a:custGeom>
              <a:avLst/>
              <a:gdLst/>
              <a:ahLst/>
              <a:cxnLst/>
              <a:rect l="0" t="0" r="0" b="0"/>
              <a:pathLst>
                <a:path w="208076" h="426240">
                  <a:moveTo>
                    <a:pt x="81733" y="0"/>
                  </a:moveTo>
                  <a:lnTo>
                    <a:pt x="75865" y="6002"/>
                  </a:lnTo>
                  <a:lnTo>
                    <a:pt x="70301" y="12847"/>
                  </a:lnTo>
                  <a:lnTo>
                    <a:pt x="64503" y="21239"/>
                  </a:lnTo>
                  <a:lnTo>
                    <a:pt x="58422" y="31040"/>
                  </a:lnTo>
                  <a:lnTo>
                    <a:pt x="52091" y="42002"/>
                  </a:lnTo>
                  <a:lnTo>
                    <a:pt x="45564" y="53863"/>
                  </a:lnTo>
                  <a:lnTo>
                    <a:pt x="38888" y="66386"/>
                  </a:lnTo>
                  <a:lnTo>
                    <a:pt x="32105" y="79384"/>
                  </a:lnTo>
                  <a:lnTo>
                    <a:pt x="25257" y="92721"/>
                  </a:lnTo>
                  <a:lnTo>
                    <a:pt x="18693" y="106624"/>
                  </a:lnTo>
                  <a:lnTo>
                    <a:pt x="13044" y="121634"/>
                  </a:lnTo>
                  <a:lnTo>
                    <a:pt x="8582" y="137956"/>
                  </a:lnTo>
                  <a:lnTo>
                    <a:pt x="5247" y="155325"/>
                  </a:lnTo>
                  <a:lnTo>
                    <a:pt x="2843" y="173210"/>
                  </a:lnTo>
                  <a:lnTo>
                    <a:pt x="1155" y="191233"/>
                  </a:lnTo>
                  <a:lnTo>
                    <a:pt x="156" y="208892"/>
                  </a:lnTo>
                  <a:lnTo>
                    <a:pt x="0" y="225517"/>
                  </a:lnTo>
                  <a:lnTo>
                    <a:pt x="707" y="240850"/>
                  </a:lnTo>
                  <a:lnTo>
                    <a:pt x="2163" y="255298"/>
                  </a:lnTo>
                  <a:lnTo>
                    <a:pt x="4211" y="269694"/>
                  </a:lnTo>
                  <a:lnTo>
                    <a:pt x="6705" y="284529"/>
                  </a:lnTo>
                  <a:lnTo>
                    <a:pt x="9684" y="299614"/>
                  </a:lnTo>
                  <a:lnTo>
                    <a:pt x="13362" y="314297"/>
                  </a:lnTo>
                  <a:lnTo>
                    <a:pt x="17799" y="328209"/>
                  </a:lnTo>
                  <a:lnTo>
                    <a:pt x="22914" y="341144"/>
                  </a:lnTo>
                  <a:lnTo>
                    <a:pt x="28572" y="352905"/>
                  </a:lnTo>
                  <a:lnTo>
                    <a:pt x="34643" y="363510"/>
                  </a:lnTo>
                  <a:lnTo>
                    <a:pt x="41177" y="372969"/>
                  </a:lnTo>
                  <a:lnTo>
                    <a:pt x="48395" y="381193"/>
                  </a:lnTo>
                  <a:lnTo>
                    <a:pt x="56362" y="388253"/>
                  </a:lnTo>
                  <a:lnTo>
                    <a:pt x="65000" y="394505"/>
                  </a:lnTo>
                  <a:lnTo>
                    <a:pt x="74177" y="400480"/>
                  </a:lnTo>
                  <a:lnTo>
                    <a:pt x="83764" y="406496"/>
                  </a:lnTo>
                  <a:lnTo>
                    <a:pt x="93812" y="412353"/>
                  </a:lnTo>
                  <a:lnTo>
                    <a:pt x="104542" y="417453"/>
                  </a:lnTo>
                  <a:lnTo>
                    <a:pt x="116016" y="421507"/>
                  </a:lnTo>
                  <a:lnTo>
                    <a:pt x="127992" y="424380"/>
                  </a:lnTo>
                  <a:lnTo>
                    <a:pt x="140031" y="425934"/>
                  </a:lnTo>
                  <a:lnTo>
                    <a:pt x="151860" y="426239"/>
                  </a:lnTo>
                  <a:lnTo>
                    <a:pt x="163142" y="425658"/>
                  </a:lnTo>
                  <a:lnTo>
                    <a:pt x="174597" y="424688"/>
                  </a:lnTo>
                  <a:lnTo>
                    <a:pt x="188348" y="423250"/>
                  </a:lnTo>
                  <a:lnTo>
                    <a:pt x="20807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76981" y="3471315"/>
              <a:ext cx="119061" cy="155359"/>
            </a:xfrm>
            <a:custGeom>
              <a:avLst/>
              <a:gdLst/>
              <a:ahLst/>
              <a:cxnLst/>
              <a:rect l="0" t="0" r="0" b="0"/>
              <a:pathLst>
                <a:path w="119061" h="155359">
                  <a:moveTo>
                    <a:pt x="55889" y="139959"/>
                  </a:moveTo>
                  <a:lnTo>
                    <a:pt x="56090" y="128358"/>
                  </a:lnTo>
                  <a:lnTo>
                    <a:pt x="58011" y="118510"/>
                  </a:lnTo>
                  <a:lnTo>
                    <a:pt x="61896" y="109505"/>
                  </a:lnTo>
                  <a:lnTo>
                    <a:pt x="67302" y="101063"/>
                  </a:lnTo>
                  <a:lnTo>
                    <a:pt x="73603" y="93036"/>
                  </a:lnTo>
                  <a:lnTo>
                    <a:pt x="80345" y="85308"/>
                  </a:lnTo>
                  <a:lnTo>
                    <a:pt x="87118" y="77631"/>
                  </a:lnTo>
                  <a:lnTo>
                    <a:pt x="93495" y="69632"/>
                  </a:lnTo>
                  <a:lnTo>
                    <a:pt x="99282" y="61134"/>
                  </a:lnTo>
                  <a:lnTo>
                    <a:pt x="104164" y="52137"/>
                  </a:lnTo>
                  <a:lnTo>
                    <a:pt x="107619" y="42719"/>
                  </a:lnTo>
                  <a:lnTo>
                    <a:pt x="109485" y="32989"/>
                  </a:lnTo>
                  <a:lnTo>
                    <a:pt x="109433" y="23524"/>
                  </a:lnTo>
                  <a:lnTo>
                    <a:pt x="106822" y="15315"/>
                  </a:lnTo>
                  <a:lnTo>
                    <a:pt x="101548" y="8805"/>
                  </a:lnTo>
                  <a:lnTo>
                    <a:pt x="94109" y="4098"/>
                  </a:lnTo>
                  <a:lnTo>
                    <a:pt x="85299" y="1224"/>
                  </a:lnTo>
                  <a:lnTo>
                    <a:pt x="75717" y="0"/>
                  </a:lnTo>
                  <a:lnTo>
                    <a:pt x="65882" y="276"/>
                  </a:lnTo>
                  <a:lnTo>
                    <a:pt x="56294" y="2041"/>
                  </a:lnTo>
                  <a:lnTo>
                    <a:pt x="47185" y="5153"/>
                  </a:lnTo>
                  <a:lnTo>
                    <a:pt x="38580" y="9526"/>
                  </a:lnTo>
                  <a:lnTo>
                    <a:pt x="30406" y="15210"/>
                  </a:lnTo>
                  <a:lnTo>
                    <a:pt x="22579" y="22117"/>
                  </a:lnTo>
                  <a:lnTo>
                    <a:pt x="15337" y="30365"/>
                  </a:lnTo>
                  <a:lnTo>
                    <a:pt x="9224" y="40336"/>
                  </a:lnTo>
                  <a:lnTo>
                    <a:pt x="4454" y="52079"/>
                  </a:lnTo>
                  <a:lnTo>
                    <a:pt x="1251" y="65203"/>
                  </a:lnTo>
                  <a:lnTo>
                    <a:pt x="0" y="79075"/>
                  </a:lnTo>
                  <a:lnTo>
                    <a:pt x="722" y="93241"/>
                  </a:lnTo>
                  <a:lnTo>
                    <a:pt x="3309" y="106988"/>
                  </a:lnTo>
                  <a:lnTo>
                    <a:pt x="7703" y="119299"/>
                  </a:lnTo>
                  <a:lnTo>
                    <a:pt x="13698" y="129753"/>
                  </a:lnTo>
                  <a:lnTo>
                    <a:pt x="21143" y="138277"/>
                  </a:lnTo>
                  <a:lnTo>
                    <a:pt x="30035" y="144876"/>
                  </a:lnTo>
                  <a:lnTo>
                    <a:pt x="40232" y="149758"/>
                  </a:lnTo>
                  <a:lnTo>
                    <a:pt x="51333" y="153091"/>
                  </a:lnTo>
                  <a:lnTo>
                    <a:pt x="62774" y="154904"/>
                  </a:lnTo>
                  <a:lnTo>
                    <a:pt x="74195" y="155358"/>
                  </a:lnTo>
                  <a:lnTo>
                    <a:pt x="85002" y="154864"/>
                  </a:lnTo>
                  <a:lnTo>
                    <a:pt x="95343" y="153957"/>
                  </a:lnTo>
                  <a:lnTo>
                    <a:pt x="106122" y="152562"/>
                  </a:lnTo>
                  <a:lnTo>
                    <a:pt x="119060" y="150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64430" y="3442382"/>
              <a:ext cx="121125" cy="147847"/>
            </a:xfrm>
            <a:custGeom>
              <a:avLst/>
              <a:gdLst/>
              <a:ahLst/>
              <a:cxnLst/>
              <a:rect l="0" t="0" r="0" b="0"/>
              <a:pathLst>
                <a:path w="121125" h="147847">
                  <a:moveTo>
                    <a:pt x="5311" y="84664"/>
                  </a:moveTo>
                  <a:lnTo>
                    <a:pt x="11111" y="93465"/>
                  </a:lnTo>
                  <a:lnTo>
                    <a:pt x="16035" y="101812"/>
                  </a:lnTo>
                  <a:lnTo>
                    <a:pt x="20538" y="110511"/>
                  </a:lnTo>
                  <a:lnTo>
                    <a:pt x="24759" y="119632"/>
                  </a:lnTo>
                  <a:lnTo>
                    <a:pt x="28772" y="129127"/>
                  </a:lnTo>
                  <a:lnTo>
                    <a:pt x="32596" y="138848"/>
                  </a:lnTo>
                  <a:lnTo>
                    <a:pt x="34957" y="146205"/>
                  </a:lnTo>
                  <a:lnTo>
                    <a:pt x="34573" y="147846"/>
                  </a:lnTo>
                  <a:lnTo>
                    <a:pt x="32501" y="144441"/>
                  </a:lnTo>
                  <a:lnTo>
                    <a:pt x="29611" y="137473"/>
                  </a:lnTo>
                  <a:lnTo>
                    <a:pt x="26178" y="128282"/>
                  </a:lnTo>
                  <a:lnTo>
                    <a:pt x="22104" y="117986"/>
                  </a:lnTo>
                  <a:lnTo>
                    <a:pt x="17366" y="107246"/>
                  </a:lnTo>
                  <a:lnTo>
                    <a:pt x="12367" y="96220"/>
                  </a:lnTo>
                  <a:lnTo>
                    <a:pt x="7841" y="84734"/>
                  </a:lnTo>
                  <a:lnTo>
                    <a:pt x="4171" y="72703"/>
                  </a:lnTo>
                  <a:lnTo>
                    <a:pt x="1554" y="60330"/>
                  </a:lnTo>
                  <a:lnTo>
                    <a:pt x="172" y="48015"/>
                  </a:lnTo>
                  <a:lnTo>
                    <a:pt x="0" y="35999"/>
                  </a:lnTo>
                  <a:lnTo>
                    <a:pt x="1343" y="24828"/>
                  </a:lnTo>
                  <a:lnTo>
                    <a:pt x="4897" y="15389"/>
                  </a:lnTo>
                  <a:lnTo>
                    <a:pt x="10835" y="8020"/>
                  </a:lnTo>
                  <a:lnTo>
                    <a:pt x="18566" y="2887"/>
                  </a:lnTo>
                  <a:lnTo>
                    <a:pt x="27050" y="250"/>
                  </a:lnTo>
                  <a:lnTo>
                    <a:pt x="35601" y="0"/>
                  </a:lnTo>
                  <a:lnTo>
                    <a:pt x="43931" y="1914"/>
                  </a:lnTo>
                  <a:lnTo>
                    <a:pt x="51970" y="5848"/>
                  </a:lnTo>
                  <a:lnTo>
                    <a:pt x="59743" y="11521"/>
                  </a:lnTo>
                  <a:lnTo>
                    <a:pt x="67300" y="18410"/>
                  </a:lnTo>
                  <a:lnTo>
                    <a:pt x="74696" y="25863"/>
                  </a:lnTo>
                  <a:lnTo>
                    <a:pt x="81970" y="33467"/>
                  </a:lnTo>
                  <a:lnTo>
                    <a:pt x="88993" y="41198"/>
                  </a:lnTo>
                  <a:lnTo>
                    <a:pt x="95484" y="49300"/>
                  </a:lnTo>
                  <a:lnTo>
                    <a:pt x="101328" y="57896"/>
                  </a:lnTo>
                  <a:lnTo>
                    <a:pt x="106419" y="66896"/>
                  </a:lnTo>
                  <a:lnTo>
                    <a:pt x="111084" y="77169"/>
                  </a:lnTo>
                  <a:lnTo>
                    <a:pt x="115733" y="91856"/>
                  </a:lnTo>
                  <a:lnTo>
                    <a:pt x="121124" y="116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13779" y="3206102"/>
              <a:ext cx="129704" cy="338660"/>
            </a:xfrm>
            <a:custGeom>
              <a:avLst/>
              <a:gdLst/>
              <a:ahLst/>
              <a:cxnLst/>
              <a:rect l="0" t="0" r="0" b="0"/>
              <a:pathLst>
                <a:path w="129704" h="338660">
                  <a:moveTo>
                    <a:pt x="87589" y="215659"/>
                  </a:moveTo>
                  <a:lnTo>
                    <a:pt x="81655" y="209993"/>
                  </a:lnTo>
                  <a:lnTo>
                    <a:pt x="75450" y="206349"/>
                  </a:lnTo>
                  <a:lnTo>
                    <a:pt x="68358" y="204444"/>
                  </a:lnTo>
                  <a:lnTo>
                    <a:pt x="60591" y="204116"/>
                  </a:lnTo>
                  <a:lnTo>
                    <a:pt x="52593" y="205383"/>
                  </a:lnTo>
                  <a:lnTo>
                    <a:pt x="44651" y="208117"/>
                  </a:lnTo>
                  <a:lnTo>
                    <a:pt x="36877" y="212383"/>
                  </a:lnTo>
                  <a:lnTo>
                    <a:pt x="29285" y="218515"/>
                  </a:lnTo>
                  <a:lnTo>
                    <a:pt x="21856" y="226526"/>
                  </a:lnTo>
                  <a:lnTo>
                    <a:pt x="14886" y="236158"/>
                  </a:lnTo>
                  <a:lnTo>
                    <a:pt x="8958" y="247063"/>
                  </a:lnTo>
                  <a:lnTo>
                    <a:pt x="4313" y="258912"/>
                  </a:lnTo>
                  <a:lnTo>
                    <a:pt x="1194" y="271272"/>
                  </a:lnTo>
                  <a:lnTo>
                    <a:pt x="0" y="283636"/>
                  </a:lnTo>
                  <a:lnTo>
                    <a:pt x="761" y="295715"/>
                  </a:lnTo>
                  <a:lnTo>
                    <a:pt x="3372" y="307112"/>
                  </a:lnTo>
                  <a:lnTo>
                    <a:pt x="7784" y="317241"/>
                  </a:lnTo>
                  <a:lnTo>
                    <a:pt x="13785" y="325891"/>
                  </a:lnTo>
                  <a:lnTo>
                    <a:pt x="21066" y="332699"/>
                  </a:lnTo>
                  <a:lnTo>
                    <a:pt x="29314" y="336999"/>
                  </a:lnTo>
                  <a:lnTo>
                    <a:pt x="38256" y="338659"/>
                  </a:lnTo>
                  <a:lnTo>
                    <a:pt x="47360" y="337673"/>
                  </a:lnTo>
                  <a:lnTo>
                    <a:pt x="55859" y="333904"/>
                  </a:lnTo>
                  <a:lnTo>
                    <a:pt x="63385" y="327555"/>
                  </a:lnTo>
                  <a:lnTo>
                    <a:pt x="69929" y="319075"/>
                  </a:lnTo>
                  <a:lnTo>
                    <a:pt x="75640" y="308958"/>
                  </a:lnTo>
                  <a:lnTo>
                    <a:pt x="80702" y="297636"/>
                  </a:lnTo>
                  <a:lnTo>
                    <a:pt x="85121" y="285293"/>
                  </a:lnTo>
                  <a:lnTo>
                    <a:pt x="88724" y="271877"/>
                  </a:lnTo>
                  <a:lnTo>
                    <a:pt x="91482" y="257442"/>
                  </a:lnTo>
                  <a:lnTo>
                    <a:pt x="93335" y="241985"/>
                  </a:lnTo>
                  <a:lnTo>
                    <a:pt x="94130" y="225392"/>
                  </a:lnTo>
                  <a:lnTo>
                    <a:pt x="93885" y="207706"/>
                  </a:lnTo>
                  <a:lnTo>
                    <a:pt x="92755" y="189099"/>
                  </a:lnTo>
                  <a:lnTo>
                    <a:pt x="90934" y="169777"/>
                  </a:lnTo>
                  <a:lnTo>
                    <a:pt x="88601" y="149941"/>
                  </a:lnTo>
                  <a:lnTo>
                    <a:pt x="85900" y="130232"/>
                  </a:lnTo>
                  <a:lnTo>
                    <a:pt x="82941" y="111685"/>
                  </a:lnTo>
                  <a:lnTo>
                    <a:pt x="79805" y="94766"/>
                  </a:lnTo>
                  <a:lnTo>
                    <a:pt x="76548" y="79271"/>
                  </a:lnTo>
                  <a:lnTo>
                    <a:pt x="73208" y="64629"/>
                  </a:lnTo>
                  <a:lnTo>
                    <a:pt x="69807" y="50413"/>
                  </a:lnTo>
                  <a:lnTo>
                    <a:pt x="66201" y="36709"/>
                  </a:lnTo>
                  <a:lnTo>
                    <a:pt x="62094" y="24017"/>
                  </a:lnTo>
                  <a:lnTo>
                    <a:pt x="57364" y="12590"/>
                  </a:lnTo>
                  <a:lnTo>
                    <a:pt x="52026" y="3842"/>
                  </a:lnTo>
                  <a:lnTo>
                    <a:pt x="46839" y="0"/>
                  </a:lnTo>
                  <a:lnTo>
                    <a:pt x="43071" y="1319"/>
                  </a:lnTo>
                  <a:lnTo>
                    <a:pt x="41023" y="7057"/>
                  </a:lnTo>
                  <a:lnTo>
                    <a:pt x="40489" y="16240"/>
                  </a:lnTo>
                  <a:lnTo>
                    <a:pt x="41139" y="27967"/>
                  </a:lnTo>
                  <a:lnTo>
                    <a:pt x="42661" y="41515"/>
                  </a:lnTo>
                  <a:lnTo>
                    <a:pt x="44812" y="56336"/>
                  </a:lnTo>
                  <a:lnTo>
                    <a:pt x="47565" y="72037"/>
                  </a:lnTo>
                  <a:lnTo>
                    <a:pt x="51095" y="88340"/>
                  </a:lnTo>
                  <a:lnTo>
                    <a:pt x="55429" y="105041"/>
                  </a:lnTo>
                  <a:lnTo>
                    <a:pt x="60306" y="121681"/>
                  </a:lnTo>
                  <a:lnTo>
                    <a:pt x="65273" y="137556"/>
                  </a:lnTo>
                  <a:lnTo>
                    <a:pt x="70057" y="152350"/>
                  </a:lnTo>
                  <a:lnTo>
                    <a:pt x="74575" y="166251"/>
                  </a:lnTo>
                  <a:lnTo>
                    <a:pt x="78835" y="179741"/>
                  </a:lnTo>
                  <a:lnTo>
                    <a:pt x="82889" y="193151"/>
                  </a:lnTo>
                  <a:lnTo>
                    <a:pt x="86951" y="206464"/>
                  </a:lnTo>
                  <a:lnTo>
                    <a:pt x="91371" y="219417"/>
                  </a:lnTo>
                  <a:lnTo>
                    <a:pt x="96309" y="231868"/>
                  </a:lnTo>
                  <a:lnTo>
                    <a:pt x="101643" y="243570"/>
                  </a:lnTo>
                  <a:lnTo>
                    <a:pt x="107692" y="255355"/>
                  </a:lnTo>
                  <a:lnTo>
                    <a:pt x="116108" y="269374"/>
                  </a:lnTo>
                  <a:lnTo>
                    <a:pt x="129703" y="289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87149" y="3284891"/>
              <a:ext cx="117235" cy="189514"/>
            </a:xfrm>
            <a:custGeom>
              <a:avLst/>
              <a:gdLst/>
              <a:ahLst/>
              <a:cxnLst/>
              <a:rect l="0" t="0" r="0" b="0"/>
              <a:pathLst>
                <a:path w="117235" h="189514">
                  <a:moveTo>
                    <a:pt x="82674" y="0"/>
                  </a:moveTo>
                  <a:lnTo>
                    <a:pt x="73940" y="3000"/>
                  </a:lnTo>
                  <a:lnTo>
                    <a:pt x="66234" y="6423"/>
                  </a:lnTo>
                  <a:lnTo>
                    <a:pt x="58832" y="10619"/>
                  </a:lnTo>
                  <a:lnTo>
                    <a:pt x="51570" y="15519"/>
                  </a:lnTo>
                  <a:lnTo>
                    <a:pt x="44392" y="21001"/>
                  </a:lnTo>
                  <a:lnTo>
                    <a:pt x="37266" y="26932"/>
                  </a:lnTo>
                  <a:lnTo>
                    <a:pt x="30176" y="33193"/>
                  </a:lnTo>
                  <a:lnTo>
                    <a:pt x="23109" y="39691"/>
                  </a:lnTo>
                  <a:lnTo>
                    <a:pt x="16072" y="46360"/>
                  </a:lnTo>
                  <a:lnTo>
                    <a:pt x="9550" y="53312"/>
                  </a:lnTo>
                  <a:lnTo>
                    <a:pt x="4462" y="60817"/>
                  </a:lnTo>
                  <a:lnTo>
                    <a:pt x="1203" y="68962"/>
                  </a:lnTo>
                  <a:lnTo>
                    <a:pt x="0" y="77042"/>
                  </a:lnTo>
                  <a:lnTo>
                    <a:pt x="1162" y="83715"/>
                  </a:lnTo>
                  <a:lnTo>
                    <a:pt x="4614" y="88340"/>
                  </a:lnTo>
                  <a:lnTo>
                    <a:pt x="10000" y="90781"/>
                  </a:lnTo>
                  <a:lnTo>
                    <a:pt x="16885" y="91055"/>
                  </a:lnTo>
                  <a:lnTo>
                    <a:pt x="24880" y="89426"/>
                  </a:lnTo>
                  <a:lnTo>
                    <a:pt x="33667" y="86435"/>
                  </a:lnTo>
                  <a:lnTo>
                    <a:pt x="43009" y="82768"/>
                  </a:lnTo>
                  <a:lnTo>
                    <a:pt x="52734" y="78879"/>
                  </a:lnTo>
                  <a:lnTo>
                    <a:pt x="62721" y="75309"/>
                  </a:lnTo>
                  <a:lnTo>
                    <a:pt x="72884" y="72751"/>
                  </a:lnTo>
                  <a:lnTo>
                    <a:pt x="83155" y="71499"/>
                  </a:lnTo>
                  <a:lnTo>
                    <a:pt x="93001" y="72135"/>
                  </a:lnTo>
                  <a:lnTo>
                    <a:pt x="101475" y="75672"/>
                  </a:lnTo>
                  <a:lnTo>
                    <a:pt x="108166" y="82381"/>
                  </a:lnTo>
                  <a:lnTo>
                    <a:pt x="112996" y="91597"/>
                  </a:lnTo>
                  <a:lnTo>
                    <a:pt x="115954" y="102140"/>
                  </a:lnTo>
                  <a:lnTo>
                    <a:pt x="117234" y="113181"/>
                  </a:lnTo>
                  <a:lnTo>
                    <a:pt x="116995" y="124146"/>
                  </a:lnTo>
                  <a:lnTo>
                    <a:pt x="115255" y="134567"/>
                  </a:lnTo>
                  <a:lnTo>
                    <a:pt x="112162" y="144265"/>
                  </a:lnTo>
                  <a:lnTo>
                    <a:pt x="107800" y="153113"/>
                  </a:lnTo>
                  <a:lnTo>
                    <a:pt x="102124" y="160925"/>
                  </a:lnTo>
                  <a:lnTo>
                    <a:pt x="95231" y="167700"/>
                  </a:lnTo>
                  <a:lnTo>
                    <a:pt x="87215" y="173440"/>
                  </a:lnTo>
                  <a:lnTo>
                    <a:pt x="76980" y="178621"/>
                  </a:lnTo>
                  <a:lnTo>
                    <a:pt x="60280" y="183700"/>
                  </a:lnTo>
                  <a:lnTo>
                    <a:pt x="3003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17899" y="3316476"/>
              <a:ext cx="15138" cy="105286"/>
            </a:xfrm>
            <a:custGeom>
              <a:avLst/>
              <a:gdLst/>
              <a:ahLst/>
              <a:cxnLst/>
              <a:rect l="0" t="0" r="0" b="0"/>
              <a:pathLst>
                <a:path w="15138" h="105286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7" y="49817"/>
                  </a:lnTo>
                  <a:lnTo>
                    <a:pt x="4212" y="61009"/>
                  </a:lnTo>
                  <a:lnTo>
                    <a:pt x="6559" y="71641"/>
                  </a:lnTo>
                  <a:lnTo>
                    <a:pt x="8987" y="81835"/>
                  </a:lnTo>
                  <a:lnTo>
                    <a:pt x="11706" y="92483"/>
                  </a:lnTo>
                  <a:lnTo>
                    <a:pt x="1513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90922" y="32322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96207" y="3257777"/>
              <a:ext cx="148304" cy="111192"/>
            </a:xfrm>
            <a:custGeom>
              <a:avLst/>
              <a:gdLst/>
              <a:ahLst/>
              <a:cxnLst/>
              <a:rect l="0" t="0" r="0" b="0"/>
              <a:pathLst>
                <a:path w="148304" h="111192">
                  <a:moveTo>
                    <a:pt x="0" y="48171"/>
                  </a:moveTo>
                  <a:lnTo>
                    <a:pt x="3001" y="56972"/>
                  </a:lnTo>
                  <a:lnTo>
                    <a:pt x="6423" y="65318"/>
                  </a:lnTo>
                  <a:lnTo>
                    <a:pt x="10614" y="74018"/>
                  </a:lnTo>
                  <a:lnTo>
                    <a:pt x="15342" y="83138"/>
                  </a:lnTo>
                  <a:lnTo>
                    <a:pt x="20175" y="92633"/>
                  </a:lnTo>
                  <a:lnTo>
                    <a:pt x="24831" y="102351"/>
                  </a:lnTo>
                  <a:lnTo>
                    <a:pt x="28439" y="109596"/>
                  </a:lnTo>
                  <a:lnTo>
                    <a:pt x="29962" y="111191"/>
                  </a:lnTo>
                  <a:lnTo>
                    <a:pt x="29672" y="108337"/>
                  </a:lnTo>
                  <a:lnTo>
                    <a:pt x="28332" y="102468"/>
                  </a:lnTo>
                  <a:lnTo>
                    <a:pt x="26713" y="94354"/>
                  </a:lnTo>
                  <a:lnTo>
                    <a:pt x="25240" y="84532"/>
                  </a:lnTo>
                  <a:lnTo>
                    <a:pt x="24224" y="73444"/>
                  </a:lnTo>
                  <a:lnTo>
                    <a:pt x="23976" y="61441"/>
                  </a:lnTo>
                  <a:lnTo>
                    <a:pt x="24590" y="48809"/>
                  </a:lnTo>
                  <a:lnTo>
                    <a:pt x="26304" y="36234"/>
                  </a:lnTo>
                  <a:lnTo>
                    <a:pt x="29580" y="24780"/>
                  </a:lnTo>
                  <a:lnTo>
                    <a:pt x="34524" y="14945"/>
                  </a:lnTo>
                  <a:lnTo>
                    <a:pt x="40947" y="7191"/>
                  </a:lnTo>
                  <a:lnTo>
                    <a:pt x="48544" y="2180"/>
                  </a:lnTo>
                  <a:lnTo>
                    <a:pt x="57023" y="0"/>
                  </a:lnTo>
                  <a:lnTo>
                    <a:pt x="66137" y="280"/>
                  </a:lnTo>
                  <a:lnTo>
                    <a:pt x="75699" y="2503"/>
                  </a:lnTo>
                  <a:lnTo>
                    <a:pt x="85569" y="6179"/>
                  </a:lnTo>
                  <a:lnTo>
                    <a:pt x="95481" y="11064"/>
                  </a:lnTo>
                  <a:lnTo>
                    <a:pt x="105064" y="17157"/>
                  </a:lnTo>
                  <a:lnTo>
                    <a:pt x="114134" y="24361"/>
                  </a:lnTo>
                  <a:lnTo>
                    <a:pt x="122530" y="32485"/>
                  </a:lnTo>
                  <a:lnTo>
                    <a:pt x="130024" y="41316"/>
                  </a:lnTo>
                  <a:lnTo>
                    <a:pt x="136574" y="50652"/>
                  </a:lnTo>
                  <a:lnTo>
                    <a:pt x="141960" y="59888"/>
                  </a:lnTo>
                  <a:lnTo>
                    <a:pt x="146120" y="68923"/>
                  </a:lnTo>
                  <a:lnTo>
                    <a:pt x="148303" y="78546"/>
                  </a:lnTo>
                  <a:lnTo>
                    <a:pt x="147399" y="90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91046" y="3179606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4" y="11489"/>
                  </a:lnTo>
                  <a:lnTo>
                    <a:pt x="29637" y="14318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759503" y="314802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8" y="41070"/>
                  </a:lnTo>
                  <a:lnTo>
                    <a:pt x="3694" y="54373"/>
                  </a:lnTo>
                  <a:lnTo>
                    <a:pt x="5544" y="69371"/>
                  </a:lnTo>
                  <a:lnTo>
                    <a:pt x="7712" y="907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38446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854259" y="3089331"/>
              <a:ext cx="136872" cy="115655"/>
            </a:xfrm>
            <a:custGeom>
              <a:avLst/>
              <a:gdLst/>
              <a:ahLst/>
              <a:cxnLst/>
              <a:rect l="0" t="0" r="0" b="0"/>
              <a:pathLst>
                <a:path w="136872" h="115655">
                  <a:moveTo>
                    <a:pt x="0" y="79746"/>
                  </a:moveTo>
                  <a:lnTo>
                    <a:pt x="3000" y="91347"/>
                  </a:lnTo>
                  <a:lnTo>
                    <a:pt x="6423" y="101196"/>
                  </a:lnTo>
                  <a:lnTo>
                    <a:pt x="10598" y="110122"/>
                  </a:lnTo>
                  <a:lnTo>
                    <a:pt x="14697" y="115654"/>
                  </a:lnTo>
                  <a:lnTo>
                    <a:pt x="17227" y="115163"/>
                  </a:lnTo>
                  <a:lnTo>
                    <a:pt x="17764" y="110751"/>
                  </a:lnTo>
                  <a:lnTo>
                    <a:pt x="16961" y="103910"/>
                  </a:lnTo>
                  <a:lnTo>
                    <a:pt x="15666" y="95220"/>
                  </a:lnTo>
                  <a:lnTo>
                    <a:pt x="14390" y="85058"/>
                  </a:lnTo>
                  <a:lnTo>
                    <a:pt x="13493" y="73766"/>
                  </a:lnTo>
                  <a:lnTo>
                    <a:pt x="13319" y="61641"/>
                  </a:lnTo>
                  <a:lnTo>
                    <a:pt x="13980" y="48933"/>
                  </a:lnTo>
                  <a:lnTo>
                    <a:pt x="15722" y="36311"/>
                  </a:lnTo>
                  <a:lnTo>
                    <a:pt x="19017" y="24826"/>
                  </a:lnTo>
                  <a:lnTo>
                    <a:pt x="23974" y="14972"/>
                  </a:lnTo>
                  <a:lnTo>
                    <a:pt x="30403" y="7205"/>
                  </a:lnTo>
                  <a:lnTo>
                    <a:pt x="38005" y="2187"/>
                  </a:lnTo>
                  <a:lnTo>
                    <a:pt x="46482" y="0"/>
                  </a:lnTo>
                  <a:lnTo>
                    <a:pt x="55427" y="277"/>
                  </a:lnTo>
                  <a:lnTo>
                    <a:pt x="64342" y="2497"/>
                  </a:lnTo>
                  <a:lnTo>
                    <a:pt x="72963" y="6167"/>
                  </a:lnTo>
                  <a:lnTo>
                    <a:pt x="81224" y="10878"/>
                  </a:lnTo>
                  <a:lnTo>
                    <a:pt x="89158" y="16323"/>
                  </a:lnTo>
                  <a:lnTo>
                    <a:pt x="96826" y="22278"/>
                  </a:lnTo>
                  <a:lnTo>
                    <a:pt x="104131" y="28749"/>
                  </a:lnTo>
                  <a:lnTo>
                    <a:pt x="110817" y="35931"/>
                  </a:lnTo>
                  <a:lnTo>
                    <a:pt x="116793" y="43874"/>
                  </a:lnTo>
                  <a:lnTo>
                    <a:pt x="121975" y="52418"/>
                  </a:lnTo>
                  <a:lnTo>
                    <a:pt x="126714" y="62327"/>
                  </a:lnTo>
                  <a:lnTo>
                    <a:pt x="131423" y="76710"/>
                  </a:lnTo>
                  <a:lnTo>
                    <a:pt x="136871" y="100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12186" y="3061251"/>
              <a:ext cx="149866" cy="339454"/>
            </a:xfrm>
            <a:custGeom>
              <a:avLst/>
              <a:gdLst/>
              <a:ahLst/>
              <a:cxnLst/>
              <a:rect l="0" t="0" r="0" b="0"/>
              <a:pathLst>
                <a:path w="149866" h="339454">
                  <a:moveTo>
                    <a:pt x="94757" y="118355"/>
                  </a:moveTo>
                  <a:lnTo>
                    <a:pt x="100557" y="109486"/>
                  </a:lnTo>
                  <a:lnTo>
                    <a:pt x="105481" y="100500"/>
                  </a:lnTo>
                  <a:lnTo>
                    <a:pt x="109975" y="90509"/>
                  </a:lnTo>
                  <a:lnTo>
                    <a:pt x="113850" y="79701"/>
                  </a:lnTo>
                  <a:lnTo>
                    <a:pt x="116568" y="68538"/>
                  </a:lnTo>
                  <a:lnTo>
                    <a:pt x="117918" y="57337"/>
                  </a:lnTo>
                  <a:lnTo>
                    <a:pt x="117846" y="46398"/>
                  </a:lnTo>
                  <a:lnTo>
                    <a:pt x="116281" y="36062"/>
                  </a:lnTo>
                  <a:lnTo>
                    <a:pt x="113328" y="26458"/>
                  </a:lnTo>
                  <a:lnTo>
                    <a:pt x="108906" y="17860"/>
                  </a:lnTo>
                  <a:lnTo>
                    <a:pt x="102664" y="10755"/>
                  </a:lnTo>
                  <a:lnTo>
                    <a:pt x="94587" y="5282"/>
                  </a:lnTo>
                  <a:lnTo>
                    <a:pt x="85249" y="1589"/>
                  </a:lnTo>
                  <a:lnTo>
                    <a:pt x="75605" y="0"/>
                  </a:lnTo>
                  <a:lnTo>
                    <a:pt x="66240" y="492"/>
                  </a:lnTo>
                  <a:lnTo>
                    <a:pt x="57514" y="2923"/>
                  </a:lnTo>
                  <a:lnTo>
                    <a:pt x="49733" y="7212"/>
                  </a:lnTo>
                  <a:lnTo>
                    <a:pt x="42949" y="13132"/>
                  </a:lnTo>
                  <a:lnTo>
                    <a:pt x="37038" y="20357"/>
                  </a:lnTo>
                  <a:lnTo>
                    <a:pt x="31818" y="28569"/>
                  </a:lnTo>
                  <a:lnTo>
                    <a:pt x="27124" y="37496"/>
                  </a:lnTo>
                  <a:lnTo>
                    <a:pt x="23137" y="46929"/>
                  </a:lnTo>
                  <a:lnTo>
                    <a:pt x="20361" y="56713"/>
                  </a:lnTo>
                  <a:lnTo>
                    <a:pt x="18982" y="66739"/>
                  </a:lnTo>
                  <a:lnTo>
                    <a:pt x="19039" y="76928"/>
                  </a:lnTo>
                  <a:lnTo>
                    <a:pt x="20598" y="87229"/>
                  </a:lnTo>
                  <a:lnTo>
                    <a:pt x="23542" y="97587"/>
                  </a:lnTo>
                  <a:lnTo>
                    <a:pt x="27790" y="107322"/>
                  </a:lnTo>
                  <a:lnTo>
                    <a:pt x="33382" y="115189"/>
                  </a:lnTo>
                  <a:lnTo>
                    <a:pt x="40210" y="120645"/>
                  </a:lnTo>
                  <a:lnTo>
                    <a:pt x="47895" y="123323"/>
                  </a:lnTo>
                  <a:lnTo>
                    <a:pt x="55890" y="122700"/>
                  </a:lnTo>
                  <a:lnTo>
                    <a:pt x="63848" y="118831"/>
                  </a:lnTo>
                  <a:lnTo>
                    <a:pt x="71309" y="112200"/>
                  </a:lnTo>
                  <a:lnTo>
                    <a:pt x="77634" y="103415"/>
                  </a:lnTo>
                  <a:lnTo>
                    <a:pt x="82602" y="93068"/>
                  </a:lnTo>
                  <a:lnTo>
                    <a:pt x="86886" y="82823"/>
                  </a:lnTo>
                  <a:lnTo>
                    <a:pt x="91582" y="76607"/>
                  </a:lnTo>
                  <a:lnTo>
                    <a:pt x="96519" y="76662"/>
                  </a:lnTo>
                  <a:lnTo>
                    <a:pt x="100993" y="81327"/>
                  </a:lnTo>
                  <a:lnTo>
                    <a:pt x="105172" y="88895"/>
                  </a:lnTo>
                  <a:lnTo>
                    <a:pt x="109553" y="98050"/>
                  </a:lnTo>
                  <a:lnTo>
                    <a:pt x="114398" y="107995"/>
                  </a:lnTo>
                  <a:lnTo>
                    <a:pt x="119586" y="118474"/>
                  </a:lnTo>
                  <a:lnTo>
                    <a:pt x="124746" y="129587"/>
                  </a:lnTo>
                  <a:lnTo>
                    <a:pt x="129650" y="141373"/>
                  </a:lnTo>
                  <a:lnTo>
                    <a:pt x="134243" y="153920"/>
                  </a:lnTo>
                  <a:lnTo>
                    <a:pt x="138553" y="167417"/>
                  </a:lnTo>
                  <a:lnTo>
                    <a:pt x="142624" y="181871"/>
                  </a:lnTo>
                  <a:lnTo>
                    <a:pt x="146188" y="196988"/>
                  </a:lnTo>
                  <a:lnTo>
                    <a:pt x="148677" y="212281"/>
                  </a:lnTo>
                  <a:lnTo>
                    <a:pt x="149865" y="227446"/>
                  </a:lnTo>
                  <a:lnTo>
                    <a:pt x="149679" y="242051"/>
                  </a:lnTo>
                  <a:lnTo>
                    <a:pt x="148034" y="255479"/>
                  </a:lnTo>
                  <a:lnTo>
                    <a:pt x="145027" y="267507"/>
                  </a:lnTo>
                  <a:lnTo>
                    <a:pt x="140569" y="278245"/>
                  </a:lnTo>
                  <a:lnTo>
                    <a:pt x="134302" y="287933"/>
                  </a:lnTo>
                  <a:lnTo>
                    <a:pt x="126202" y="296821"/>
                  </a:lnTo>
                  <a:lnTo>
                    <a:pt x="116680" y="304963"/>
                  </a:lnTo>
                  <a:lnTo>
                    <a:pt x="106381" y="312220"/>
                  </a:lnTo>
                  <a:lnTo>
                    <a:pt x="95743" y="318584"/>
                  </a:lnTo>
                  <a:lnTo>
                    <a:pt x="84669" y="324012"/>
                  </a:lnTo>
                  <a:lnTo>
                    <a:pt x="72644" y="328361"/>
                  </a:lnTo>
                  <a:lnTo>
                    <a:pt x="59466" y="331655"/>
                  </a:lnTo>
                  <a:lnTo>
                    <a:pt x="45969" y="334058"/>
                  </a:lnTo>
                  <a:lnTo>
                    <a:pt x="32535" y="336022"/>
                  </a:lnTo>
                  <a:lnTo>
                    <a:pt x="17978" y="337722"/>
                  </a:lnTo>
                  <a:lnTo>
                    <a:pt x="0" y="339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180642" y="2874279"/>
              <a:ext cx="154136" cy="410613"/>
            </a:xfrm>
            <a:custGeom>
              <a:avLst/>
              <a:gdLst/>
              <a:ahLst/>
              <a:cxnLst/>
              <a:rect l="0" t="0" r="0" b="0"/>
              <a:pathLst>
                <a:path w="154136" h="410613">
                  <a:moveTo>
                    <a:pt x="0" y="0"/>
                  </a:moveTo>
                  <a:lnTo>
                    <a:pt x="8801" y="8802"/>
                  </a:lnTo>
                  <a:lnTo>
                    <a:pt x="17149" y="17148"/>
                  </a:lnTo>
                  <a:lnTo>
                    <a:pt x="25847" y="25852"/>
                  </a:lnTo>
                  <a:lnTo>
                    <a:pt x="34968" y="35145"/>
                  </a:lnTo>
                  <a:lnTo>
                    <a:pt x="44462" y="45289"/>
                  </a:lnTo>
                  <a:lnTo>
                    <a:pt x="54250" y="56334"/>
                  </a:lnTo>
                  <a:lnTo>
                    <a:pt x="64091" y="68174"/>
                  </a:lnTo>
                  <a:lnTo>
                    <a:pt x="73618" y="80644"/>
                  </a:lnTo>
                  <a:lnTo>
                    <a:pt x="82651" y="93577"/>
                  </a:lnTo>
                  <a:lnTo>
                    <a:pt x="91190" y="106514"/>
                  </a:lnTo>
                  <a:lnTo>
                    <a:pt x="99309" y="118740"/>
                  </a:lnTo>
                  <a:lnTo>
                    <a:pt x="107104" y="129931"/>
                  </a:lnTo>
                  <a:lnTo>
                    <a:pt x="114491" y="140426"/>
                  </a:lnTo>
                  <a:lnTo>
                    <a:pt x="121232" y="151009"/>
                  </a:lnTo>
                  <a:lnTo>
                    <a:pt x="127252" y="162135"/>
                  </a:lnTo>
                  <a:lnTo>
                    <a:pt x="132617" y="173916"/>
                  </a:lnTo>
                  <a:lnTo>
                    <a:pt x="137454" y="186290"/>
                  </a:lnTo>
                  <a:lnTo>
                    <a:pt x="141891" y="199140"/>
                  </a:lnTo>
                  <a:lnTo>
                    <a:pt x="145870" y="212346"/>
                  </a:lnTo>
                  <a:lnTo>
                    <a:pt x="149171" y="225811"/>
                  </a:lnTo>
                  <a:lnTo>
                    <a:pt x="151721" y="239453"/>
                  </a:lnTo>
                  <a:lnTo>
                    <a:pt x="153434" y="253052"/>
                  </a:lnTo>
                  <a:lnTo>
                    <a:pt x="154135" y="266262"/>
                  </a:lnTo>
                  <a:lnTo>
                    <a:pt x="153827" y="278926"/>
                  </a:lnTo>
                  <a:lnTo>
                    <a:pt x="152653" y="291058"/>
                  </a:lnTo>
                  <a:lnTo>
                    <a:pt x="150802" y="302745"/>
                  </a:lnTo>
                  <a:lnTo>
                    <a:pt x="148444" y="314090"/>
                  </a:lnTo>
                  <a:lnTo>
                    <a:pt x="145558" y="325186"/>
                  </a:lnTo>
                  <a:lnTo>
                    <a:pt x="141943" y="336103"/>
                  </a:lnTo>
                  <a:lnTo>
                    <a:pt x="137547" y="346892"/>
                  </a:lnTo>
                  <a:lnTo>
                    <a:pt x="132462" y="357426"/>
                  </a:lnTo>
                  <a:lnTo>
                    <a:pt x="126823" y="367427"/>
                  </a:lnTo>
                  <a:lnTo>
                    <a:pt x="120779" y="376775"/>
                  </a:lnTo>
                  <a:lnTo>
                    <a:pt x="114748" y="385214"/>
                  </a:lnTo>
                  <a:lnTo>
                    <a:pt x="108827" y="393104"/>
                  </a:lnTo>
                  <a:lnTo>
                    <a:pt x="102497" y="401137"/>
                  </a:lnTo>
                  <a:lnTo>
                    <a:pt x="947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5001358" y="2498546"/>
            <a:ext cx="462028" cy="51335"/>
          </a:xfrm>
          <a:custGeom>
            <a:avLst/>
            <a:gdLst/>
            <a:ahLst/>
            <a:cxnLst/>
            <a:rect l="0" t="0" r="0" b="0"/>
            <a:pathLst>
              <a:path w="462028" h="51335">
                <a:moveTo>
                  <a:pt x="452403" y="17764"/>
                </a:moveTo>
                <a:lnTo>
                  <a:pt x="440668" y="17764"/>
                </a:lnTo>
                <a:lnTo>
                  <a:pt x="429539" y="17764"/>
                </a:lnTo>
                <a:lnTo>
                  <a:pt x="417936" y="17764"/>
                </a:lnTo>
                <a:lnTo>
                  <a:pt x="405603" y="17764"/>
                </a:lnTo>
                <a:lnTo>
                  <a:pt x="392294" y="17764"/>
                </a:lnTo>
                <a:lnTo>
                  <a:pt x="377980" y="17764"/>
                </a:lnTo>
                <a:lnTo>
                  <a:pt x="362630" y="17764"/>
                </a:lnTo>
                <a:lnTo>
                  <a:pt x="346120" y="17764"/>
                </a:lnTo>
                <a:lnTo>
                  <a:pt x="328496" y="17764"/>
                </a:lnTo>
                <a:lnTo>
                  <a:pt x="309933" y="17764"/>
                </a:lnTo>
                <a:lnTo>
                  <a:pt x="290642" y="17764"/>
                </a:lnTo>
                <a:lnTo>
                  <a:pt x="270813" y="17764"/>
                </a:lnTo>
                <a:lnTo>
                  <a:pt x="250600" y="17764"/>
                </a:lnTo>
                <a:lnTo>
                  <a:pt x="230118" y="17764"/>
                </a:lnTo>
                <a:lnTo>
                  <a:pt x="209456" y="17764"/>
                </a:lnTo>
                <a:lnTo>
                  <a:pt x="188834" y="17764"/>
                </a:lnTo>
                <a:lnTo>
                  <a:pt x="168602" y="17764"/>
                </a:lnTo>
                <a:lnTo>
                  <a:pt x="148921" y="17764"/>
                </a:lnTo>
                <a:lnTo>
                  <a:pt x="129942" y="17764"/>
                </a:lnTo>
                <a:lnTo>
                  <a:pt x="111882" y="17764"/>
                </a:lnTo>
                <a:lnTo>
                  <a:pt x="94802" y="17760"/>
                </a:lnTo>
                <a:lnTo>
                  <a:pt x="79755" y="17566"/>
                </a:lnTo>
                <a:lnTo>
                  <a:pt x="69837" y="16169"/>
                </a:lnTo>
                <a:lnTo>
                  <a:pt x="66634" y="13191"/>
                </a:lnTo>
                <a:lnTo>
                  <a:pt x="68380" y="9835"/>
                </a:lnTo>
                <a:lnTo>
                  <a:pt x="73637" y="6648"/>
                </a:lnTo>
                <a:lnTo>
                  <a:pt x="81849" y="3954"/>
                </a:lnTo>
                <a:lnTo>
                  <a:pt x="92534" y="1855"/>
                </a:lnTo>
                <a:lnTo>
                  <a:pt x="104842" y="469"/>
                </a:lnTo>
                <a:lnTo>
                  <a:pt x="117665" y="0"/>
                </a:lnTo>
                <a:lnTo>
                  <a:pt x="130346" y="464"/>
                </a:lnTo>
                <a:lnTo>
                  <a:pt x="142797" y="1574"/>
                </a:lnTo>
                <a:lnTo>
                  <a:pt x="155302" y="2852"/>
                </a:lnTo>
                <a:lnTo>
                  <a:pt x="168062" y="4003"/>
                </a:lnTo>
                <a:lnTo>
                  <a:pt x="181618" y="4925"/>
                </a:lnTo>
                <a:lnTo>
                  <a:pt x="196863" y="5619"/>
                </a:lnTo>
                <a:lnTo>
                  <a:pt x="214129" y="6120"/>
                </a:lnTo>
                <a:lnTo>
                  <a:pt x="233101" y="6473"/>
                </a:lnTo>
                <a:lnTo>
                  <a:pt x="253126" y="6718"/>
                </a:lnTo>
                <a:lnTo>
                  <a:pt x="273695" y="6891"/>
                </a:lnTo>
                <a:lnTo>
                  <a:pt x="294199" y="7178"/>
                </a:lnTo>
                <a:lnTo>
                  <a:pt x="313878" y="7904"/>
                </a:lnTo>
                <a:lnTo>
                  <a:pt x="332397" y="9209"/>
                </a:lnTo>
                <a:lnTo>
                  <a:pt x="349627" y="11070"/>
                </a:lnTo>
                <a:lnTo>
                  <a:pt x="365447" y="13390"/>
                </a:lnTo>
                <a:lnTo>
                  <a:pt x="379857" y="16044"/>
                </a:lnTo>
                <a:lnTo>
                  <a:pt x="390002" y="18337"/>
                </a:lnTo>
                <a:lnTo>
                  <a:pt x="392256" y="19451"/>
                </a:lnTo>
                <a:lnTo>
                  <a:pt x="387966" y="19655"/>
                </a:lnTo>
                <a:lnTo>
                  <a:pt x="379181" y="19426"/>
                </a:lnTo>
                <a:lnTo>
                  <a:pt x="367750" y="18904"/>
                </a:lnTo>
                <a:lnTo>
                  <a:pt x="355308" y="17920"/>
                </a:lnTo>
                <a:lnTo>
                  <a:pt x="342782" y="16395"/>
                </a:lnTo>
                <a:lnTo>
                  <a:pt x="330383" y="14532"/>
                </a:lnTo>
                <a:lnTo>
                  <a:pt x="317889" y="12731"/>
                </a:lnTo>
                <a:lnTo>
                  <a:pt x="305127" y="11221"/>
                </a:lnTo>
                <a:lnTo>
                  <a:pt x="291734" y="10053"/>
                </a:lnTo>
                <a:lnTo>
                  <a:pt x="277129" y="9193"/>
                </a:lnTo>
                <a:lnTo>
                  <a:pt x="261113" y="8580"/>
                </a:lnTo>
                <a:lnTo>
                  <a:pt x="244133" y="8151"/>
                </a:lnTo>
                <a:lnTo>
                  <a:pt x="227049" y="7856"/>
                </a:lnTo>
                <a:lnTo>
                  <a:pt x="210367" y="7654"/>
                </a:lnTo>
                <a:lnTo>
                  <a:pt x="193914" y="7517"/>
                </a:lnTo>
                <a:lnTo>
                  <a:pt x="177041" y="7424"/>
                </a:lnTo>
                <a:lnTo>
                  <a:pt x="159398" y="7362"/>
                </a:lnTo>
                <a:lnTo>
                  <a:pt x="141108" y="7320"/>
                </a:lnTo>
                <a:lnTo>
                  <a:pt x="122589" y="7292"/>
                </a:lnTo>
                <a:lnTo>
                  <a:pt x="104135" y="7269"/>
                </a:lnTo>
                <a:lnTo>
                  <a:pt x="86183" y="7084"/>
                </a:lnTo>
                <a:lnTo>
                  <a:pt x="69360" y="6427"/>
                </a:lnTo>
                <a:lnTo>
                  <a:pt x="53978" y="5192"/>
                </a:lnTo>
                <a:lnTo>
                  <a:pt x="42572" y="4237"/>
                </a:lnTo>
                <a:lnTo>
                  <a:pt x="38667" y="4383"/>
                </a:lnTo>
                <a:lnTo>
                  <a:pt x="41672" y="4948"/>
                </a:lnTo>
                <a:lnTo>
                  <a:pt x="49642" y="5532"/>
                </a:lnTo>
                <a:lnTo>
                  <a:pt x="60919" y="6015"/>
                </a:lnTo>
                <a:lnTo>
                  <a:pt x="74351" y="6380"/>
                </a:lnTo>
                <a:lnTo>
                  <a:pt x="89023" y="6645"/>
                </a:lnTo>
                <a:lnTo>
                  <a:pt x="104139" y="6832"/>
                </a:lnTo>
                <a:lnTo>
                  <a:pt x="119249" y="6967"/>
                </a:lnTo>
                <a:lnTo>
                  <a:pt x="134016" y="7228"/>
                </a:lnTo>
                <a:lnTo>
                  <a:pt x="148100" y="7937"/>
                </a:lnTo>
                <a:lnTo>
                  <a:pt x="161398" y="9227"/>
                </a:lnTo>
                <a:lnTo>
                  <a:pt x="174146" y="10907"/>
                </a:lnTo>
                <a:lnTo>
                  <a:pt x="186788" y="12574"/>
                </a:lnTo>
                <a:lnTo>
                  <a:pt x="199597" y="13989"/>
                </a:lnTo>
                <a:lnTo>
                  <a:pt x="212660" y="15090"/>
                </a:lnTo>
                <a:lnTo>
                  <a:pt x="225970" y="15904"/>
                </a:lnTo>
                <a:lnTo>
                  <a:pt x="239485" y="16485"/>
                </a:lnTo>
                <a:lnTo>
                  <a:pt x="253154" y="16893"/>
                </a:lnTo>
                <a:lnTo>
                  <a:pt x="266937" y="17174"/>
                </a:lnTo>
                <a:lnTo>
                  <a:pt x="280801" y="17367"/>
                </a:lnTo>
                <a:lnTo>
                  <a:pt x="294720" y="17497"/>
                </a:lnTo>
                <a:lnTo>
                  <a:pt x="308678" y="17585"/>
                </a:lnTo>
                <a:lnTo>
                  <a:pt x="322671" y="17644"/>
                </a:lnTo>
                <a:lnTo>
                  <a:pt x="337018" y="17684"/>
                </a:lnTo>
                <a:lnTo>
                  <a:pt x="352328" y="17711"/>
                </a:lnTo>
                <a:lnTo>
                  <a:pt x="368843" y="17733"/>
                </a:lnTo>
                <a:lnTo>
                  <a:pt x="386002" y="17918"/>
                </a:lnTo>
                <a:lnTo>
                  <a:pt x="402681" y="18574"/>
                </a:lnTo>
                <a:lnTo>
                  <a:pt x="418188" y="19809"/>
                </a:lnTo>
                <a:lnTo>
                  <a:pt x="429660" y="20764"/>
                </a:lnTo>
                <a:lnTo>
                  <a:pt x="433176" y="20618"/>
                </a:lnTo>
                <a:lnTo>
                  <a:pt x="429101" y="20057"/>
                </a:lnTo>
                <a:lnTo>
                  <a:pt x="419247" y="19646"/>
                </a:lnTo>
                <a:lnTo>
                  <a:pt x="405093" y="19811"/>
                </a:lnTo>
                <a:lnTo>
                  <a:pt x="387799" y="20694"/>
                </a:lnTo>
                <a:lnTo>
                  <a:pt x="368753" y="22082"/>
                </a:lnTo>
                <a:lnTo>
                  <a:pt x="349547" y="23543"/>
                </a:lnTo>
                <a:lnTo>
                  <a:pt x="331057" y="24816"/>
                </a:lnTo>
                <a:lnTo>
                  <a:pt x="313531" y="25820"/>
                </a:lnTo>
                <a:lnTo>
                  <a:pt x="296907" y="26568"/>
                </a:lnTo>
                <a:lnTo>
                  <a:pt x="281001" y="27105"/>
                </a:lnTo>
                <a:lnTo>
                  <a:pt x="265145" y="27482"/>
                </a:lnTo>
                <a:lnTo>
                  <a:pt x="248264" y="27743"/>
                </a:lnTo>
                <a:lnTo>
                  <a:pt x="229870" y="27927"/>
                </a:lnTo>
                <a:lnTo>
                  <a:pt x="210629" y="28221"/>
                </a:lnTo>
                <a:lnTo>
                  <a:pt x="192013" y="28951"/>
                </a:lnTo>
                <a:lnTo>
                  <a:pt x="174816" y="30255"/>
                </a:lnTo>
                <a:lnTo>
                  <a:pt x="158680" y="31945"/>
                </a:lnTo>
                <a:lnTo>
                  <a:pt x="142484" y="33618"/>
                </a:lnTo>
                <a:lnTo>
                  <a:pt x="125560" y="35037"/>
                </a:lnTo>
                <a:lnTo>
                  <a:pt x="108056" y="36141"/>
                </a:lnTo>
                <a:lnTo>
                  <a:pt x="90666" y="36957"/>
                </a:lnTo>
                <a:lnTo>
                  <a:pt x="73893" y="37519"/>
                </a:lnTo>
                <a:lnTo>
                  <a:pt x="60761" y="37149"/>
                </a:lnTo>
                <a:lnTo>
                  <a:pt x="55426" y="35328"/>
                </a:lnTo>
                <a:lnTo>
                  <a:pt x="57450" y="32845"/>
                </a:lnTo>
                <a:lnTo>
                  <a:pt x="64788" y="30064"/>
                </a:lnTo>
                <a:lnTo>
                  <a:pt x="75496" y="27253"/>
                </a:lnTo>
                <a:lnTo>
                  <a:pt x="88032" y="24768"/>
                </a:lnTo>
                <a:lnTo>
                  <a:pt x="101475" y="22778"/>
                </a:lnTo>
                <a:lnTo>
                  <a:pt x="115828" y="21278"/>
                </a:lnTo>
                <a:lnTo>
                  <a:pt x="131777" y="20192"/>
                </a:lnTo>
                <a:lnTo>
                  <a:pt x="149588" y="19425"/>
                </a:lnTo>
                <a:lnTo>
                  <a:pt x="168628" y="18892"/>
                </a:lnTo>
                <a:lnTo>
                  <a:pt x="187652" y="18526"/>
                </a:lnTo>
                <a:lnTo>
                  <a:pt x="205931" y="18282"/>
                </a:lnTo>
                <a:lnTo>
                  <a:pt x="223273" y="18286"/>
                </a:lnTo>
                <a:lnTo>
                  <a:pt x="239753" y="18821"/>
                </a:lnTo>
                <a:lnTo>
                  <a:pt x="255538" y="19993"/>
                </a:lnTo>
                <a:lnTo>
                  <a:pt x="270800" y="21595"/>
                </a:lnTo>
                <a:lnTo>
                  <a:pt x="285682" y="23209"/>
                </a:lnTo>
                <a:lnTo>
                  <a:pt x="300307" y="24593"/>
                </a:lnTo>
                <a:lnTo>
                  <a:pt x="315083" y="25844"/>
                </a:lnTo>
                <a:lnTo>
                  <a:pt x="330683" y="27289"/>
                </a:lnTo>
                <a:lnTo>
                  <a:pt x="347396" y="29109"/>
                </a:lnTo>
                <a:lnTo>
                  <a:pt x="364860" y="31163"/>
                </a:lnTo>
                <a:lnTo>
                  <a:pt x="382274" y="33087"/>
                </a:lnTo>
                <a:lnTo>
                  <a:pt x="399167" y="34684"/>
                </a:lnTo>
                <a:lnTo>
                  <a:pt x="415253" y="36078"/>
                </a:lnTo>
                <a:lnTo>
                  <a:pt x="430282" y="37621"/>
                </a:lnTo>
                <a:lnTo>
                  <a:pt x="444134" y="39483"/>
                </a:lnTo>
                <a:lnTo>
                  <a:pt x="453256" y="40736"/>
                </a:lnTo>
                <a:lnTo>
                  <a:pt x="453716" y="40303"/>
                </a:lnTo>
                <a:lnTo>
                  <a:pt x="447802" y="38720"/>
                </a:lnTo>
                <a:lnTo>
                  <a:pt x="437987" y="36618"/>
                </a:lnTo>
                <a:lnTo>
                  <a:pt x="426037" y="34563"/>
                </a:lnTo>
                <a:lnTo>
                  <a:pt x="412980" y="32837"/>
                </a:lnTo>
                <a:lnTo>
                  <a:pt x="398717" y="31504"/>
                </a:lnTo>
                <a:lnTo>
                  <a:pt x="382296" y="30523"/>
                </a:lnTo>
                <a:lnTo>
                  <a:pt x="363353" y="29825"/>
                </a:lnTo>
                <a:lnTo>
                  <a:pt x="342740" y="29336"/>
                </a:lnTo>
                <a:lnTo>
                  <a:pt x="322120" y="28999"/>
                </a:lnTo>
                <a:lnTo>
                  <a:pt x="302469" y="28769"/>
                </a:lnTo>
                <a:lnTo>
                  <a:pt x="283885" y="28613"/>
                </a:lnTo>
                <a:lnTo>
                  <a:pt x="265964" y="28508"/>
                </a:lnTo>
                <a:lnTo>
                  <a:pt x="248362" y="28437"/>
                </a:lnTo>
                <a:lnTo>
                  <a:pt x="231049" y="28389"/>
                </a:lnTo>
                <a:lnTo>
                  <a:pt x="214244" y="28357"/>
                </a:lnTo>
                <a:lnTo>
                  <a:pt x="198037" y="28336"/>
                </a:lnTo>
                <a:lnTo>
                  <a:pt x="182387" y="28322"/>
                </a:lnTo>
                <a:lnTo>
                  <a:pt x="167190" y="28312"/>
                </a:lnTo>
                <a:lnTo>
                  <a:pt x="152338" y="28310"/>
                </a:lnTo>
                <a:lnTo>
                  <a:pt x="137736" y="28479"/>
                </a:lnTo>
                <a:lnTo>
                  <a:pt x="123312" y="29125"/>
                </a:lnTo>
                <a:lnTo>
                  <a:pt x="109016" y="30367"/>
                </a:lnTo>
                <a:lnTo>
                  <a:pt x="94973" y="31845"/>
                </a:lnTo>
                <a:lnTo>
                  <a:pt x="81464" y="32844"/>
                </a:lnTo>
                <a:lnTo>
                  <a:pt x="68595" y="32998"/>
                </a:lnTo>
                <a:lnTo>
                  <a:pt x="56156" y="32438"/>
                </a:lnTo>
                <a:lnTo>
                  <a:pt x="43730" y="31597"/>
                </a:lnTo>
                <a:lnTo>
                  <a:pt x="31099" y="30763"/>
                </a:lnTo>
                <a:lnTo>
                  <a:pt x="19178" y="29710"/>
                </a:lnTo>
                <a:lnTo>
                  <a:pt x="9989" y="27172"/>
                </a:lnTo>
                <a:lnTo>
                  <a:pt x="5157" y="22950"/>
                </a:lnTo>
                <a:lnTo>
                  <a:pt x="5478" y="18806"/>
                </a:lnTo>
                <a:lnTo>
                  <a:pt x="10447" y="15460"/>
                </a:lnTo>
                <a:lnTo>
                  <a:pt x="19415" y="12963"/>
                </a:lnTo>
                <a:lnTo>
                  <a:pt x="32049" y="11173"/>
                </a:lnTo>
                <a:lnTo>
                  <a:pt x="47821" y="9919"/>
                </a:lnTo>
                <a:lnTo>
                  <a:pt x="65594" y="9053"/>
                </a:lnTo>
                <a:lnTo>
                  <a:pt x="83820" y="8461"/>
                </a:lnTo>
                <a:lnTo>
                  <a:pt x="101592" y="8060"/>
                </a:lnTo>
                <a:lnTo>
                  <a:pt x="118607" y="7789"/>
                </a:lnTo>
                <a:lnTo>
                  <a:pt x="134875" y="7606"/>
                </a:lnTo>
                <a:lnTo>
                  <a:pt x="150522" y="7488"/>
                </a:lnTo>
                <a:lnTo>
                  <a:pt x="165693" y="7579"/>
                </a:lnTo>
                <a:lnTo>
                  <a:pt x="180516" y="8172"/>
                </a:lnTo>
                <a:lnTo>
                  <a:pt x="195092" y="9384"/>
                </a:lnTo>
                <a:lnTo>
                  <a:pt x="209495" y="11012"/>
                </a:lnTo>
                <a:lnTo>
                  <a:pt x="223781" y="12644"/>
                </a:lnTo>
                <a:lnTo>
                  <a:pt x="237990" y="14036"/>
                </a:lnTo>
                <a:lnTo>
                  <a:pt x="252313" y="15122"/>
                </a:lnTo>
                <a:lnTo>
                  <a:pt x="267075" y="15924"/>
                </a:lnTo>
                <a:lnTo>
                  <a:pt x="282425" y="16504"/>
                </a:lnTo>
                <a:lnTo>
                  <a:pt x="298668" y="17080"/>
                </a:lnTo>
                <a:lnTo>
                  <a:pt x="316322" y="18006"/>
                </a:lnTo>
                <a:lnTo>
                  <a:pt x="335528" y="19445"/>
                </a:lnTo>
                <a:lnTo>
                  <a:pt x="355800" y="21227"/>
                </a:lnTo>
                <a:lnTo>
                  <a:pt x="376245" y="22962"/>
                </a:lnTo>
                <a:lnTo>
                  <a:pt x="396318" y="24428"/>
                </a:lnTo>
                <a:lnTo>
                  <a:pt x="415522" y="25733"/>
                </a:lnTo>
                <a:lnTo>
                  <a:pt x="433265" y="27216"/>
                </a:lnTo>
                <a:lnTo>
                  <a:pt x="449278" y="29042"/>
                </a:lnTo>
                <a:lnTo>
                  <a:pt x="460150" y="30439"/>
                </a:lnTo>
                <a:lnTo>
                  <a:pt x="462027" y="30633"/>
                </a:lnTo>
                <a:lnTo>
                  <a:pt x="457041" y="30284"/>
                </a:lnTo>
                <a:lnTo>
                  <a:pt x="447771" y="29827"/>
                </a:lnTo>
                <a:lnTo>
                  <a:pt x="436131" y="29416"/>
                </a:lnTo>
                <a:lnTo>
                  <a:pt x="423256" y="29090"/>
                </a:lnTo>
                <a:lnTo>
                  <a:pt x="409267" y="28849"/>
                </a:lnTo>
                <a:lnTo>
                  <a:pt x="393554" y="28675"/>
                </a:lnTo>
                <a:lnTo>
                  <a:pt x="375895" y="28549"/>
                </a:lnTo>
                <a:lnTo>
                  <a:pt x="356957" y="28292"/>
                </a:lnTo>
                <a:lnTo>
                  <a:pt x="337999" y="27587"/>
                </a:lnTo>
                <a:lnTo>
                  <a:pt x="319763" y="26299"/>
                </a:lnTo>
                <a:lnTo>
                  <a:pt x="302451" y="24620"/>
                </a:lnTo>
                <a:lnTo>
                  <a:pt x="285990" y="22954"/>
                </a:lnTo>
                <a:lnTo>
                  <a:pt x="270213" y="21539"/>
                </a:lnTo>
                <a:lnTo>
                  <a:pt x="254787" y="20438"/>
                </a:lnTo>
                <a:lnTo>
                  <a:pt x="239261" y="19625"/>
                </a:lnTo>
                <a:lnTo>
                  <a:pt x="223400" y="19048"/>
                </a:lnTo>
                <a:lnTo>
                  <a:pt x="207320" y="18813"/>
                </a:lnTo>
                <a:lnTo>
                  <a:pt x="191371" y="19180"/>
                </a:lnTo>
                <a:lnTo>
                  <a:pt x="175753" y="20237"/>
                </a:lnTo>
                <a:lnTo>
                  <a:pt x="160503" y="21759"/>
                </a:lnTo>
                <a:lnTo>
                  <a:pt x="145578" y="23319"/>
                </a:lnTo>
                <a:lnTo>
                  <a:pt x="130909" y="24663"/>
                </a:lnTo>
                <a:lnTo>
                  <a:pt x="116430" y="25716"/>
                </a:lnTo>
                <a:lnTo>
                  <a:pt x="102088" y="26497"/>
                </a:lnTo>
                <a:lnTo>
                  <a:pt x="87848" y="27062"/>
                </a:lnTo>
                <a:lnTo>
                  <a:pt x="73843" y="27628"/>
                </a:lnTo>
                <a:lnTo>
                  <a:pt x="60359" y="28548"/>
                </a:lnTo>
                <a:lnTo>
                  <a:pt x="47505" y="29982"/>
                </a:lnTo>
                <a:lnTo>
                  <a:pt x="35077" y="31761"/>
                </a:lnTo>
                <a:lnTo>
                  <a:pt x="22658" y="33495"/>
                </a:lnTo>
                <a:lnTo>
                  <a:pt x="10109" y="34929"/>
                </a:lnTo>
                <a:lnTo>
                  <a:pt x="1064" y="35133"/>
                </a:lnTo>
                <a:lnTo>
                  <a:pt x="0" y="33746"/>
                </a:lnTo>
                <a:lnTo>
                  <a:pt x="5335" y="32193"/>
                </a:lnTo>
                <a:lnTo>
                  <a:pt x="14755" y="30977"/>
                </a:lnTo>
                <a:lnTo>
                  <a:pt x="26458" y="30113"/>
                </a:lnTo>
                <a:lnTo>
                  <a:pt x="39344" y="29519"/>
                </a:lnTo>
                <a:lnTo>
                  <a:pt x="52821" y="29116"/>
                </a:lnTo>
                <a:lnTo>
                  <a:pt x="66590" y="28844"/>
                </a:lnTo>
                <a:lnTo>
                  <a:pt x="80500" y="28662"/>
                </a:lnTo>
                <a:lnTo>
                  <a:pt x="94479" y="28539"/>
                </a:lnTo>
                <a:lnTo>
                  <a:pt x="108490" y="28457"/>
                </a:lnTo>
                <a:lnTo>
                  <a:pt x="122521" y="28403"/>
                </a:lnTo>
                <a:lnTo>
                  <a:pt x="136727" y="28366"/>
                </a:lnTo>
                <a:lnTo>
                  <a:pt x="151411" y="28342"/>
                </a:lnTo>
                <a:lnTo>
                  <a:pt x="166698" y="28326"/>
                </a:lnTo>
                <a:lnTo>
                  <a:pt x="182389" y="28315"/>
                </a:lnTo>
                <a:lnTo>
                  <a:pt x="198074" y="28308"/>
                </a:lnTo>
                <a:lnTo>
                  <a:pt x="213520" y="28307"/>
                </a:lnTo>
                <a:lnTo>
                  <a:pt x="228824" y="28477"/>
                </a:lnTo>
                <a:lnTo>
                  <a:pt x="244319" y="29123"/>
                </a:lnTo>
                <a:lnTo>
                  <a:pt x="260184" y="30370"/>
                </a:lnTo>
                <a:lnTo>
                  <a:pt x="276279" y="32022"/>
                </a:lnTo>
                <a:lnTo>
                  <a:pt x="292245" y="33669"/>
                </a:lnTo>
                <a:lnTo>
                  <a:pt x="307877" y="35076"/>
                </a:lnTo>
                <a:lnTo>
                  <a:pt x="323137" y="36342"/>
                </a:lnTo>
                <a:lnTo>
                  <a:pt x="338071" y="37798"/>
                </a:lnTo>
                <a:lnTo>
                  <a:pt x="352755" y="39629"/>
                </a:lnTo>
                <a:lnTo>
                  <a:pt x="367583" y="41860"/>
                </a:lnTo>
                <a:lnTo>
                  <a:pt x="383224" y="44435"/>
                </a:lnTo>
                <a:lnTo>
                  <a:pt x="399936" y="47273"/>
                </a:lnTo>
                <a:lnTo>
                  <a:pt x="416181" y="49962"/>
                </a:lnTo>
                <a:lnTo>
                  <a:pt x="427970" y="51334"/>
                </a:lnTo>
                <a:lnTo>
                  <a:pt x="432753" y="50819"/>
                </a:lnTo>
                <a:lnTo>
                  <a:pt x="431422" y="49178"/>
                </a:lnTo>
                <a:lnTo>
                  <a:pt x="425754" y="47061"/>
                </a:lnTo>
                <a:lnTo>
                  <a:pt x="417204" y="45014"/>
                </a:lnTo>
                <a:lnTo>
                  <a:pt x="406769" y="43299"/>
                </a:lnTo>
                <a:lnTo>
                  <a:pt x="395104" y="41809"/>
                </a:lnTo>
                <a:lnTo>
                  <a:pt x="382633" y="40193"/>
                </a:lnTo>
                <a:lnTo>
                  <a:pt x="369628" y="38254"/>
                </a:lnTo>
                <a:lnTo>
                  <a:pt x="356105" y="36121"/>
                </a:lnTo>
                <a:lnTo>
                  <a:pt x="341875" y="34141"/>
                </a:lnTo>
                <a:lnTo>
                  <a:pt x="326888" y="32512"/>
                </a:lnTo>
                <a:lnTo>
                  <a:pt x="311226" y="31265"/>
                </a:lnTo>
                <a:lnTo>
                  <a:pt x="295026" y="30354"/>
                </a:lnTo>
                <a:lnTo>
                  <a:pt x="278421" y="29701"/>
                </a:lnTo>
                <a:lnTo>
                  <a:pt x="261524" y="29077"/>
                </a:lnTo>
                <a:lnTo>
                  <a:pt x="244421" y="28117"/>
                </a:lnTo>
                <a:lnTo>
                  <a:pt x="227180" y="26657"/>
                </a:lnTo>
                <a:lnTo>
                  <a:pt x="210009" y="24860"/>
                </a:lnTo>
                <a:lnTo>
                  <a:pt x="193248" y="23115"/>
                </a:lnTo>
                <a:lnTo>
                  <a:pt x="177046" y="21647"/>
                </a:lnTo>
                <a:lnTo>
                  <a:pt x="161385" y="20511"/>
                </a:lnTo>
                <a:lnTo>
                  <a:pt x="146176" y="19673"/>
                </a:lnTo>
                <a:lnTo>
                  <a:pt x="131312" y="19076"/>
                </a:lnTo>
                <a:lnTo>
                  <a:pt x="116701" y="18657"/>
                </a:lnTo>
                <a:lnTo>
                  <a:pt x="102270" y="18369"/>
                </a:lnTo>
                <a:lnTo>
                  <a:pt x="87956" y="18168"/>
                </a:lnTo>
                <a:lnTo>
                  <a:pt x="73391" y="17861"/>
                </a:lnTo>
                <a:lnTo>
                  <a:pt x="57935" y="17123"/>
                </a:lnTo>
                <a:lnTo>
                  <a:pt x="41350" y="15809"/>
                </a:lnTo>
                <a:lnTo>
                  <a:pt x="25206" y="13921"/>
                </a:lnTo>
                <a:lnTo>
                  <a:pt x="13997" y="10850"/>
                </a:lnTo>
                <a:lnTo>
                  <a:pt x="11205" y="6776"/>
                </a:lnTo>
                <a:lnTo>
                  <a:pt x="16316" y="3431"/>
                </a:lnTo>
                <a:lnTo>
                  <a:pt x="27132" y="1289"/>
                </a:lnTo>
                <a:lnTo>
                  <a:pt x="41285" y="414"/>
                </a:lnTo>
                <a:lnTo>
                  <a:pt x="57192" y="671"/>
                </a:lnTo>
                <a:lnTo>
                  <a:pt x="74137" y="1677"/>
                </a:lnTo>
                <a:lnTo>
                  <a:pt x="91979" y="2903"/>
                </a:lnTo>
                <a:lnTo>
                  <a:pt x="110620" y="4033"/>
                </a:lnTo>
                <a:lnTo>
                  <a:pt x="129757" y="5116"/>
                </a:lnTo>
                <a:lnTo>
                  <a:pt x="148930" y="6451"/>
                </a:lnTo>
                <a:lnTo>
                  <a:pt x="167880" y="8198"/>
                </a:lnTo>
                <a:lnTo>
                  <a:pt x="186695" y="10202"/>
                </a:lnTo>
                <a:lnTo>
                  <a:pt x="205702" y="12095"/>
                </a:lnTo>
                <a:lnTo>
                  <a:pt x="225088" y="13670"/>
                </a:lnTo>
                <a:lnTo>
                  <a:pt x="245041" y="15049"/>
                </a:lnTo>
                <a:lnTo>
                  <a:pt x="265816" y="16583"/>
                </a:lnTo>
                <a:lnTo>
                  <a:pt x="287433" y="18462"/>
                </a:lnTo>
                <a:lnTo>
                  <a:pt x="308726" y="20564"/>
                </a:lnTo>
                <a:lnTo>
                  <a:pt x="329535" y="22742"/>
                </a:lnTo>
                <a:lnTo>
                  <a:pt x="351687" y="25191"/>
                </a:lnTo>
                <a:lnTo>
                  <a:pt x="378704" y="282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3212669" y="2421554"/>
            <a:ext cx="567062" cy="221100"/>
            <a:chOff x="3212669" y="2421554"/>
            <a:chExt cx="567062" cy="221100"/>
          </a:xfrm>
        </p:grpSpPr>
        <p:sp>
          <p:nvSpPr>
            <p:cNvPr id="137" name="Freeform 136"/>
            <p:cNvSpPr/>
            <p:nvPr/>
          </p:nvSpPr>
          <p:spPr>
            <a:xfrm>
              <a:off x="3758673" y="24320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105285"/>
                  </a:moveTo>
                  <a:lnTo>
                    <a:pt x="18123" y="96350"/>
                  </a:lnTo>
                  <a:lnTo>
                    <a:pt x="15341" y="86723"/>
                  </a:lnTo>
                  <a:lnTo>
                    <a:pt x="12446" y="75445"/>
                  </a:lnTo>
                  <a:lnTo>
                    <a:pt x="9568" y="63014"/>
                  </a:lnTo>
                  <a:lnTo>
                    <a:pt x="6739" y="49024"/>
                  </a:lnTo>
                  <a:lnTo>
                    <a:pt x="3710" y="300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12669" y="2421554"/>
              <a:ext cx="565090" cy="221100"/>
            </a:xfrm>
            <a:custGeom>
              <a:avLst/>
              <a:gdLst/>
              <a:ahLst/>
              <a:cxnLst/>
              <a:rect l="0" t="0" r="0" b="0"/>
              <a:pathLst>
                <a:path w="565090" h="221100">
                  <a:moveTo>
                    <a:pt x="72222" y="221099"/>
                  </a:moveTo>
                  <a:lnTo>
                    <a:pt x="66354" y="215231"/>
                  </a:lnTo>
                  <a:lnTo>
                    <a:pt x="60790" y="209666"/>
                  </a:lnTo>
                  <a:lnTo>
                    <a:pt x="54991" y="203867"/>
                  </a:lnTo>
                  <a:lnTo>
                    <a:pt x="48910" y="197787"/>
                  </a:lnTo>
                  <a:lnTo>
                    <a:pt x="42580" y="191457"/>
                  </a:lnTo>
                  <a:lnTo>
                    <a:pt x="36048" y="184928"/>
                  </a:lnTo>
                  <a:lnTo>
                    <a:pt x="29199" y="178253"/>
                  </a:lnTo>
                  <a:lnTo>
                    <a:pt x="21768" y="171470"/>
                  </a:lnTo>
                  <a:lnTo>
                    <a:pt x="13687" y="164667"/>
                  </a:lnTo>
                  <a:lnTo>
                    <a:pt x="6093" y="159778"/>
                  </a:lnTo>
                  <a:lnTo>
                    <a:pt x="1252" y="159038"/>
                  </a:lnTo>
                  <a:lnTo>
                    <a:pt x="0" y="161436"/>
                  </a:lnTo>
                  <a:lnTo>
                    <a:pt x="1591" y="165728"/>
                  </a:lnTo>
                  <a:lnTo>
                    <a:pt x="5102" y="171121"/>
                  </a:lnTo>
                  <a:lnTo>
                    <a:pt x="9851" y="177154"/>
                  </a:lnTo>
                  <a:lnTo>
                    <a:pt x="15400" y="183561"/>
                  </a:lnTo>
                  <a:lnTo>
                    <a:pt x="21627" y="190026"/>
                  </a:lnTo>
                  <a:lnTo>
                    <a:pt x="28662" y="196155"/>
                  </a:lnTo>
                  <a:lnTo>
                    <a:pt x="36516" y="201756"/>
                  </a:lnTo>
                  <a:lnTo>
                    <a:pt x="45086" y="206504"/>
                  </a:lnTo>
                  <a:lnTo>
                    <a:pt x="54218" y="209864"/>
                  </a:lnTo>
                  <a:lnTo>
                    <a:pt x="63772" y="211677"/>
                  </a:lnTo>
                  <a:lnTo>
                    <a:pt x="73629" y="212098"/>
                  </a:lnTo>
                  <a:lnTo>
                    <a:pt x="83699" y="211401"/>
                  </a:lnTo>
                  <a:lnTo>
                    <a:pt x="93921" y="209866"/>
                  </a:lnTo>
                  <a:lnTo>
                    <a:pt x="104412" y="207890"/>
                  </a:lnTo>
                  <a:lnTo>
                    <a:pt x="115448" y="205959"/>
                  </a:lnTo>
                  <a:lnTo>
                    <a:pt x="127130" y="204330"/>
                  </a:lnTo>
                  <a:lnTo>
                    <a:pt x="139248" y="202899"/>
                  </a:lnTo>
                  <a:lnTo>
                    <a:pt x="151382" y="201325"/>
                  </a:lnTo>
                  <a:lnTo>
                    <a:pt x="163290" y="199416"/>
                  </a:lnTo>
                  <a:lnTo>
                    <a:pt x="175065" y="197301"/>
                  </a:lnTo>
                  <a:lnTo>
                    <a:pt x="187037" y="195334"/>
                  </a:lnTo>
                  <a:lnTo>
                    <a:pt x="199388" y="193714"/>
                  </a:lnTo>
                  <a:lnTo>
                    <a:pt x="212141" y="192473"/>
                  </a:lnTo>
                  <a:lnTo>
                    <a:pt x="225242" y="191566"/>
                  </a:lnTo>
                  <a:lnTo>
                    <a:pt x="238611" y="190916"/>
                  </a:lnTo>
                  <a:lnTo>
                    <a:pt x="252013" y="190293"/>
                  </a:lnTo>
                  <a:lnTo>
                    <a:pt x="265085" y="189335"/>
                  </a:lnTo>
                  <a:lnTo>
                    <a:pt x="277657" y="187875"/>
                  </a:lnTo>
                  <a:lnTo>
                    <a:pt x="289895" y="186079"/>
                  </a:lnTo>
                  <a:lnTo>
                    <a:pt x="302185" y="184335"/>
                  </a:lnTo>
                  <a:lnTo>
                    <a:pt x="314754" y="182862"/>
                  </a:lnTo>
                  <a:lnTo>
                    <a:pt x="327654" y="181553"/>
                  </a:lnTo>
                  <a:lnTo>
                    <a:pt x="340854" y="180067"/>
                  </a:lnTo>
                  <a:lnTo>
                    <a:pt x="354294" y="178221"/>
                  </a:lnTo>
                  <a:lnTo>
                    <a:pt x="367913" y="176150"/>
                  </a:lnTo>
                  <a:lnTo>
                    <a:pt x="381663" y="174214"/>
                  </a:lnTo>
                  <a:lnTo>
                    <a:pt x="395503" y="172614"/>
                  </a:lnTo>
                  <a:lnTo>
                    <a:pt x="409407" y="171388"/>
                  </a:lnTo>
                  <a:lnTo>
                    <a:pt x="423355" y="170490"/>
                  </a:lnTo>
                  <a:lnTo>
                    <a:pt x="437328" y="169846"/>
                  </a:lnTo>
                  <a:lnTo>
                    <a:pt x="451153" y="169227"/>
                  </a:lnTo>
                  <a:lnTo>
                    <a:pt x="464515" y="168272"/>
                  </a:lnTo>
                  <a:lnTo>
                    <a:pt x="477281" y="166810"/>
                  </a:lnTo>
                  <a:lnTo>
                    <a:pt x="489482" y="164842"/>
                  </a:lnTo>
                  <a:lnTo>
                    <a:pt x="501215" y="162450"/>
                  </a:lnTo>
                  <a:lnTo>
                    <a:pt x="512587" y="159725"/>
                  </a:lnTo>
                  <a:lnTo>
                    <a:pt x="523530" y="156591"/>
                  </a:lnTo>
                  <a:lnTo>
                    <a:pt x="533813" y="152809"/>
                  </a:lnTo>
                  <a:lnTo>
                    <a:pt x="543349" y="148297"/>
                  </a:lnTo>
                  <a:lnTo>
                    <a:pt x="551719" y="142963"/>
                  </a:lnTo>
                  <a:lnTo>
                    <a:pt x="558130" y="136625"/>
                  </a:lnTo>
                  <a:lnTo>
                    <a:pt x="562326" y="129280"/>
                  </a:lnTo>
                  <a:lnTo>
                    <a:pt x="564516" y="120907"/>
                  </a:lnTo>
                  <a:lnTo>
                    <a:pt x="565089" y="111383"/>
                  </a:lnTo>
                  <a:lnTo>
                    <a:pt x="564445" y="100754"/>
                  </a:lnTo>
                  <a:lnTo>
                    <a:pt x="563085" y="89194"/>
                  </a:lnTo>
                  <a:lnTo>
                    <a:pt x="561575" y="76909"/>
                  </a:lnTo>
                  <a:lnTo>
                    <a:pt x="560236" y="64105"/>
                  </a:lnTo>
                  <a:lnTo>
                    <a:pt x="559170" y="51348"/>
                  </a:lnTo>
                  <a:lnTo>
                    <a:pt x="558258" y="38211"/>
                  </a:lnTo>
                  <a:lnTo>
                    <a:pt x="557424" y="22425"/>
                  </a:lnTo>
                  <a:lnTo>
                    <a:pt x="5565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2680351" y="1203690"/>
            <a:ext cx="389804" cy="28145"/>
          </a:xfrm>
          <a:custGeom>
            <a:avLst/>
            <a:gdLst/>
            <a:ahLst/>
            <a:cxnLst/>
            <a:rect l="0" t="0" r="0" b="0"/>
            <a:pathLst>
              <a:path w="389804" h="28145">
                <a:moveTo>
                  <a:pt x="351856" y="17615"/>
                </a:moveTo>
                <a:lnTo>
                  <a:pt x="340121" y="17615"/>
                </a:lnTo>
                <a:lnTo>
                  <a:pt x="328992" y="17615"/>
                </a:lnTo>
                <a:lnTo>
                  <a:pt x="317389" y="17615"/>
                </a:lnTo>
                <a:lnTo>
                  <a:pt x="305055" y="17615"/>
                </a:lnTo>
                <a:lnTo>
                  <a:pt x="291747" y="17615"/>
                </a:lnTo>
                <a:lnTo>
                  <a:pt x="277446" y="17620"/>
                </a:lnTo>
                <a:lnTo>
                  <a:pt x="262615" y="17793"/>
                </a:lnTo>
                <a:lnTo>
                  <a:pt x="248050" y="18441"/>
                </a:lnTo>
                <a:lnTo>
                  <a:pt x="234171" y="19690"/>
                </a:lnTo>
                <a:lnTo>
                  <a:pt x="220566" y="21342"/>
                </a:lnTo>
                <a:lnTo>
                  <a:pt x="206220" y="22990"/>
                </a:lnTo>
                <a:lnTo>
                  <a:pt x="190604" y="24393"/>
                </a:lnTo>
                <a:lnTo>
                  <a:pt x="173843" y="25486"/>
                </a:lnTo>
                <a:lnTo>
                  <a:pt x="156433" y="26294"/>
                </a:lnTo>
                <a:lnTo>
                  <a:pt x="138749" y="26872"/>
                </a:lnTo>
                <a:lnTo>
                  <a:pt x="120822" y="27277"/>
                </a:lnTo>
                <a:lnTo>
                  <a:pt x="102428" y="27557"/>
                </a:lnTo>
                <a:lnTo>
                  <a:pt x="83475" y="27748"/>
                </a:lnTo>
                <a:lnTo>
                  <a:pt x="64325" y="27877"/>
                </a:lnTo>
                <a:lnTo>
                  <a:pt x="45689" y="27965"/>
                </a:lnTo>
                <a:lnTo>
                  <a:pt x="27961" y="28020"/>
                </a:lnTo>
                <a:lnTo>
                  <a:pt x="12353" y="27870"/>
                </a:lnTo>
                <a:lnTo>
                  <a:pt x="2300" y="26674"/>
                </a:lnTo>
                <a:lnTo>
                  <a:pt x="0" y="24364"/>
                </a:lnTo>
                <a:lnTo>
                  <a:pt x="3979" y="22269"/>
                </a:lnTo>
                <a:lnTo>
                  <a:pt x="12379" y="20744"/>
                </a:lnTo>
                <a:lnTo>
                  <a:pt x="23791" y="19702"/>
                </a:lnTo>
                <a:lnTo>
                  <a:pt x="37229" y="19004"/>
                </a:lnTo>
                <a:lnTo>
                  <a:pt x="51859" y="18539"/>
                </a:lnTo>
                <a:lnTo>
                  <a:pt x="66926" y="18230"/>
                </a:lnTo>
                <a:lnTo>
                  <a:pt x="82006" y="18025"/>
                </a:lnTo>
                <a:lnTo>
                  <a:pt x="97257" y="17888"/>
                </a:lnTo>
                <a:lnTo>
                  <a:pt x="113260" y="17797"/>
                </a:lnTo>
                <a:lnTo>
                  <a:pt x="130290" y="17732"/>
                </a:lnTo>
                <a:lnTo>
                  <a:pt x="148155" y="17519"/>
                </a:lnTo>
                <a:lnTo>
                  <a:pt x="166382" y="16843"/>
                </a:lnTo>
                <a:lnTo>
                  <a:pt x="184637" y="15581"/>
                </a:lnTo>
                <a:lnTo>
                  <a:pt x="202455" y="14090"/>
                </a:lnTo>
                <a:lnTo>
                  <a:pt x="219186" y="13082"/>
                </a:lnTo>
                <a:lnTo>
                  <a:pt x="234596" y="12922"/>
                </a:lnTo>
                <a:lnTo>
                  <a:pt x="249265" y="13479"/>
                </a:lnTo>
                <a:lnTo>
                  <a:pt x="264342" y="14316"/>
                </a:lnTo>
                <a:lnTo>
                  <a:pt x="280451" y="15140"/>
                </a:lnTo>
                <a:lnTo>
                  <a:pt x="297376" y="15827"/>
                </a:lnTo>
                <a:lnTo>
                  <a:pt x="314364" y="16354"/>
                </a:lnTo>
                <a:lnTo>
                  <a:pt x="330939" y="16736"/>
                </a:lnTo>
                <a:lnTo>
                  <a:pt x="346797" y="16838"/>
                </a:lnTo>
                <a:lnTo>
                  <a:pt x="361666" y="16382"/>
                </a:lnTo>
                <a:lnTo>
                  <a:pt x="375446" y="15236"/>
                </a:lnTo>
                <a:lnTo>
                  <a:pt x="385919" y="12626"/>
                </a:lnTo>
                <a:lnTo>
                  <a:pt x="389803" y="8595"/>
                </a:lnTo>
                <a:lnTo>
                  <a:pt x="387337" y="4990"/>
                </a:lnTo>
                <a:lnTo>
                  <a:pt x="380071" y="2320"/>
                </a:lnTo>
                <a:lnTo>
                  <a:pt x="369449" y="626"/>
                </a:lnTo>
                <a:lnTo>
                  <a:pt x="356545" y="0"/>
                </a:lnTo>
                <a:lnTo>
                  <a:pt x="342109" y="387"/>
                </a:lnTo>
                <a:lnTo>
                  <a:pt x="326811" y="1460"/>
                </a:lnTo>
                <a:lnTo>
                  <a:pt x="311298" y="2719"/>
                </a:lnTo>
                <a:lnTo>
                  <a:pt x="295920" y="3861"/>
                </a:lnTo>
                <a:lnTo>
                  <a:pt x="280470" y="4779"/>
                </a:lnTo>
                <a:lnTo>
                  <a:pt x="264334" y="5471"/>
                </a:lnTo>
                <a:lnTo>
                  <a:pt x="247220" y="5976"/>
                </a:lnTo>
                <a:lnTo>
                  <a:pt x="229469" y="6502"/>
                </a:lnTo>
                <a:lnTo>
                  <a:pt x="211851" y="7395"/>
                </a:lnTo>
                <a:lnTo>
                  <a:pt x="194800" y="8811"/>
                </a:lnTo>
                <a:lnTo>
                  <a:pt x="177926" y="10578"/>
                </a:lnTo>
                <a:lnTo>
                  <a:pt x="160238" y="12304"/>
                </a:lnTo>
                <a:lnTo>
                  <a:pt x="141238" y="13764"/>
                </a:lnTo>
                <a:lnTo>
                  <a:pt x="121391" y="15064"/>
                </a:lnTo>
                <a:lnTo>
                  <a:pt x="101822" y="16544"/>
                </a:lnTo>
                <a:lnTo>
                  <a:pt x="83194" y="18386"/>
                </a:lnTo>
                <a:lnTo>
                  <a:pt x="66240" y="20464"/>
                </a:lnTo>
                <a:lnTo>
                  <a:pt x="50344" y="22623"/>
                </a:lnTo>
                <a:lnTo>
                  <a:pt x="34116" y="25056"/>
                </a:lnTo>
                <a:lnTo>
                  <a:pt x="14944" y="281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4340688" y="1202972"/>
            <a:ext cx="481365" cy="29324"/>
          </a:xfrm>
          <a:custGeom>
            <a:avLst/>
            <a:gdLst/>
            <a:ahLst/>
            <a:cxnLst/>
            <a:rect l="0" t="0" r="0" b="0"/>
            <a:pathLst>
              <a:path w="481365" h="29324">
                <a:moveTo>
                  <a:pt x="481364" y="28862"/>
                </a:moveTo>
                <a:lnTo>
                  <a:pt x="469629" y="25995"/>
                </a:lnTo>
                <a:lnTo>
                  <a:pt x="458500" y="23853"/>
                </a:lnTo>
                <a:lnTo>
                  <a:pt x="446906" y="22245"/>
                </a:lnTo>
                <a:lnTo>
                  <a:pt x="434918" y="20892"/>
                </a:lnTo>
                <a:lnTo>
                  <a:pt x="422906" y="19395"/>
                </a:lnTo>
                <a:lnTo>
                  <a:pt x="411094" y="17549"/>
                </a:lnTo>
                <a:lnTo>
                  <a:pt x="399222" y="15482"/>
                </a:lnTo>
                <a:lnTo>
                  <a:pt x="386656" y="13550"/>
                </a:lnTo>
                <a:lnTo>
                  <a:pt x="373086" y="11953"/>
                </a:lnTo>
                <a:lnTo>
                  <a:pt x="358361" y="10730"/>
                </a:lnTo>
                <a:lnTo>
                  <a:pt x="342335" y="9834"/>
                </a:lnTo>
                <a:lnTo>
                  <a:pt x="325065" y="9196"/>
                </a:lnTo>
                <a:lnTo>
                  <a:pt x="306755" y="8752"/>
                </a:lnTo>
                <a:lnTo>
                  <a:pt x="287640" y="8445"/>
                </a:lnTo>
                <a:lnTo>
                  <a:pt x="267938" y="8236"/>
                </a:lnTo>
                <a:lnTo>
                  <a:pt x="247980" y="8095"/>
                </a:lnTo>
                <a:lnTo>
                  <a:pt x="228203" y="7999"/>
                </a:lnTo>
                <a:lnTo>
                  <a:pt x="208827" y="7935"/>
                </a:lnTo>
                <a:lnTo>
                  <a:pt x="189884" y="7892"/>
                </a:lnTo>
                <a:lnTo>
                  <a:pt x="171317" y="7863"/>
                </a:lnTo>
                <a:lnTo>
                  <a:pt x="153051" y="7844"/>
                </a:lnTo>
                <a:lnTo>
                  <a:pt x="135172" y="7831"/>
                </a:lnTo>
                <a:lnTo>
                  <a:pt x="117926" y="7822"/>
                </a:lnTo>
                <a:lnTo>
                  <a:pt x="101427" y="7821"/>
                </a:lnTo>
                <a:lnTo>
                  <a:pt x="86792" y="8006"/>
                </a:lnTo>
                <a:lnTo>
                  <a:pt x="77343" y="9227"/>
                </a:lnTo>
                <a:lnTo>
                  <a:pt x="75009" y="11555"/>
                </a:lnTo>
                <a:lnTo>
                  <a:pt x="78146" y="13662"/>
                </a:lnTo>
                <a:lnTo>
                  <a:pt x="85141" y="15195"/>
                </a:lnTo>
                <a:lnTo>
                  <a:pt x="95051" y="16241"/>
                </a:lnTo>
                <a:lnTo>
                  <a:pt x="107182" y="16941"/>
                </a:lnTo>
                <a:lnTo>
                  <a:pt x="121118" y="17407"/>
                </a:lnTo>
                <a:lnTo>
                  <a:pt x="136706" y="17717"/>
                </a:lnTo>
                <a:lnTo>
                  <a:pt x="153726" y="17923"/>
                </a:lnTo>
                <a:lnTo>
                  <a:pt x="171891" y="18060"/>
                </a:lnTo>
                <a:lnTo>
                  <a:pt x="190919" y="18151"/>
                </a:lnTo>
                <a:lnTo>
                  <a:pt x="210578" y="18212"/>
                </a:lnTo>
                <a:lnTo>
                  <a:pt x="230848" y="18252"/>
                </a:lnTo>
                <a:lnTo>
                  <a:pt x="251901" y="18279"/>
                </a:lnTo>
                <a:lnTo>
                  <a:pt x="273766" y="18297"/>
                </a:lnTo>
                <a:lnTo>
                  <a:pt x="296180" y="18309"/>
                </a:lnTo>
                <a:lnTo>
                  <a:pt x="318685" y="18317"/>
                </a:lnTo>
                <a:lnTo>
                  <a:pt x="340999" y="18327"/>
                </a:lnTo>
                <a:lnTo>
                  <a:pt x="362540" y="18504"/>
                </a:lnTo>
                <a:lnTo>
                  <a:pt x="382400" y="19154"/>
                </a:lnTo>
                <a:lnTo>
                  <a:pt x="400245" y="20409"/>
                </a:lnTo>
                <a:lnTo>
                  <a:pt x="416549" y="22236"/>
                </a:lnTo>
                <a:lnTo>
                  <a:pt x="432274" y="24533"/>
                </a:lnTo>
                <a:lnTo>
                  <a:pt x="447932" y="27164"/>
                </a:lnTo>
                <a:lnTo>
                  <a:pt x="459654" y="29131"/>
                </a:lnTo>
                <a:lnTo>
                  <a:pt x="462915" y="29323"/>
                </a:lnTo>
                <a:lnTo>
                  <a:pt x="460170" y="28160"/>
                </a:lnTo>
                <a:lnTo>
                  <a:pt x="453514" y="26309"/>
                </a:lnTo>
                <a:lnTo>
                  <a:pt x="443547" y="24398"/>
                </a:lnTo>
                <a:lnTo>
                  <a:pt x="430727" y="22750"/>
                </a:lnTo>
                <a:lnTo>
                  <a:pt x="415935" y="21292"/>
                </a:lnTo>
                <a:lnTo>
                  <a:pt x="400340" y="19692"/>
                </a:lnTo>
                <a:lnTo>
                  <a:pt x="384661" y="17761"/>
                </a:lnTo>
                <a:lnTo>
                  <a:pt x="368715" y="15630"/>
                </a:lnTo>
                <a:lnTo>
                  <a:pt x="351651" y="13652"/>
                </a:lnTo>
                <a:lnTo>
                  <a:pt x="333070" y="12023"/>
                </a:lnTo>
                <a:lnTo>
                  <a:pt x="313504" y="10777"/>
                </a:lnTo>
                <a:lnTo>
                  <a:pt x="294123" y="9866"/>
                </a:lnTo>
                <a:lnTo>
                  <a:pt x="275602" y="9218"/>
                </a:lnTo>
                <a:lnTo>
                  <a:pt x="258098" y="8766"/>
                </a:lnTo>
                <a:lnTo>
                  <a:pt x="241509" y="8455"/>
                </a:lnTo>
                <a:lnTo>
                  <a:pt x="225650" y="8243"/>
                </a:lnTo>
                <a:lnTo>
                  <a:pt x="210340" y="8099"/>
                </a:lnTo>
                <a:lnTo>
                  <a:pt x="195424" y="8002"/>
                </a:lnTo>
                <a:lnTo>
                  <a:pt x="180787" y="7937"/>
                </a:lnTo>
                <a:lnTo>
                  <a:pt x="166342" y="7893"/>
                </a:lnTo>
                <a:lnTo>
                  <a:pt x="152030" y="7864"/>
                </a:lnTo>
                <a:lnTo>
                  <a:pt x="137812" y="7849"/>
                </a:lnTo>
                <a:lnTo>
                  <a:pt x="123822" y="8008"/>
                </a:lnTo>
                <a:lnTo>
                  <a:pt x="110350" y="8648"/>
                </a:lnTo>
                <a:lnTo>
                  <a:pt x="97500" y="9886"/>
                </a:lnTo>
                <a:lnTo>
                  <a:pt x="84905" y="11362"/>
                </a:lnTo>
                <a:lnTo>
                  <a:pt x="71842" y="12360"/>
                </a:lnTo>
                <a:lnTo>
                  <a:pt x="57942" y="12512"/>
                </a:lnTo>
                <a:lnTo>
                  <a:pt x="43333" y="11951"/>
                </a:lnTo>
                <a:lnTo>
                  <a:pt x="28447" y="11110"/>
                </a:lnTo>
                <a:lnTo>
                  <a:pt x="13680" y="10278"/>
                </a:lnTo>
                <a:lnTo>
                  <a:pt x="2699" y="9350"/>
                </a:lnTo>
                <a:lnTo>
                  <a:pt x="0" y="8046"/>
                </a:lnTo>
                <a:lnTo>
                  <a:pt x="4246" y="6356"/>
                </a:lnTo>
                <a:lnTo>
                  <a:pt x="13021" y="4442"/>
                </a:lnTo>
                <a:lnTo>
                  <a:pt x="24354" y="2644"/>
                </a:lnTo>
                <a:lnTo>
                  <a:pt x="37030" y="1159"/>
                </a:lnTo>
                <a:lnTo>
                  <a:pt x="50385" y="189"/>
                </a:lnTo>
                <a:lnTo>
                  <a:pt x="64082" y="0"/>
                </a:lnTo>
                <a:lnTo>
                  <a:pt x="77954" y="653"/>
                </a:lnTo>
                <a:lnTo>
                  <a:pt x="92078" y="1889"/>
                </a:lnTo>
                <a:lnTo>
                  <a:pt x="106720" y="3251"/>
                </a:lnTo>
                <a:lnTo>
                  <a:pt x="121989" y="4463"/>
                </a:lnTo>
                <a:lnTo>
                  <a:pt x="137841" y="5596"/>
                </a:lnTo>
                <a:lnTo>
                  <a:pt x="154169" y="6963"/>
                </a:lnTo>
                <a:lnTo>
                  <a:pt x="170864" y="8734"/>
                </a:lnTo>
                <a:lnTo>
                  <a:pt x="187992" y="10924"/>
                </a:lnTo>
                <a:lnTo>
                  <a:pt x="205782" y="13473"/>
                </a:lnTo>
                <a:lnTo>
                  <a:pt x="224279" y="16298"/>
                </a:lnTo>
                <a:lnTo>
                  <a:pt x="242498" y="19172"/>
                </a:lnTo>
                <a:lnTo>
                  <a:pt x="260303" y="22019"/>
                </a:lnTo>
                <a:lnTo>
                  <a:pt x="279259" y="25088"/>
                </a:lnTo>
                <a:lnTo>
                  <a:pt x="302379" y="288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523589" y="3125647"/>
            <a:ext cx="8548621" cy="714330"/>
            <a:chOff x="523589" y="3125647"/>
            <a:chExt cx="8548621" cy="714330"/>
          </a:xfrm>
        </p:grpSpPr>
        <p:sp>
          <p:nvSpPr>
            <p:cNvPr id="2" name="Freeform 1"/>
            <p:cNvSpPr/>
            <p:nvPr/>
          </p:nvSpPr>
          <p:spPr>
            <a:xfrm>
              <a:off x="523589" y="3325689"/>
              <a:ext cx="311537" cy="299451"/>
            </a:xfrm>
            <a:custGeom>
              <a:avLst/>
              <a:gdLst/>
              <a:ahLst/>
              <a:cxnLst/>
              <a:rect l="0" t="0" r="0" b="0"/>
              <a:pathLst>
                <a:path w="311537" h="299451">
                  <a:moveTo>
                    <a:pt x="20536" y="42114"/>
                  </a:moveTo>
                  <a:lnTo>
                    <a:pt x="17603" y="50915"/>
                  </a:lnTo>
                  <a:lnTo>
                    <a:pt x="14820" y="59262"/>
                  </a:lnTo>
                  <a:lnTo>
                    <a:pt x="11925" y="67965"/>
                  </a:lnTo>
                  <a:lnTo>
                    <a:pt x="9058" y="77259"/>
                  </a:lnTo>
                  <a:lnTo>
                    <a:pt x="6541" y="87402"/>
                  </a:lnTo>
                  <a:lnTo>
                    <a:pt x="4530" y="98447"/>
                  </a:lnTo>
                  <a:lnTo>
                    <a:pt x="3018" y="110287"/>
                  </a:lnTo>
                  <a:lnTo>
                    <a:pt x="1923" y="122757"/>
                  </a:lnTo>
                  <a:lnTo>
                    <a:pt x="1150" y="135700"/>
                  </a:lnTo>
                  <a:lnTo>
                    <a:pt x="614" y="148982"/>
                  </a:lnTo>
                  <a:lnTo>
                    <a:pt x="246" y="162504"/>
                  </a:lnTo>
                  <a:lnTo>
                    <a:pt x="0" y="176188"/>
                  </a:lnTo>
                  <a:lnTo>
                    <a:pt x="3" y="189816"/>
                  </a:lnTo>
                  <a:lnTo>
                    <a:pt x="537" y="203047"/>
                  </a:lnTo>
                  <a:lnTo>
                    <a:pt x="1718" y="215725"/>
                  </a:lnTo>
                  <a:lnTo>
                    <a:pt x="3665" y="227866"/>
                  </a:lnTo>
                  <a:lnTo>
                    <a:pt x="6576" y="239560"/>
                  </a:lnTo>
                  <a:lnTo>
                    <a:pt x="10466" y="250891"/>
                  </a:lnTo>
                  <a:lnTo>
                    <a:pt x="15368" y="261299"/>
                  </a:lnTo>
                  <a:lnTo>
                    <a:pt x="21407" y="269624"/>
                  </a:lnTo>
                  <a:lnTo>
                    <a:pt x="28534" y="275397"/>
                  </a:lnTo>
                  <a:lnTo>
                    <a:pt x="36251" y="278458"/>
                  </a:lnTo>
                  <a:lnTo>
                    <a:pt x="43736" y="278625"/>
                  </a:lnTo>
                  <a:lnTo>
                    <a:pt x="50543" y="276104"/>
                  </a:lnTo>
                  <a:lnTo>
                    <a:pt x="56585" y="271363"/>
                  </a:lnTo>
                  <a:lnTo>
                    <a:pt x="61951" y="264917"/>
                  </a:lnTo>
                  <a:lnTo>
                    <a:pt x="66782" y="257221"/>
                  </a:lnTo>
                  <a:lnTo>
                    <a:pt x="71214" y="248637"/>
                  </a:lnTo>
                  <a:lnTo>
                    <a:pt x="75359" y="239431"/>
                  </a:lnTo>
                  <a:lnTo>
                    <a:pt x="79328" y="229842"/>
                  </a:lnTo>
                  <a:lnTo>
                    <a:pt x="84086" y="221600"/>
                  </a:lnTo>
                  <a:lnTo>
                    <a:pt x="90225" y="217537"/>
                  </a:lnTo>
                  <a:lnTo>
                    <a:pt x="96511" y="218142"/>
                  </a:lnTo>
                  <a:lnTo>
                    <a:pt x="102343" y="222255"/>
                  </a:lnTo>
                  <a:lnTo>
                    <a:pt x="107626" y="228674"/>
                  </a:lnTo>
                  <a:lnTo>
                    <a:pt x="112595" y="236395"/>
                  </a:lnTo>
                  <a:lnTo>
                    <a:pt x="117661" y="244572"/>
                  </a:lnTo>
                  <a:lnTo>
                    <a:pt x="123060" y="252739"/>
                  </a:lnTo>
                  <a:lnTo>
                    <a:pt x="129001" y="260718"/>
                  </a:lnTo>
                  <a:lnTo>
                    <a:pt x="135750" y="268473"/>
                  </a:lnTo>
                  <a:lnTo>
                    <a:pt x="143373" y="276022"/>
                  </a:lnTo>
                  <a:lnTo>
                    <a:pt x="151934" y="283079"/>
                  </a:lnTo>
                  <a:lnTo>
                    <a:pt x="161583" y="289068"/>
                  </a:lnTo>
                  <a:lnTo>
                    <a:pt x="172292" y="293760"/>
                  </a:lnTo>
                  <a:lnTo>
                    <a:pt x="183736" y="297080"/>
                  </a:lnTo>
                  <a:lnTo>
                    <a:pt x="195410" y="298943"/>
                  </a:lnTo>
                  <a:lnTo>
                    <a:pt x="206995" y="299450"/>
                  </a:lnTo>
                  <a:lnTo>
                    <a:pt x="218213" y="298673"/>
                  </a:lnTo>
                  <a:lnTo>
                    <a:pt x="228746" y="296564"/>
                  </a:lnTo>
                  <a:lnTo>
                    <a:pt x="238495" y="293213"/>
                  </a:lnTo>
                  <a:lnTo>
                    <a:pt x="247533" y="288508"/>
                  </a:lnTo>
                  <a:lnTo>
                    <a:pt x="255998" y="282069"/>
                  </a:lnTo>
                  <a:lnTo>
                    <a:pt x="264026" y="273846"/>
                  </a:lnTo>
                  <a:lnTo>
                    <a:pt x="271572" y="264070"/>
                  </a:lnTo>
                  <a:lnTo>
                    <a:pt x="278421" y="253066"/>
                  </a:lnTo>
                  <a:lnTo>
                    <a:pt x="284512" y="241147"/>
                  </a:lnTo>
                  <a:lnTo>
                    <a:pt x="289925" y="228569"/>
                  </a:lnTo>
                  <a:lnTo>
                    <a:pt x="294796" y="215528"/>
                  </a:lnTo>
                  <a:lnTo>
                    <a:pt x="299253" y="202161"/>
                  </a:lnTo>
                  <a:lnTo>
                    <a:pt x="303248" y="188406"/>
                  </a:lnTo>
                  <a:lnTo>
                    <a:pt x="306558" y="174027"/>
                  </a:lnTo>
                  <a:lnTo>
                    <a:pt x="309115" y="158946"/>
                  </a:lnTo>
                  <a:lnTo>
                    <a:pt x="310832" y="143394"/>
                  </a:lnTo>
                  <a:lnTo>
                    <a:pt x="311536" y="127800"/>
                  </a:lnTo>
                  <a:lnTo>
                    <a:pt x="311229" y="112425"/>
                  </a:lnTo>
                  <a:lnTo>
                    <a:pt x="310057" y="97509"/>
                  </a:lnTo>
                  <a:lnTo>
                    <a:pt x="308208" y="83338"/>
                  </a:lnTo>
                  <a:lnTo>
                    <a:pt x="305859" y="69999"/>
                  </a:lnTo>
                  <a:lnTo>
                    <a:pt x="303308" y="57468"/>
                  </a:lnTo>
                  <a:lnTo>
                    <a:pt x="300714" y="44277"/>
                  </a:lnTo>
                  <a:lnTo>
                    <a:pt x="297852" y="27033"/>
                  </a:lnTo>
                  <a:lnTo>
                    <a:pt x="2942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8264" y="3454416"/>
              <a:ext cx="161230" cy="170526"/>
            </a:xfrm>
            <a:custGeom>
              <a:avLst/>
              <a:gdLst/>
              <a:ahLst/>
              <a:cxnLst/>
              <a:rect l="0" t="0" r="0" b="0"/>
              <a:pathLst>
                <a:path w="161230" h="170526">
                  <a:moveTo>
                    <a:pt x="13830" y="113428"/>
                  </a:moveTo>
                  <a:lnTo>
                    <a:pt x="19765" y="107627"/>
                  </a:lnTo>
                  <a:lnTo>
                    <a:pt x="25970" y="102703"/>
                  </a:lnTo>
                  <a:lnTo>
                    <a:pt x="33065" y="98201"/>
                  </a:lnTo>
                  <a:lnTo>
                    <a:pt x="41006" y="93980"/>
                  </a:lnTo>
                  <a:lnTo>
                    <a:pt x="49652" y="89966"/>
                  </a:lnTo>
                  <a:lnTo>
                    <a:pt x="58837" y="86095"/>
                  </a:lnTo>
                  <a:lnTo>
                    <a:pt x="68091" y="81997"/>
                  </a:lnTo>
                  <a:lnTo>
                    <a:pt x="76685" y="77025"/>
                  </a:lnTo>
                  <a:lnTo>
                    <a:pt x="84262" y="70897"/>
                  </a:lnTo>
                  <a:lnTo>
                    <a:pt x="90499" y="63660"/>
                  </a:lnTo>
                  <a:lnTo>
                    <a:pt x="94938" y="55506"/>
                  </a:lnTo>
                  <a:lnTo>
                    <a:pt x="97505" y="46655"/>
                  </a:lnTo>
                  <a:lnTo>
                    <a:pt x="98111" y="37459"/>
                  </a:lnTo>
                  <a:lnTo>
                    <a:pt x="96480" y="28373"/>
                  </a:lnTo>
                  <a:lnTo>
                    <a:pt x="92682" y="19652"/>
                  </a:lnTo>
                  <a:lnTo>
                    <a:pt x="87049" y="11833"/>
                  </a:lnTo>
                  <a:lnTo>
                    <a:pt x="79990" y="5792"/>
                  </a:lnTo>
                  <a:lnTo>
                    <a:pt x="71880" y="1850"/>
                  </a:lnTo>
                  <a:lnTo>
                    <a:pt x="63184" y="0"/>
                  </a:lnTo>
                  <a:lnTo>
                    <a:pt x="54436" y="188"/>
                  </a:lnTo>
                  <a:lnTo>
                    <a:pt x="45927" y="2169"/>
                  </a:lnTo>
                  <a:lnTo>
                    <a:pt x="37741" y="5751"/>
                  </a:lnTo>
                  <a:lnTo>
                    <a:pt x="29856" y="10887"/>
                  </a:lnTo>
                  <a:lnTo>
                    <a:pt x="22226" y="17414"/>
                  </a:lnTo>
                  <a:lnTo>
                    <a:pt x="15118" y="25235"/>
                  </a:lnTo>
                  <a:lnTo>
                    <a:pt x="9095" y="34386"/>
                  </a:lnTo>
                  <a:lnTo>
                    <a:pt x="4386" y="44765"/>
                  </a:lnTo>
                  <a:lnTo>
                    <a:pt x="1224" y="56158"/>
                  </a:lnTo>
                  <a:lnTo>
                    <a:pt x="0" y="68330"/>
                  </a:lnTo>
                  <a:lnTo>
                    <a:pt x="741" y="81063"/>
                  </a:lnTo>
                  <a:lnTo>
                    <a:pt x="3340" y="93867"/>
                  </a:lnTo>
                  <a:lnTo>
                    <a:pt x="7742" y="106003"/>
                  </a:lnTo>
                  <a:lnTo>
                    <a:pt x="13733" y="117126"/>
                  </a:lnTo>
                  <a:lnTo>
                    <a:pt x="20837" y="127237"/>
                  </a:lnTo>
                  <a:lnTo>
                    <a:pt x="28435" y="136496"/>
                  </a:lnTo>
                  <a:lnTo>
                    <a:pt x="36141" y="145089"/>
                  </a:lnTo>
                  <a:lnTo>
                    <a:pt x="44109" y="152861"/>
                  </a:lnTo>
                  <a:lnTo>
                    <a:pt x="52903" y="159338"/>
                  </a:lnTo>
                  <a:lnTo>
                    <a:pt x="62786" y="164359"/>
                  </a:lnTo>
                  <a:lnTo>
                    <a:pt x="73713" y="167902"/>
                  </a:lnTo>
                  <a:lnTo>
                    <a:pt x="85506" y="169914"/>
                  </a:lnTo>
                  <a:lnTo>
                    <a:pt x="97948" y="170525"/>
                  </a:lnTo>
                  <a:lnTo>
                    <a:pt x="110446" y="169953"/>
                  </a:lnTo>
                  <a:lnTo>
                    <a:pt x="123375" y="168247"/>
                  </a:lnTo>
                  <a:lnTo>
                    <a:pt x="138983" y="164144"/>
                  </a:lnTo>
                  <a:lnTo>
                    <a:pt x="161229" y="155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92326" y="3367802"/>
              <a:ext cx="269446" cy="184962"/>
            </a:xfrm>
            <a:custGeom>
              <a:avLst/>
              <a:gdLst/>
              <a:ahLst/>
              <a:cxnLst/>
              <a:rect l="0" t="0" r="0" b="0"/>
              <a:pathLst>
                <a:path w="269446" h="184962">
                  <a:moveTo>
                    <a:pt x="4608" y="42115"/>
                  </a:moveTo>
                  <a:lnTo>
                    <a:pt x="1808" y="50916"/>
                  </a:lnTo>
                  <a:lnTo>
                    <a:pt x="306" y="59263"/>
                  </a:lnTo>
                  <a:lnTo>
                    <a:pt x="0" y="67961"/>
                  </a:lnTo>
                  <a:lnTo>
                    <a:pt x="679" y="77082"/>
                  </a:lnTo>
                  <a:lnTo>
                    <a:pt x="2147" y="86577"/>
                  </a:lnTo>
                  <a:lnTo>
                    <a:pt x="4216" y="96369"/>
                  </a:lnTo>
                  <a:lnTo>
                    <a:pt x="6725" y="106383"/>
                  </a:lnTo>
                  <a:lnTo>
                    <a:pt x="9548" y="116557"/>
                  </a:lnTo>
                  <a:lnTo>
                    <a:pt x="12595" y="126843"/>
                  </a:lnTo>
                  <a:lnTo>
                    <a:pt x="15961" y="137208"/>
                  </a:lnTo>
                  <a:lnTo>
                    <a:pt x="19905" y="147625"/>
                  </a:lnTo>
                  <a:lnTo>
                    <a:pt x="24529" y="158061"/>
                  </a:lnTo>
                  <a:lnTo>
                    <a:pt x="29941" y="167848"/>
                  </a:lnTo>
                  <a:lnTo>
                    <a:pt x="36331" y="175750"/>
                  </a:lnTo>
                  <a:lnTo>
                    <a:pt x="43702" y="181238"/>
                  </a:lnTo>
                  <a:lnTo>
                    <a:pt x="51753" y="184277"/>
                  </a:lnTo>
                  <a:lnTo>
                    <a:pt x="59996" y="184961"/>
                  </a:lnTo>
                  <a:lnTo>
                    <a:pt x="68125" y="183601"/>
                  </a:lnTo>
                  <a:lnTo>
                    <a:pt x="75870" y="180453"/>
                  </a:lnTo>
                  <a:lnTo>
                    <a:pt x="82917" y="175616"/>
                  </a:lnTo>
                  <a:lnTo>
                    <a:pt x="89173" y="169297"/>
                  </a:lnTo>
                  <a:lnTo>
                    <a:pt x="94712" y="161787"/>
                  </a:lnTo>
                  <a:lnTo>
                    <a:pt x="99675" y="153377"/>
                  </a:lnTo>
                  <a:lnTo>
                    <a:pt x="104229" y="144347"/>
                  </a:lnTo>
                  <a:lnTo>
                    <a:pt x="109410" y="136068"/>
                  </a:lnTo>
                  <a:lnTo>
                    <a:pt x="115862" y="130982"/>
                  </a:lnTo>
                  <a:lnTo>
                    <a:pt x="122524" y="130015"/>
                  </a:lnTo>
                  <a:lnTo>
                    <a:pt x="129133" y="132525"/>
                  </a:lnTo>
                  <a:lnTo>
                    <a:pt x="135749" y="137571"/>
                  </a:lnTo>
                  <a:lnTo>
                    <a:pt x="142594" y="144053"/>
                  </a:lnTo>
                  <a:lnTo>
                    <a:pt x="149989" y="150794"/>
                  </a:lnTo>
                  <a:lnTo>
                    <a:pt x="158059" y="157135"/>
                  </a:lnTo>
                  <a:lnTo>
                    <a:pt x="166759" y="162547"/>
                  </a:lnTo>
                  <a:lnTo>
                    <a:pt x="175973" y="166437"/>
                  </a:lnTo>
                  <a:lnTo>
                    <a:pt x="185573" y="168641"/>
                  </a:lnTo>
                  <a:lnTo>
                    <a:pt x="195290" y="169175"/>
                  </a:lnTo>
                  <a:lnTo>
                    <a:pt x="204732" y="168030"/>
                  </a:lnTo>
                  <a:lnTo>
                    <a:pt x="213710" y="165372"/>
                  </a:lnTo>
                  <a:lnTo>
                    <a:pt x="222212" y="161319"/>
                  </a:lnTo>
                  <a:lnTo>
                    <a:pt x="230309" y="155860"/>
                  </a:lnTo>
                  <a:lnTo>
                    <a:pt x="238086" y="149112"/>
                  </a:lnTo>
                  <a:lnTo>
                    <a:pt x="245462" y="141141"/>
                  </a:lnTo>
                  <a:lnTo>
                    <a:pt x="252197" y="131890"/>
                  </a:lnTo>
                  <a:lnTo>
                    <a:pt x="258202" y="121443"/>
                  </a:lnTo>
                  <a:lnTo>
                    <a:pt x="263217" y="110005"/>
                  </a:lnTo>
                  <a:lnTo>
                    <a:pt x="266756" y="97802"/>
                  </a:lnTo>
                  <a:lnTo>
                    <a:pt x="268694" y="85044"/>
                  </a:lnTo>
                  <a:lnTo>
                    <a:pt x="269364" y="71919"/>
                  </a:lnTo>
                  <a:lnTo>
                    <a:pt x="269445" y="57008"/>
                  </a:lnTo>
                  <a:lnTo>
                    <a:pt x="268945" y="35648"/>
                  </a:lnTo>
                  <a:lnTo>
                    <a:pt x="2678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7380" y="3384636"/>
              <a:ext cx="121223" cy="159480"/>
            </a:xfrm>
            <a:custGeom>
              <a:avLst/>
              <a:gdLst/>
              <a:ahLst/>
              <a:cxnLst/>
              <a:rect l="0" t="0" r="0" b="0"/>
              <a:pathLst>
                <a:path w="121223" h="159480">
                  <a:moveTo>
                    <a:pt x="5409" y="67395"/>
                  </a:moveTo>
                  <a:lnTo>
                    <a:pt x="11410" y="73128"/>
                  </a:lnTo>
                  <a:lnTo>
                    <a:pt x="18255" y="77412"/>
                  </a:lnTo>
                  <a:lnTo>
                    <a:pt x="26638" y="80609"/>
                  </a:lnTo>
                  <a:lnTo>
                    <a:pt x="36093" y="82624"/>
                  </a:lnTo>
                  <a:lnTo>
                    <a:pt x="45759" y="83025"/>
                  </a:lnTo>
                  <a:lnTo>
                    <a:pt x="55114" y="81714"/>
                  </a:lnTo>
                  <a:lnTo>
                    <a:pt x="63986" y="78891"/>
                  </a:lnTo>
                  <a:lnTo>
                    <a:pt x="72390" y="74866"/>
                  </a:lnTo>
                  <a:lnTo>
                    <a:pt x="80397" y="69932"/>
                  </a:lnTo>
                  <a:lnTo>
                    <a:pt x="87772" y="64012"/>
                  </a:lnTo>
                  <a:lnTo>
                    <a:pt x="93980" y="56682"/>
                  </a:lnTo>
                  <a:lnTo>
                    <a:pt x="98812" y="47840"/>
                  </a:lnTo>
                  <a:lnTo>
                    <a:pt x="101887" y="38140"/>
                  </a:lnTo>
                  <a:lnTo>
                    <a:pt x="102521" y="28777"/>
                  </a:lnTo>
                  <a:lnTo>
                    <a:pt x="100567" y="20415"/>
                  </a:lnTo>
                  <a:lnTo>
                    <a:pt x="96169" y="13345"/>
                  </a:lnTo>
                  <a:lnTo>
                    <a:pt x="89488" y="7746"/>
                  </a:lnTo>
                  <a:lnTo>
                    <a:pt x="80853" y="3551"/>
                  </a:lnTo>
                  <a:lnTo>
                    <a:pt x="70839" y="852"/>
                  </a:lnTo>
                  <a:lnTo>
                    <a:pt x="60142" y="0"/>
                  </a:lnTo>
                  <a:lnTo>
                    <a:pt x="49224" y="1017"/>
                  </a:lnTo>
                  <a:lnTo>
                    <a:pt x="38626" y="3816"/>
                  </a:lnTo>
                  <a:lnTo>
                    <a:pt x="29042" y="8360"/>
                  </a:lnTo>
                  <a:lnTo>
                    <a:pt x="20753" y="14458"/>
                  </a:lnTo>
                  <a:lnTo>
                    <a:pt x="13849" y="21975"/>
                  </a:lnTo>
                  <a:lnTo>
                    <a:pt x="8419" y="30914"/>
                  </a:lnTo>
                  <a:lnTo>
                    <a:pt x="4361" y="41144"/>
                  </a:lnTo>
                  <a:lnTo>
                    <a:pt x="1599" y="52265"/>
                  </a:lnTo>
                  <a:lnTo>
                    <a:pt x="178" y="63722"/>
                  </a:lnTo>
                  <a:lnTo>
                    <a:pt x="0" y="75166"/>
                  </a:lnTo>
                  <a:lnTo>
                    <a:pt x="1013" y="86459"/>
                  </a:lnTo>
                  <a:lnTo>
                    <a:pt x="3287" y="97576"/>
                  </a:lnTo>
                  <a:lnTo>
                    <a:pt x="6748" y="108530"/>
                  </a:lnTo>
                  <a:lnTo>
                    <a:pt x="11358" y="119191"/>
                  </a:lnTo>
                  <a:lnTo>
                    <a:pt x="17202" y="129285"/>
                  </a:lnTo>
                  <a:lnTo>
                    <a:pt x="24208" y="138694"/>
                  </a:lnTo>
                  <a:lnTo>
                    <a:pt x="32183" y="146979"/>
                  </a:lnTo>
                  <a:lnTo>
                    <a:pt x="40906" y="153334"/>
                  </a:lnTo>
                  <a:lnTo>
                    <a:pt x="50180" y="157488"/>
                  </a:lnTo>
                  <a:lnTo>
                    <a:pt x="59847" y="159479"/>
                  </a:lnTo>
                  <a:lnTo>
                    <a:pt x="69789" y="159386"/>
                  </a:lnTo>
                  <a:lnTo>
                    <a:pt x="79907" y="157478"/>
                  </a:lnTo>
                  <a:lnTo>
                    <a:pt x="89685" y="154239"/>
                  </a:lnTo>
                  <a:lnTo>
                    <a:pt x="99150" y="149849"/>
                  </a:lnTo>
                  <a:lnTo>
                    <a:pt x="109132" y="142812"/>
                  </a:lnTo>
                  <a:lnTo>
                    <a:pt x="121222" y="130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02302" y="3346746"/>
              <a:ext cx="126343" cy="168306"/>
            </a:xfrm>
            <a:custGeom>
              <a:avLst/>
              <a:gdLst/>
              <a:ahLst/>
              <a:cxnLst/>
              <a:rect l="0" t="0" r="0" b="0"/>
              <a:pathLst>
                <a:path w="126343" h="168306">
                  <a:moveTo>
                    <a:pt x="0" y="105285"/>
                  </a:moveTo>
                  <a:lnTo>
                    <a:pt x="2933" y="114086"/>
                  </a:lnTo>
                  <a:lnTo>
                    <a:pt x="5716" y="122432"/>
                  </a:lnTo>
                  <a:lnTo>
                    <a:pt x="8615" y="131131"/>
                  </a:lnTo>
                  <a:lnTo>
                    <a:pt x="11656" y="140252"/>
                  </a:lnTo>
                  <a:lnTo>
                    <a:pt x="14821" y="149747"/>
                  </a:lnTo>
                  <a:lnTo>
                    <a:pt x="18060" y="159465"/>
                  </a:lnTo>
                  <a:lnTo>
                    <a:pt x="20475" y="166710"/>
                  </a:lnTo>
                  <a:lnTo>
                    <a:pt x="21007" y="168305"/>
                  </a:lnTo>
                  <a:lnTo>
                    <a:pt x="20057" y="165451"/>
                  </a:lnTo>
                  <a:lnTo>
                    <a:pt x="18158" y="159582"/>
                  </a:lnTo>
                  <a:lnTo>
                    <a:pt x="15669" y="151468"/>
                  </a:lnTo>
                  <a:lnTo>
                    <a:pt x="12818" y="141646"/>
                  </a:lnTo>
                  <a:lnTo>
                    <a:pt x="9902" y="130557"/>
                  </a:lnTo>
                  <a:lnTo>
                    <a:pt x="7315" y="118555"/>
                  </a:lnTo>
                  <a:lnTo>
                    <a:pt x="5248" y="105913"/>
                  </a:lnTo>
                  <a:lnTo>
                    <a:pt x="4028" y="92993"/>
                  </a:lnTo>
                  <a:lnTo>
                    <a:pt x="4189" y="80242"/>
                  </a:lnTo>
                  <a:lnTo>
                    <a:pt x="5898" y="67896"/>
                  </a:lnTo>
                  <a:lnTo>
                    <a:pt x="9165" y="56318"/>
                  </a:lnTo>
                  <a:lnTo>
                    <a:pt x="14024" y="46067"/>
                  </a:lnTo>
                  <a:lnTo>
                    <a:pt x="20329" y="37321"/>
                  </a:lnTo>
                  <a:lnTo>
                    <a:pt x="27815" y="29938"/>
                  </a:lnTo>
                  <a:lnTo>
                    <a:pt x="36202" y="23656"/>
                  </a:lnTo>
                  <a:lnTo>
                    <a:pt x="45251" y="18207"/>
                  </a:lnTo>
                  <a:lnTo>
                    <a:pt x="54935" y="13528"/>
                  </a:lnTo>
                  <a:lnTo>
                    <a:pt x="65420" y="9748"/>
                  </a:lnTo>
                  <a:lnTo>
                    <a:pt x="76715" y="6869"/>
                  </a:lnTo>
                  <a:lnTo>
                    <a:pt x="88107" y="4759"/>
                  </a:lnTo>
                  <a:lnTo>
                    <a:pt x="99362" y="3030"/>
                  </a:lnTo>
                  <a:lnTo>
                    <a:pt x="111469" y="153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0758" y="3348950"/>
              <a:ext cx="147400" cy="164898"/>
            </a:xfrm>
            <a:custGeom>
              <a:avLst/>
              <a:gdLst/>
              <a:ahLst/>
              <a:cxnLst/>
              <a:rect l="0" t="0" r="0" b="0"/>
              <a:pathLst>
                <a:path w="147400" h="164898">
                  <a:moveTo>
                    <a:pt x="0" y="50438"/>
                  </a:moveTo>
                  <a:lnTo>
                    <a:pt x="6001" y="56172"/>
                  </a:lnTo>
                  <a:lnTo>
                    <a:pt x="12846" y="60456"/>
                  </a:lnTo>
                  <a:lnTo>
                    <a:pt x="21234" y="63653"/>
                  </a:lnTo>
                  <a:lnTo>
                    <a:pt x="30861" y="65668"/>
                  </a:lnTo>
                  <a:lnTo>
                    <a:pt x="41176" y="66069"/>
                  </a:lnTo>
                  <a:lnTo>
                    <a:pt x="51779" y="64757"/>
                  </a:lnTo>
                  <a:lnTo>
                    <a:pt x="62304" y="61935"/>
                  </a:lnTo>
                  <a:lnTo>
                    <a:pt x="72356" y="57910"/>
                  </a:lnTo>
                  <a:lnTo>
                    <a:pt x="81756" y="52980"/>
                  </a:lnTo>
                  <a:lnTo>
                    <a:pt x="89879" y="47232"/>
                  </a:lnTo>
                  <a:lnTo>
                    <a:pt x="95598" y="40552"/>
                  </a:lnTo>
                  <a:lnTo>
                    <a:pt x="98511" y="32958"/>
                  </a:lnTo>
                  <a:lnTo>
                    <a:pt x="98686" y="24911"/>
                  </a:lnTo>
                  <a:lnTo>
                    <a:pt x="96303" y="17196"/>
                  </a:lnTo>
                  <a:lnTo>
                    <a:pt x="91739" y="10245"/>
                  </a:lnTo>
                  <a:lnTo>
                    <a:pt x="85458" y="4615"/>
                  </a:lnTo>
                  <a:lnTo>
                    <a:pt x="77897" y="1121"/>
                  </a:lnTo>
                  <a:lnTo>
                    <a:pt x="69418" y="0"/>
                  </a:lnTo>
                  <a:lnTo>
                    <a:pt x="60459" y="1012"/>
                  </a:lnTo>
                  <a:lnTo>
                    <a:pt x="51526" y="3735"/>
                  </a:lnTo>
                  <a:lnTo>
                    <a:pt x="42895" y="7750"/>
                  </a:lnTo>
                  <a:lnTo>
                    <a:pt x="34795" y="12864"/>
                  </a:lnTo>
                  <a:lnTo>
                    <a:pt x="27500" y="19111"/>
                  </a:lnTo>
                  <a:lnTo>
                    <a:pt x="21079" y="26424"/>
                  </a:lnTo>
                  <a:lnTo>
                    <a:pt x="15596" y="34790"/>
                  </a:lnTo>
                  <a:lnTo>
                    <a:pt x="11204" y="44316"/>
                  </a:lnTo>
                  <a:lnTo>
                    <a:pt x="7881" y="54945"/>
                  </a:lnTo>
                  <a:lnTo>
                    <a:pt x="5631" y="66338"/>
                  </a:lnTo>
                  <a:lnTo>
                    <a:pt x="4562" y="77978"/>
                  </a:lnTo>
                  <a:lnTo>
                    <a:pt x="4624" y="89541"/>
                  </a:lnTo>
                  <a:lnTo>
                    <a:pt x="5799" y="100744"/>
                  </a:lnTo>
                  <a:lnTo>
                    <a:pt x="8184" y="111267"/>
                  </a:lnTo>
                  <a:lnTo>
                    <a:pt x="11713" y="121010"/>
                  </a:lnTo>
                  <a:lnTo>
                    <a:pt x="16201" y="130044"/>
                  </a:lnTo>
                  <a:lnTo>
                    <a:pt x="21429" y="138506"/>
                  </a:lnTo>
                  <a:lnTo>
                    <a:pt x="27208" y="146523"/>
                  </a:lnTo>
                  <a:lnTo>
                    <a:pt x="33545" y="153723"/>
                  </a:lnTo>
                  <a:lnTo>
                    <a:pt x="40631" y="159274"/>
                  </a:lnTo>
                  <a:lnTo>
                    <a:pt x="48508" y="162858"/>
                  </a:lnTo>
                  <a:lnTo>
                    <a:pt x="57087" y="164620"/>
                  </a:lnTo>
                  <a:lnTo>
                    <a:pt x="66224" y="164897"/>
                  </a:lnTo>
                  <a:lnTo>
                    <a:pt x="75779" y="164047"/>
                  </a:lnTo>
                  <a:lnTo>
                    <a:pt x="85636" y="162377"/>
                  </a:lnTo>
                  <a:lnTo>
                    <a:pt x="95706" y="160127"/>
                  </a:lnTo>
                  <a:lnTo>
                    <a:pt x="105909" y="157478"/>
                  </a:lnTo>
                  <a:lnTo>
                    <a:pt x="115745" y="154709"/>
                  </a:lnTo>
                  <a:lnTo>
                    <a:pt x="125255" y="151937"/>
                  </a:lnTo>
                  <a:lnTo>
                    <a:pt x="135274" y="148924"/>
                  </a:lnTo>
                  <a:lnTo>
                    <a:pt x="147399" y="145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12955" y="3294725"/>
              <a:ext cx="126343" cy="160031"/>
            </a:xfrm>
            <a:custGeom>
              <a:avLst/>
              <a:gdLst/>
              <a:ahLst/>
              <a:cxnLst/>
              <a:rect l="0" t="0" r="0" b="0"/>
              <a:pathLst>
                <a:path w="126343" h="160031">
                  <a:moveTo>
                    <a:pt x="0" y="73077"/>
                  </a:moveTo>
                  <a:lnTo>
                    <a:pt x="6001" y="78811"/>
                  </a:lnTo>
                  <a:lnTo>
                    <a:pt x="12846" y="83095"/>
                  </a:lnTo>
                  <a:lnTo>
                    <a:pt x="21234" y="86292"/>
                  </a:lnTo>
                  <a:lnTo>
                    <a:pt x="30861" y="88308"/>
                  </a:lnTo>
                  <a:lnTo>
                    <a:pt x="41176" y="88708"/>
                  </a:lnTo>
                  <a:lnTo>
                    <a:pt x="51779" y="87392"/>
                  </a:lnTo>
                  <a:lnTo>
                    <a:pt x="62304" y="84397"/>
                  </a:lnTo>
                  <a:lnTo>
                    <a:pt x="72356" y="79724"/>
                  </a:lnTo>
                  <a:lnTo>
                    <a:pt x="81761" y="73541"/>
                  </a:lnTo>
                  <a:lnTo>
                    <a:pt x="90056" y="65967"/>
                  </a:lnTo>
                  <a:lnTo>
                    <a:pt x="96424" y="56990"/>
                  </a:lnTo>
                  <a:lnTo>
                    <a:pt x="100585" y="46745"/>
                  </a:lnTo>
                  <a:lnTo>
                    <a:pt x="102413" y="35952"/>
                  </a:lnTo>
                  <a:lnTo>
                    <a:pt x="101678" y="25781"/>
                  </a:lnTo>
                  <a:lnTo>
                    <a:pt x="98517" y="16845"/>
                  </a:lnTo>
                  <a:lnTo>
                    <a:pt x="93329" y="9544"/>
                  </a:lnTo>
                  <a:lnTo>
                    <a:pt x="86576" y="4314"/>
                  </a:lnTo>
                  <a:lnTo>
                    <a:pt x="78675" y="1176"/>
                  </a:lnTo>
                  <a:lnTo>
                    <a:pt x="70120" y="0"/>
                  </a:lnTo>
                  <a:lnTo>
                    <a:pt x="61467" y="707"/>
                  </a:lnTo>
                  <a:lnTo>
                    <a:pt x="53023" y="3069"/>
                  </a:lnTo>
                  <a:lnTo>
                    <a:pt x="44880" y="6922"/>
                  </a:lnTo>
                  <a:lnTo>
                    <a:pt x="37025" y="12247"/>
                  </a:lnTo>
                  <a:lnTo>
                    <a:pt x="29414" y="18905"/>
                  </a:lnTo>
                  <a:lnTo>
                    <a:pt x="22318" y="26815"/>
                  </a:lnTo>
                  <a:lnTo>
                    <a:pt x="16303" y="36026"/>
                  </a:lnTo>
                  <a:lnTo>
                    <a:pt x="11596" y="46446"/>
                  </a:lnTo>
                  <a:lnTo>
                    <a:pt x="8265" y="57866"/>
                  </a:lnTo>
                  <a:lnTo>
                    <a:pt x="6396" y="70056"/>
                  </a:lnTo>
                  <a:lnTo>
                    <a:pt x="5885" y="82807"/>
                  </a:lnTo>
                  <a:lnTo>
                    <a:pt x="6659" y="95792"/>
                  </a:lnTo>
                  <a:lnTo>
                    <a:pt x="8766" y="108581"/>
                  </a:lnTo>
                  <a:lnTo>
                    <a:pt x="12115" y="120947"/>
                  </a:lnTo>
                  <a:lnTo>
                    <a:pt x="16820" y="132368"/>
                  </a:lnTo>
                  <a:lnTo>
                    <a:pt x="23258" y="141980"/>
                  </a:lnTo>
                  <a:lnTo>
                    <a:pt x="31476" y="149475"/>
                  </a:lnTo>
                  <a:lnTo>
                    <a:pt x="41079" y="154862"/>
                  </a:lnTo>
                  <a:lnTo>
                    <a:pt x="51434" y="158202"/>
                  </a:lnTo>
                  <a:lnTo>
                    <a:pt x="62095" y="159753"/>
                  </a:lnTo>
                  <a:lnTo>
                    <a:pt x="72771" y="160030"/>
                  </a:lnTo>
                  <a:lnTo>
                    <a:pt x="84489" y="159741"/>
                  </a:lnTo>
                  <a:lnTo>
                    <a:pt x="100509" y="158865"/>
                  </a:lnTo>
                  <a:lnTo>
                    <a:pt x="126342" y="157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7722" y="3324481"/>
              <a:ext cx="183202" cy="127551"/>
            </a:xfrm>
            <a:custGeom>
              <a:avLst/>
              <a:gdLst/>
              <a:ahLst/>
              <a:cxnLst/>
              <a:rect l="0" t="0" r="0" b="0"/>
              <a:pathLst>
                <a:path w="183202" h="127551">
                  <a:moveTo>
                    <a:pt x="67388" y="74907"/>
                  </a:moveTo>
                  <a:lnTo>
                    <a:pt x="73188" y="68973"/>
                  </a:lnTo>
                  <a:lnTo>
                    <a:pt x="78113" y="62768"/>
                  </a:lnTo>
                  <a:lnTo>
                    <a:pt x="82606" y="55672"/>
                  </a:lnTo>
                  <a:lnTo>
                    <a:pt x="86482" y="47732"/>
                  </a:lnTo>
                  <a:lnTo>
                    <a:pt x="89199" y="39085"/>
                  </a:lnTo>
                  <a:lnTo>
                    <a:pt x="90540" y="29904"/>
                  </a:lnTo>
                  <a:lnTo>
                    <a:pt x="90122" y="20823"/>
                  </a:lnTo>
                  <a:lnTo>
                    <a:pt x="87260" y="12878"/>
                  </a:lnTo>
                  <a:lnTo>
                    <a:pt x="81815" y="6555"/>
                  </a:lnTo>
                  <a:lnTo>
                    <a:pt x="74260" y="2143"/>
                  </a:lnTo>
                  <a:lnTo>
                    <a:pt x="65371" y="0"/>
                  </a:lnTo>
                  <a:lnTo>
                    <a:pt x="55736" y="85"/>
                  </a:lnTo>
                  <a:lnTo>
                    <a:pt x="45865" y="2225"/>
                  </a:lnTo>
                  <a:lnTo>
                    <a:pt x="36253" y="6311"/>
                  </a:lnTo>
                  <a:lnTo>
                    <a:pt x="27139" y="12095"/>
                  </a:lnTo>
                  <a:lnTo>
                    <a:pt x="18869" y="19398"/>
                  </a:lnTo>
                  <a:lnTo>
                    <a:pt x="11986" y="28194"/>
                  </a:lnTo>
                  <a:lnTo>
                    <a:pt x="6655" y="38326"/>
                  </a:lnTo>
                  <a:lnTo>
                    <a:pt x="2888" y="49382"/>
                  </a:lnTo>
                  <a:lnTo>
                    <a:pt x="718" y="60794"/>
                  </a:lnTo>
                  <a:lnTo>
                    <a:pt x="0" y="72205"/>
                  </a:lnTo>
                  <a:lnTo>
                    <a:pt x="635" y="83306"/>
                  </a:lnTo>
                  <a:lnTo>
                    <a:pt x="2648" y="93760"/>
                  </a:lnTo>
                  <a:lnTo>
                    <a:pt x="5929" y="103443"/>
                  </a:lnTo>
                  <a:lnTo>
                    <a:pt x="10417" y="111928"/>
                  </a:lnTo>
                  <a:lnTo>
                    <a:pt x="16179" y="118425"/>
                  </a:lnTo>
                  <a:lnTo>
                    <a:pt x="23124" y="122672"/>
                  </a:lnTo>
                  <a:lnTo>
                    <a:pt x="30889" y="124559"/>
                  </a:lnTo>
                  <a:lnTo>
                    <a:pt x="38939" y="123864"/>
                  </a:lnTo>
                  <a:lnTo>
                    <a:pt x="46938" y="120729"/>
                  </a:lnTo>
                  <a:lnTo>
                    <a:pt x="54596" y="115558"/>
                  </a:lnTo>
                  <a:lnTo>
                    <a:pt x="61586" y="108817"/>
                  </a:lnTo>
                  <a:lnTo>
                    <a:pt x="67798" y="100915"/>
                  </a:lnTo>
                  <a:lnTo>
                    <a:pt x="73139" y="92020"/>
                  </a:lnTo>
                  <a:lnTo>
                    <a:pt x="77435" y="82074"/>
                  </a:lnTo>
                  <a:lnTo>
                    <a:pt x="80713" y="71158"/>
                  </a:lnTo>
                  <a:lnTo>
                    <a:pt x="83642" y="60639"/>
                  </a:lnTo>
                  <a:lnTo>
                    <a:pt x="87260" y="54129"/>
                  </a:lnTo>
                  <a:lnTo>
                    <a:pt x="91431" y="53482"/>
                  </a:lnTo>
                  <a:lnTo>
                    <a:pt x="95421" y="56876"/>
                  </a:lnTo>
                  <a:lnTo>
                    <a:pt x="99311" y="62782"/>
                  </a:lnTo>
                  <a:lnTo>
                    <a:pt x="103520" y="70284"/>
                  </a:lnTo>
                  <a:lnTo>
                    <a:pt x="108266" y="78817"/>
                  </a:lnTo>
                  <a:lnTo>
                    <a:pt x="113563" y="87856"/>
                  </a:lnTo>
                  <a:lnTo>
                    <a:pt x="119330" y="96865"/>
                  </a:lnTo>
                  <a:lnTo>
                    <a:pt x="125467" y="105548"/>
                  </a:lnTo>
                  <a:lnTo>
                    <a:pt x="132043" y="113349"/>
                  </a:lnTo>
                  <a:lnTo>
                    <a:pt x="139287" y="119380"/>
                  </a:lnTo>
                  <a:lnTo>
                    <a:pt x="147306" y="123327"/>
                  </a:lnTo>
                  <a:lnTo>
                    <a:pt x="156293" y="125960"/>
                  </a:lnTo>
                  <a:lnTo>
                    <a:pt x="167544" y="127322"/>
                  </a:lnTo>
                  <a:lnTo>
                    <a:pt x="183201" y="127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5495" y="3178290"/>
              <a:ext cx="19129" cy="294799"/>
            </a:xfrm>
            <a:custGeom>
              <a:avLst/>
              <a:gdLst/>
              <a:ahLst/>
              <a:cxnLst/>
              <a:rect l="0" t="0" r="0" b="0"/>
              <a:pathLst>
                <a:path w="19129" h="294799">
                  <a:moveTo>
                    <a:pt x="19128" y="0"/>
                  </a:moveTo>
                  <a:lnTo>
                    <a:pt x="13394" y="11735"/>
                  </a:lnTo>
                  <a:lnTo>
                    <a:pt x="9110" y="22864"/>
                  </a:lnTo>
                  <a:lnTo>
                    <a:pt x="5904" y="34466"/>
                  </a:lnTo>
                  <a:lnTo>
                    <a:pt x="3543" y="46800"/>
                  </a:lnTo>
                  <a:lnTo>
                    <a:pt x="1846" y="60109"/>
                  </a:lnTo>
                  <a:lnTo>
                    <a:pt x="656" y="74409"/>
                  </a:lnTo>
                  <a:lnTo>
                    <a:pt x="0" y="89241"/>
                  </a:lnTo>
                  <a:lnTo>
                    <a:pt x="80" y="103806"/>
                  </a:lnTo>
                  <a:lnTo>
                    <a:pt x="942" y="117675"/>
                  </a:lnTo>
                  <a:lnTo>
                    <a:pt x="2333" y="130934"/>
                  </a:lnTo>
                  <a:lnTo>
                    <a:pt x="3805" y="143984"/>
                  </a:lnTo>
                  <a:lnTo>
                    <a:pt x="5089" y="157098"/>
                  </a:lnTo>
                  <a:lnTo>
                    <a:pt x="6102" y="170381"/>
                  </a:lnTo>
                  <a:lnTo>
                    <a:pt x="6857" y="183846"/>
                  </a:lnTo>
                  <a:lnTo>
                    <a:pt x="7404" y="197467"/>
                  </a:lnTo>
                  <a:lnTo>
                    <a:pt x="7958" y="211210"/>
                  </a:lnTo>
                  <a:lnTo>
                    <a:pt x="8870" y="225043"/>
                  </a:lnTo>
                  <a:lnTo>
                    <a:pt x="10299" y="238921"/>
                  </a:lnTo>
                  <a:lnTo>
                    <a:pt x="12083" y="252221"/>
                  </a:lnTo>
                  <a:lnTo>
                    <a:pt x="14006" y="265045"/>
                  </a:lnTo>
                  <a:lnTo>
                    <a:pt x="16240" y="278519"/>
                  </a:lnTo>
                  <a:lnTo>
                    <a:pt x="191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07753" y="3273046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12163" y="2867"/>
                  </a:lnTo>
                  <a:lnTo>
                    <a:pt x="202536" y="5009"/>
                  </a:lnTo>
                  <a:lnTo>
                    <a:pt x="191248" y="6612"/>
                  </a:lnTo>
                  <a:lnTo>
                    <a:pt x="178580" y="7792"/>
                  </a:lnTo>
                  <a:lnTo>
                    <a:pt x="165101" y="8641"/>
                  </a:lnTo>
                  <a:lnTo>
                    <a:pt x="151234" y="9243"/>
                  </a:lnTo>
                  <a:lnTo>
                    <a:pt x="137371" y="9830"/>
                  </a:lnTo>
                  <a:lnTo>
                    <a:pt x="123928" y="10763"/>
                  </a:lnTo>
                  <a:lnTo>
                    <a:pt x="111075" y="12210"/>
                  </a:lnTo>
                  <a:lnTo>
                    <a:pt x="98634" y="14166"/>
                  </a:lnTo>
                  <a:lnTo>
                    <a:pt x="86200" y="16550"/>
                  </a:lnTo>
                  <a:lnTo>
                    <a:pt x="73542" y="19266"/>
                  </a:lnTo>
                  <a:lnTo>
                    <a:pt x="60815" y="22264"/>
                  </a:lnTo>
                  <a:lnTo>
                    <a:pt x="47021" y="25951"/>
                  </a:lnTo>
                  <a:lnTo>
                    <a:pt x="28710" y="31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63149" y="3378331"/>
              <a:ext cx="7817" cy="105286"/>
            </a:xfrm>
            <a:custGeom>
              <a:avLst/>
              <a:gdLst/>
              <a:ahLst/>
              <a:cxnLst/>
              <a:rect l="0" t="0" r="0" b="0"/>
              <a:pathLst>
                <a:path w="7817" h="105286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8" y="71640"/>
                  </a:lnTo>
                  <a:lnTo>
                    <a:pt x="3395" y="81835"/>
                  </a:lnTo>
                  <a:lnTo>
                    <a:pt x="5274" y="92483"/>
                  </a:lnTo>
                  <a:lnTo>
                    <a:pt x="781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1494" y="3304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5193" y="3332445"/>
              <a:ext cx="115814" cy="98530"/>
            </a:xfrm>
            <a:custGeom>
              <a:avLst/>
              <a:gdLst/>
              <a:ahLst/>
              <a:cxnLst/>
              <a:rect l="0" t="0" r="0" b="0"/>
              <a:pathLst>
                <a:path w="115814" h="98530">
                  <a:moveTo>
                    <a:pt x="0" y="56415"/>
                  </a:moveTo>
                  <a:lnTo>
                    <a:pt x="67" y="68083"/>
                  </a:lnTo>
                  <a:lnTo>
                    <a:pt x="707" y="78571"/>
                  </a:lnTo>
                  <a:lnTo>
                    <a:pt x="1980" y="88795"/>
                  </a:lnTo>
                  <a:lnTo>
                    <a:pt x="2965" y="96165"/>
                  </a:lnTo>
                  <a:lnTo>
                    <a:pt x="2837" y="97301"/>
                  </a:lnTo>
                  <a:lnTo>
                    <a:pt x="2279" y="93311"/>
                  </a:lnTo>
                  <a:lnTo>
                    <a:pt x="1700" y="85851"/>
                  </a:lnTo>
                  <a:lnTo>
                    <a:pt x="1219" y="76122"/>
                  </a:lnTo>
                  <a:lnTo>
                    <a:pt x="864" y="64925"/>
                  </a:lnTo>
                  <a:lnTo>
                    <a:pt x="945" y="53099"/>
                  </a:lnTo>
                  <a:lnTo>
                    <a:pt x="2055" y="41592"/>
                  </a:lnTo>
                  <a:lnTo>
                    <a:pt x="4441" y="30887"/>
                  </a:lnTo>
                  <a:lnTo>
                    <a:pt x="8349" y="21388"/>
                  </a:lnTo>
                  <a:lnTo>
                    <a:pt x="14178" y="13599"/>
                  </a:lnTo>
                  <a:lnTo>
                    <a:pt x="21951" y="7624"/>
                  </a:lnTo>
                  <a:lnTo>
                    <a:pt x="31239" y="3406"/>
                  </a:lnTo>
                  <a:lnTo>
                    <a:pt x="41373" y="924"/>
                  </a:lnTo>
                  <a:lnTo>
                    <a:pt x="51883" y="0"/>
                  </a:lnTo>
                  <a:lnTo>
                    <a:pt x="62360" y="663"/>
                  </a:lnTo>
                  <a:lnTo>
                    <a:pt x="72387" y="3226"/>
                  </a:lnTo>
                  <a:lnTo>
                    <a:pt x="81783" y="7695"/>
                  </a:lnTo>
                  <a:lnTo>
                    <a:pt x="90243" y="13966"/>
                  </a:lnTo>
                  <a:lnTo>
                    <a:pt x="97255" y="21994"/>
                  </a:lnTo>
                  <a:lnTo>
                    <a:pt x="102677" y="31572"/>
                  </a:lnTo>
                  <a:lnTo>
                    <a:pt x="106683" y="42169"/>
                  </a:lnTo>
                  <a:lnTo>
                    <a:pt x="109980" y="54276"/>
                  </a:lnTo>
                  <a:lnTo>
                    <a:pt x="112858" y="71187"/>
                  </a:lnTo>
                  <a:lnTo>
                    <a:pt x="115813" y="98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8364" y="3319141"/>
              <a:ext cx="229905" cy="406631"/>
            </a:xfrm>
            <a:custGeom>
              <a:avLst/>
              <a:gdLst/>
              <a:ahLst/>
              <a:cxnLst/>
              <a:rect l="0" t="0" r="0" b="0"/>
              <a:pathLst>
                <a:path w="229905" h="406631">
                  <a:moveTo>
                    <a:pt x="147399" y="90776"/>
                  </a:moveTo>
                  <a:lnTo>
                    <a:pt x="156133" y="87775"/>
                  </a:lnTo>
                  <a:lnTo>
                    <a:pt x="163840" y="84352"/>
                  </a:lnTo>
                  <a:lnTo>
                    <a:pt x="171232" y="80147"/>
                  </a:lnTo>
                  <a:lnTo>
                    <a:pt x="178148" y="74901"/>
                  </a:lnTo>
                  <a:lnTo>
                    <a:pt x="184030" y="68123"/>
                  </a:lnTo>
                  <a:lnTo>
                    <a:pt x="188640" y="59691"/>
                  </a:lnTo>
                  <a:lnTo>
                    <a:pt x="191734" y="49951"/>
                  </a:lnTo>
                  <a:lnTo>
                    <a:pt x="192911" y="39508"/>
                  </a:lnTo>
                  <a:lnTo>
                    <a:pt x="192138" y="28803"/>
                  </a:lnTo>
                  <a:lnTo>
                    <a:pt x="189518" y="18705"/>
                  </a:lnTo>
                  <a:lnTo>
                    <a:pt x="185101" y="10529"/>
                  </a:lnTo>
                  <a:lnTo>
                    <a:pt x="179096" y="4819"/>
                  </a:lnTo>
                  <a:lnTo>
                    <a:pt x="171813" y="1447"/>
                  </a:lnTo>
                  <a:lnTo>
                    <a:pt x="163563" y="0"/>
                  </a:lnTo>
                  <a:lnTo>
                    <a:pt x="154619" y="30"/>
                  </a:lnTo>
                  <a:lnTo>
                    <a:pt x="145515" y="1470"/>
                  </a:lnTo>
                  <a:lnTo>
                    <a:pt x="137016" y="4620"/>
                  </a:lnTo>
                  <a:lnTo>
                    <a:pt x="129494" y="9515"/>
                  </a:lnTo>
                  <a:lnTo>
                    <a:pt x="123123" y="16087"/>
                  </a:lnTo>
                  <a:lnTo>
                    <a:pt x="118060" y="24326"/>
                  </a:lnTo>
                  <a:lnTo>
                    <a:pt x="114260" y="34042"/>
                  </a:lnTo>
                  <a:lnTo>
                    <a:pt x="112013" y="44464"/>
                  </a:lnTo>
                  <a:lnTo>
                    <a:pt x="112002" y="54380"/>
                  </a:lnTo>
                  <a:lnTo>
                    <a:pt x="114403" y="63137"/>
                  </a:lnTo>
                  <a:lnTo>
                    <a:pt x="118946" y="70147"/>
                  </a:lnTo>
                  <a:lnTo>
                    <a:pt x="125199" y="74649"/>
                  </a:lnTo>
                  <a:lnTo>
                    <a:pt x="132732" y="76480"/>
                  </a:lnTo>
                  <a:lnTo>
                    <a:pt x="141024" y="75794"/>
                  </a:lnTo>
                  <a:lnTo>
                    <a:pt x="149493" y="72765"/>
                  </a:lnTo>
                  <a:lnTo>
                    <a:pt x="157812" y="67768"/>
                  </a:lnTo>
                  <a:lnTo>
                    <a:pt x="165868" y="62369"/>
                  </a:lnTo>
                  <a:lnTo>
                    <a:pt x="173666" y="59119"/>
                  </a:lnTo>
                  <a:lnTo>
                    <a:pt x="181241" y="59252"/>
                  </a:lnTo>
                  <a:lnTo>
                    <a:pt x="188483" y="62793"/>
                  </a:lnTo>
                  <a:lnTo>
                    <a:pt x="195128" y="69216"/>
                  </a:lnTo>
                  <a:lnTo>
                    <a:pt x="201081" y="77871"/>
                  </a:lnTo>
                  <a:lnTo>
                    <a:pt x="206403" y="88168"/>
                  </a:lnTo>
                  <a:lnTo>
                    <a:pt x="211211" y="99638"/>
                  </a:lnTo>
                  <a:lnTo>
                    <a:pt x="215628" y="111928"/>
                  </a:lnTo>
                  <a:lnTo>
                    <a:pt x="219595" y="124782"/>
                  </a:lnTo>
                  <a:lnTo>
                    <a:pt x="222887" y="138022"/>
                  </a:lnTo>
                  <a:lnTo>
                    <a:pt x="225437" y="151523"/>
                  </a:lnTo>
                  <a:lnTo>
                    <a:pt x="227319" y="165201"/>
                  </a:lnTo>
                  <a:lnTo>
                    <a:pt x="228665" y="178998"/>
                  </a:lnTo>
                  <a:lnTo>
                    <a:pt x="229599" y="192870"/>
                  </a:lnTo>
                  <a:lnTo>
                    <a:pt x="229904" y="206628"/>
                  </a:lnTo>
                  <a:lnTo>
                    <a:pt x="229053" y="219946"/>
                  </a:lnTo>
                  <a:lnTo>
                    <a:pt x="226844" y="232678"/>
                  </a:lnTo>
                  <a:lnTo>
                    <a:pt x="223224" y="244686"/>
                  </a:lnTo>
                  <a:lnTo>
                    <a:pt x="218120" y="255757"/>
                  </a:lnTo>
                  <a:lnTo>
                    <a:pt x="211647" y="265867"/>
                  </a:lnTo>
                  <a:lnTo>
                    <a:pt x="204047" y="274979"/>
                  </a:lnTo>
                  <a:lnTo>
                    <a:pt x="195583" y="282961"/>
                  </a:lnTo>
                  <a:lnTo>
                    <a:pt x="186482" y="289852"/>
                  </a:lnTo>
                  <a:lnTo>
                    <a:pt x="176762" y="295820"/>
                  </a:lnTo>
                  <a:lnTo>
                    <a:pt x="166254" y="301071"/>
                  </a:lnTo>
                  <a:lnTo>
                    <a:pt x="154925" y="305797"/>
                  </a:lnTo>
                  <a:lnTo>
                    <a:pt x="142875" y="310312"/>
                  </a:lnTo>
                  <a:lnTo>
                    <a:pt x="130255" y="315038"/>
                  </a:lnTo>
                  <a:lnTo>
                    <a:pt x="117213" y="320185"/>
                  </a:lnTo>
                  <a:lnTo>
                    <a:pt x="104030" y="325779"/>
                  </a:lnTo>
                  <a:lnTo>
                    <a:pt x="91107" y="331760"/>
                  </a:lnTo>
                  <a:lnTo>
                    <a:pt x="78644" y="338042"/>
                  </a:lnTo>
                  <a:lnTo>
                    <a:pt x="66818" y="344548"/>
                  </a:lnTo>
                  <a:lnTo>
                    <a:pt x="55868" y="351215"/>
                  </a:lnTo>
                  <a:lnTo>
                    <a:pt x="45841" y="357994"/>
                  </a:lnTo>
                  <a:lnTo>
                    <a:pt x="36726" y="364932"/>
                  </a:lnTo>
                  <a:lnTo>
                    <a:pt x="27557" y="373057"/>
                  </a:lnTo>
                  <a:lnTo>
                    <a:pt x="16409" y="385318"/>
                  </a:lnTo>
                  <a:lnTo>
                    <a:pt x="0" y="406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4582" y="3289499"/>
              <a:ext cx="163876" cy="142527"/>
            </a:xfrm>
            <a:custGeom>
              <a:avLst/>
              <a:gdLst/>
              <a:ahLst/>
              <a:cxnLst/>
              <a:rect l="0" t="0" r="0" b="0"/>
              <a:pathLst>
                <a:path w="163876" h="142527">
                  <a:moveTo>
                    <a:pt x="103378" y="4604"/>
                  </a:moveTo>
                  <a:lnTo>
                    <a:pt x="94510" y="1804"/>
                  </a:lnTo>
                  <a:lnTo>
                    <a:pt x="85523" y="302"/>
                  </a:lnTo>
                  <a:lnTo>
                    <a:pt x="75536" y="0"/>
                  </a:lnTo>
                  <a:lnTo>
                    <a:pt x="64901" y="853"/>
                  </a:lnTo>
                  <a:lnTo>
                    <a:pt x="54387" y="2969"/>
                  </a:lnTo>
                  <a:lnTo>
                    <a:pt x="44434" y="6291"/>
                  </a:lnTo>
                  <a:lnTo>
                    <a:pt x="35148" y="10626"/>
                  </a:lnTo>
                  <a:lnTo>
                    <a:pt x="26460" y="15745"/>
                  </a:lnTo>
                  <a:lnTo>
                    <a:pt x="18264" y="21453"/>
                  </a:lnTo>
                  <a:lnTo>
                    <a:pt x="10931" y="27910"/>
                  </a:lnTo>
                  <a:lnTo>
                    <a:pt x="5283" y="35607"/>
                  </a:lnTo>
                  <a:lnTo>
                    <a:pt x="1636" y="44709"/>
                  </a:lnTo>
                  <a:lnTo>
                    <a:pt x="0" y="54923"/>
                  </a:lnTo>
                  <a:lnTo>
                    <a:pt x="339" y="65697"/>
                  </a:lnTo>
                  <a:lnTo>
                    <a:pt x="2425" y="76643"/>
                  </a:lnTo>
                  <a:lnTo>
                    <a:pt x="6079" y="87415"/>
                  </a:lnTo>
                  <a:lnTo>
                    <a:pt x="11264" y="97641"/>
                  </a:lnTo>
                  <a:lnTo>
                    <a:pt x="17824" y="107177"/>
                  </a:lnTo>
                  <a:lnTo>
                    <a:pt x="25668" y="115900"/>
                  </a:lnTo>
                  <a:lnTo>
                    <a:pt x="34834" y="123621"/>
                  </a:lnTo>
                  <a:lnTo>
                    <a:pt x="45218" y="130327"/>
                  </a:lnTo>
                  <a:lnTo>
                    <a:pt x="56445" y="135831"/>
                  </a:lnTo>
                  <a:lnTo>
                    <a:pt x="67974" y="139707"/>
                  </a:lnTo>
                  <a:lnTo>
                    <a:pt x="79466" y="141869"/>
                  </a:lnTo>
                  <a:lnTo>
                    <a:pt x="90791" y="142526"/>
                  </a:lnTo>
                  <a:lnTo>
                    <a:pt x="101929" y="141986"/>
                  </a:lnTo>
                  <a:lnTo>
                    <a:pt x="112898" y="140543"/>
                  </a:lnTo>
                  <a:lnTo>
                    <a:pt x="123569" y="138120"/>
                  </a:lnTo>
                  <a:lnTo>
                    <a:pt x="133670" y="134291"/>
                  </a:lnTo>
                  <a:lnTo>
                    <a:pt x="143083" y="128934"/>
                  </a:lnTo>
                  <a:lnTo>
                    <a:pt x="151370" y="122048"/>
                  </a:lnTo>
                  <a:lnTo>
                    <a:pt x="157727" y="113598"/>
                  </a:lnTo>
                  <a:lnTo>
                    <a:pt x="161883" y="103730"/>
                  </a:lnTo>
                  <a:lnTo>
                    <a:pt x="163875" y="92867"/>
                  </a:lnTo>
                  <a:lnTo>
                    <a:pt x="163783" y="81591"/>
                  </a:lnTo>
                  <a:lnTo>
                    <a:pt x="161866" y="70280"/>
                  </a:lnTo>
                  <a:lnTo>
                    <a:pt x="158327" y="59417"/>
                  </a:lnTo>
                  <a:lnTo>
                    <a:pt x="153220" y="49656"/>
                  </a:lnTo>
                  <a:lnTo>
                    <a:pt x="146715" y="41251"/>
                  </a:lnTo>
                  <a:lnTo>
                    <a:pt x="139080" y="34439"/>
                  </a:lnTo>
                  <a:lnTo>
                    <a:pt x="130586" y="29605"/>
                  </a:lnTo>
                  <a:lnTo>
                    <a:pt x="121479" y="26755"/>
                  </a:lnTo>
                  <a:lnTo>
                    <a:pt x="112399" y="25452"/>
                  </a:lnTo>
                  <a:lnTo>
                    <a:pt x="103487" y="24867"/>
                  </a:lnTo>
                  <a:lnTo>
                    <a:pt x="93963" y="24948"/>
                  </a:lnTo>
                  <a:lnTo>
                    <a:pt x="82321" y="25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5003" y="3304632"/>
              <a:ext cx="110112" cy="128297"/>
            </a:xfrm>
            <a:custGeom>
              <a:avLst/>
              <a:gdLst/>
              <a:ahLst/>
              <a:cxnLst/>
              <a:rect l="0" t="0" r="0" b="0"/>
              <a:pathLst>
                <a:path w="110112" h="128297">
                  <a:moveTo>
                    <a:pt x="9298" y="0"/>
                  </a:moveTo>
                  <a:lnTo>
                    <a:pt x="6432" y="8868"/>
                  </a:lnTo>
                  <a:lnTo>
                    <a:pt x="4289" y="17855"/>
                  </a:lnTo>
                  <a:lnTo>
                    <a:pt x="2687" y="27850"/>
                  </a:lnTo>
                  <a:lnTo>
                    <a:pt x="1506" y="38831"/>
                  </a:lnTo>
                  <a:lnTo>
                    <a:pt x="657" y="50642"/>
                  </a:lnTo>
                  <a:lnTo>
                    <a:pt x="69" y="63091"/>
                  </a:lnTo>
                  <a:lnTo>
                    <a:pt x="0" y="75684"/>
                  </a:lnTo>
                  <a:lnTo>
                    <a:pt x="1013" y="87668"/>
                  </a:lnTo>
                  <a:lnTo>
                    <a:pt x="3335" y="98674"/>
                  </a:lnTo>
                  <a:lnTo>
                    <a:pt x="7201" y="108365"/>
                  </a:lnTo>
                  <a:lnTo>
                    <a:pt x="13002" y="116278"/>
                  </a:lnTo>
                  <a:lnTo>
                    <a:pt x="20753" y="122330"/>
                  </a:lnTo>
                  <a:lnTo>
                    <a:pt x="29855" y="126428"/>
                  </a:lnTo>
                  <a:lnTo>
                    <a:pt x="39334" y="128296"/>
                  </a:lnTo>
                  <a:lnTo>
                    <a:pt x="48590" y="127994"/>
                  </a:lnTo>
                  <a:lnTo>
                    <a:pt x="57410" y="125694"/>
                  </a:lnTo>
                  <a:lnTo>
                    <a:pt x="65786" y="121492"/>
                  </a:lnTo>
                  <a:lnTo>
                    <a:pt x="73783" y="115627"/>
                  </a:lnTo>
                  <a:lnTo>
                    <a:pt x="81323" y="108268"/>
                  </a:lnTo>
                  <a:lnTo>
                    <a:pt x="88174" y="99435"/>
                  </a:lnTo>
                  <a:lnTo>
                    <a:pt x="94265" y="89272"/>
                  </a:lnTo>
                  <a:lnTo>
                    <a:pt x="99511" y="78026"/>
                  </a:lnTo>
                  <a:lnTo>
                    <a:pt x="103736" y="65953"/>
                  </a:lnTo>
                  <a:lnTo>
                    <a:pt x="106944" y="53295"/>
                  </a:lnTo>
                  <a:lnTo>
                    <a:pt x="109091" y="40835"/>
                  </a:lnTo>
                  <a:lnTo>
                    <a:pt x="110111" y="28673"/>
                  </a:lnTo>
                  <a:lnTo>
                    <a:pt x="108979" y="15745"/>
                  </a:lnTo>
                  <a:lnTo>
                    <a:pt x="104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92229" y="3299303"/>
              <a:ext cx="126343" cy="141606"/>
            </a:xfrm>
            <a:custGeom>
              <a:avLst/>
              <a:gdLst/>
              <a:ahLst/>
              <a:cxnLst/>
              <a:rect l="0" t="0" r="0" b="0"/>
              <a:pathLst>
                <a:path w="126343" h="141606">
                  <a:moveTo>
                    <a:pt x="0" y="47443"/>
                  </a:moveTo>
                  <a:lnTo>
                    <a:pt x="2934" y="56244"/>
                  </a:lnTo>
                  <a:lnTo>
                    <a:pt x="5715" y="64590"/>
                  </a:lnTo>
                  <a:lnTo>
                    <a:pt x="8616" y="73289"/>
                  </a:lnTo>
                  <a:lnTo>
                    <a:pt x="11656" y="82410"/>
                  </a:lnTo>
                  <a:lnTo>
                    <a:pt x="14821" y="91905"/>
                  </a:lnTo>
                  <a:lnTo>
                    <a:pt x="18085" y="101697"/>
                  </a:lnTo>
                  <a:lnTo>
                    <a:pt x="21423" y="111711"/>
                  </a:lnTo>
                  <a:lnTo>
                    <a:pt x="24814" y="121885"/>
                  </a:lnTo>
                  <a:lnTo>
                    <a:pt x="28218" y="132098"/>
                  </a:lnTo>
                  <a:lnTo>
                    <a:pt x="30758" y="139718"/>
                  </a:lnTo>
                  <a:lnTo>
                    <a:pt x="31387" y="141605"/>
                  </a:lnTo>
                  <a:lnTo>
                    <a:pt x="30500" y="138938"/>
                  </a:lnTo>
                  <a:lnTo>
                    <a:pt x="28637" y="133178"/>
                  </a:lnTo>
                  <a:lnTo>
                    <a:pt x="26170" y="125126"/>
                  </a:lnTo>
                  <a:lnTo>
                    <a:pt x="23334" y="115343"/>
                  </a:lnTo>
                  <a:lnTo>
                    <a:pt x="20598" y="104447"/>
                  </a:lnTo>
                  <a:lnTo>
                    <a:pt x="18664" y="93105"/>
                  </a:lnTo>
                  <a:lnTo>
                    <a:pt x="17847" y="81720"/>
                  </a:lnTo>
                  <a:lnTo>
                    <a:pt x="18281" y="70456"/>
                  </a:lnTo>
                  <a:lnTo>
                    <a:pt x="20092" y="59356"/>
                  </a:lnTo>
                  <a:lnTo>
                    <a:pt x="23204" y="48415"/>
                  </a:lnTo>
                  <a:lnTo>
                    <a:pt x="27564" y="37931"/>
                  </a:lnTo>
                  <a:lnTo>
                    <a:pt x="33231" y="28488"/>
                  </a:lnTo>
                  <a:lnTo>
                    <a:pt x="40119" y="20325"/>
                  </a:lnTo>
                  <a:lnTo>
                    <a:pt x="48183" y="13521"/>
                  </a:lnTo>
                  <a:lnTo>
                    <a:pt x="57497" y="8166"/>
                  </a:lnTo>
                  <a:lnTo>
                    <a:pt x="67972" y="4162"/>
                  </a:lnTo>
                  <a:lnTo>
                    <a:pt x="78993" y="1461"/>
                  </a:lnTo>
                  <a:lnTo>
                    <a:pt x="90694" y="0"/>
                  </a:lnTo>
                  <a:lnTo>
                    <a:pt x="105219" y="766"/>
                  </a:lnTo>
                  <a:lnTo>
                    <a:pt x="126342" y="5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71255" y="3294103"/>
              <a:ext cx="94757" cy="125684"/>
            </a:xfrm>
            <a:custGeom>
              <a:avLst/>
              <a:gdLst/>
              <a:ahLst/>
              <a:cxnLst/>
              <a:rect l="0" t="0" r="0" b="0"/>
              <a:pathLst>
                <a:path w="94757" h="125684">
                  <a:moveTo>
                    <a:pt x="0" y="52643"/>
                  </a:moveTo>
                  <a:lnTo>
                    <a:pt x="67" y="64311"/>
                  </a:lnTo>
                  <a:lnTo>
                    <a:pt x="708" y="74799"/>
                  </a:lnTo>
                  <a:lnTo>
                    <a:pt x="2004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21" y="116062"/>
                  </a:lnTo>
                  <a:lnTo>
                    <a:pt x="10793" y="123750"/>
                  </a:lnTo>
                  <a:lnTo>
                    <a:pt x="10987" y="125683"/>
                  </a:lnTo>
                  <a:lnTo>
                    <a:pt x="9826" y="123045"/>
                  </a:lnTo>
                  <a:lnTo>
                    <a:pt x="7975" y="117301"/>
                  </a:lnTo>
                  <a:lnTo>
                    <a:pt x="6064" y="109257"/>
                  </a:lnTo>
                  <a:lnTo>
                    <a:pt x="4431" y="99480"/>
                  </a:lnTo>
                  <a:lnTo>
                    <a:pt x="3491" y="88587"/>
                  </a:lnTo>
                  <a:lnTo>
                    <a:pt x="3835" y="77246"/>
                  </a:lnTo>
                  <a:lnTo>
                    <a:pt x="5665" y="65870"/>
                  </a:lnTo>
                  <a:lnTo>
                    <a:pt x="9011" y="54953"/>
                  </a:lnTo>
                  <a:lnTo>
                    <a:pt x="13922" y="45150"/>
                  </a:lnTo>
                  <a:lnTo>
                    <a:pt x="20261" y="36706"/>
                  </a:lnTo>
                  <a:lnTo>
                    <a:pt x="27770" y="29528"/>
                  </a:lnTo>
                  <a:lnTo>
                    <a:pt x="36172" y="23381"/>
                  </a:lnTo>
                  <a:lnTo>
                    <a:pt x="45218" y="18024"/>
                  </a:lnTo>
                  <a:lnTo>
                    <a:pt x="54454" y="13391"/>
                  </a:lnTo>
                  <a:lnTo>
                    <a:pt x="64231" y="9148"/>
                  </a:lnTo>
                  <a:lnTo>
                    <a:pt x="76523" y="491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17371" y="3304632"/>
              <a:ext cx="121634" cy="148328"/>
            </a:xfrm>
            <a:custGeom>
              <a:avLst/>
              <a:gdLst/>
              <a:ahLst/>
              <a:cxnLst/>
              <a:rect l="0" t="0" r="0" b="0"/>
              <a:pathLst>
                <a:path w="121634" h="148328">
                  <a:moveTo>
                    <a:pt x="74982" y="0"/>
                  </a:moveTo>
                  <a:lnTo>
                    <a:pt x="66248" y="3000"/>
                  </a:lnTo>
                  <a:lnTo>
                    <a:pt x="58541" y="6423"/>
                  </a:lnTo>
                  <a:lnTo>
                    <a:pt x="51140" y="10623"/>
                  </a:lnTo>
                  <a:lnTo>
                    <a:pt x="43878" y="15697"/>
                  </a:lnTo>
                  <a:lnTo>
                    <a:pt x="36700" y="21826"/>
                  </a:lnTo>
                  <a:lnTo>
                    <a:pt x="29579" y="29010"/>
                  </a:lnTo>
                  <a:lnTo>
                    <a:pt x="22662" y="37097"/>
                  </a:lnTo>
                  <a:lnTo>
                    <a:pt x="16243" y="45892"/>
                  </a:lnTo>
                  <a:lnTo>
                    <a:pt x="10455" y="55212"/>
                  </a:lnTo>
                  <a:lnTo>
                    <a:pt x="5585" y="64909"/>
                  </a:lnTo>
                  <a:lnTo>
                    <a:pt x="2145" y="74871"/>
                  </a:lnTo>
                  <a:lnTo>
                    <a:pt x="284" y="85010"/>
                  </a:lnTo>
                  <a:lnTo>
                    <a:pt x="0" y="95106"/>
                  </a:lnTo>
                  <a:lnTo>
                    <a:pt x="1323" y="104812"/>
                  </a:lnTo>
                  <a:lnTo>
                    <a:pt x="4105" y="113965"/>
                  </a:lnTo>
                  <a:lnTo>
                    <a:pt x="8243" y="122417"/>
                  </a:lnTo>
                  <a:lnTo>
                    <a:pt x="13761" y="129949"/>
                  </a:lnTo>
                  <a:lnTo>
                    <a:pt x="20543" y="136524"/>
                  </a:lnTo>
                  <a:lnTo>
                    <a:pt x="28367" y="141939"/>
                  </a:lnTo>
                  <a:lnTo>
                    <a:pt x="36988" y="145755"/>
                  </a:lnTo>
                  <a:lnTo>
                    <a:pt x="46193" y="147871"/>
                  </a:lnTo>
                  <a:lnTo>
                    <a:pt x="55815" y="148327"/>
                  </a:lnTo>
                  <a:lnTo>
                    <a:pt x="65726" y="147121"/>
                  </a:lnTo>
                  <a:lnTo>
                    <a:pt x="75827" y="144417"/>
                  </a:lnTo>
                  <a:lnTo>
                    <a:pt x="85728" y="140333"/>
                  </a:lnTo>
                  <a:lnTo>
                    <a:pt x="94771" y="134851"/>
                  </a:lnTo>
                  <a:lnTo>
                    <a:pt x="102662" y="128087"/>
                  </a:lnTo>
                  <a:lnTo>
                    <a:pt x="109281" y="120106"/>
                  </a:lnTo>
                  <a:lnTo>
                    <a:pt x="114511" y="110847"/>
                  </a:lnTo>
                  <a:lnTo>
                    <a:pt x="118427" y="100399"/>
                  </a:lnTo>
                  <a:lnTo>
                    <a:pt x="120923" y="89130"/>
                  </a:lnTo>
                  <a:lnTo>
                    <a:pt x="121633" y="77574"/>
                  </a:lnTo>
                  <a:lnTo>
                    <a:pt x="120520" y="66076"/>
                  </a:lnTo>
                  <a:lnTo>
                    <a:pt x="117751" y="55218"/>
                  </a:lnTo>
                  <a:lnTo>
                    <a:pt x="113051" y="44837"/>
                  </a:lnTo>
                  <a:lnTo>
                    <a:pt x="103771" y="34026"/>
                  </a:lnTo>
                  <a:lnTo>
                    <a:pt x="85511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9770" y="3345698"/>
              <a:ext cx="155797" cy="127391"/>
            </a:xfrm>
            <a:custGeom>
              <a:avLst/>
              <a:gdLst/>
              <a:ahLst/>
              <a:cxnLst/>
              <a:rect l="0" t="0" r="0" b="0"/>
              <a:pathLst>
                <a:path w="155797" h="127391">
                  <a:moveTo>
                    <a:pt x="82097" y="85276"/>
                  </a:moveTo>
                  <a:lnTo>
                    <a:pt x="82030" y="73608"/>
                  </a:lnTo>
                  <a:lnTo>
                    <a:pt x="81390" y="63119"/>
                  </a:lnTo>
                  <a:lnTo>
                    <a:pt x="80089" y="52822"/>
                  </a:lnTo>
                  <a:lnTo>
                    <a:pt x="78056" y="42693"/>
                  </a:lnTo>
                  <a:lnTo>
                    <a:pt x="75091" y="32998"/>
                  </a:lnTo>
                  <a:lnTo>
                    <a:pt x="71162" y="23871"/>
                  </a:lnTo>
                  <a:lnTo>
                    <a:pt x="66067" y="15613"/>
                  </a:lnTo>
                  <a:lnTo>
                    <a:pt x="59367" y="8749"/>
                  </a:lnTo>
                  <a:lnTo>
                    <a:pt x="50978" y="3450"/>
                  </a:lnTo>
                  <a:lnTo>
                    <a:pt x="41430" y="215"/>
                  </a:lnTo>
                  <a:lnTo>
                    <a:pt x="31645" y="0"/>
                  </a:lnTo>
                  <a:lnTo>
                    <a:pt x="22194" y="3042"/>
                  </a:lnTo>
                  <a:lnTo>
                    <a:pt x="13750" y="8813"/>
                  </a:lnTo>
                  <a:lnTo>
                    <a:pt x="7224" y="16422"/>
                  </a:lnTo>
                  <a:lnTo>
                    <a:pt x="2918" y="25162"/>
                  </a:lnTo>
                  <a:lnTo>
                    <a:pt x="639" y="34584"/>
                  </a:lnTo>
                  <a:lnTo>
                    <a:pt x="0" y="44419"/>
                  </a:lnTo>
                  <a:lnTo>
                    <a:pt x="608" y="54498"/>
                  </a:lnTo>
                  <a:lnTo>
                    <a:pt x="2452" y="64398"/>
                  </a:lnTo>
                  <a:lnTo>
                    <a:pt x="5883" y="73446"/>
                  </a:lnTo>
                  <a:lnTo>
                    <a:pt x="10960" y="81335"/>
                  </a:lnTo>
                  <a:lnTo>
                    <a:pt x="17316" y="87616"/>
                  </a:lnTo>
                  <a:lnTo>
                    <a:pt x="24346" y="91555"/>
                  </a:lnTo>
                  <a:lnTo>
                    <a:pt x="31624" y="92973"/>
                  </a:lnTo>
                  <a:lnTo>
                    <a:pt x="38780" y="91993"/>
                  </a:lnTo>
                  <a:lnTo>
                    <a:pt x="45425" y="88760"/>
                  </a:lnTo>
                  <a:lnTo>
                    <a:pt x="51436" y="83612"/>
                  </a:lnTo>
                  <a:lnTo>
                    <a:pt x="57807" y="77805"/>
                  </a:lnTo>
                  <a:lnTo>
                    <a:pt x="65198" y="73574"/>
                  </a:lnTo>
                  <a:lnTo>
                    <a:pt x="72506" y="72127"/>
                  </a:lnTo>
                  <a:lnTo>
                    <a:pt x="79532" y="73192"/>
                  </a:lnTo>
                  <a:lnTo>
                    <a:pt x="86409" y="76132"/>
                  </a:lnTo>
                  <a:lnTo>
                    <a:pt x="93249" y="80387"/>
                  </a:lnTo>
                  <a:lnTo>
                    <a:pt x="100105" y="85544"/>
                  </a:lnTo>
                  <a:lnTo>
                    <a:pt x="106993" y="91308"/>
                  </a:lnTo>
                  <a:lnTo>
                    <a:pt x="113995" y="97368"/>
                  </a:lnTo>
                  <a:lnTo>
                    <a:pt x="122165" y="104066"/>
                  </a:lnTo>
                  <a:lnTo>
                    <a:pt x="134458" y="113103"/>
                  </a:lnTo>
                  <a:lnTo>
                    <a:pt x="155796" y="127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84000" y="3303439"/>
              <a:ext cx="117767" cy="150632"/>
            </a:xfrm>
            <a:custGeom>
              <a:avLst/>
              <a:gdLst/>
              <a:ahLst/>
              <a:cxnLst/>
              <a:rect l="0" t="0" r="0" b="0"/>
              <a:pathLst>
                <a:path w="117767" h="150632">
                  <a:moveTo>
                    <a:pt x="97908" y="11721"/>
                  </a:moveTo>
                  <a:lnTo>
                    <a:pt x="91974" y="6055"/>
                  </a:lnTo>
                  <a:lnTo>
                    <a:pt x="85769" y="2411"/>
                  </a:lnTo>
                  <a:lnTo>
                    <a:pt x="78669" y="501"/>
                  </a:lnTo>
                  <a:lnTo>
                    <a:pt x="70556" y="0"/>
                  </a:lnTo>
                  <a:lnTo>
                    <a:pt x="61261" y="619"/>
                  </a:lnTo>
                  <a:lnTo>
                    <a:pt x="50823" y="2100"/>
                  </a:lnTo>
                  <a:lnTo>
                    <a:pt x="39743" y="4540"/>
                  </a:lnTo>
                  <a:lnTo>
                    <a:pt x="28854" y="8376"/>
                  </a:lnTo>
                  <a:lnTo>
                    <a:pt x="18629" y="13731"/>
                  </a:lnTo>
                  <a:lnTo>
                    <a:pt x="9819" y="20444"/>
                  </a:lnTo>
                  <a:lnTo>
                    <a:pt x="3572" y="28245"/>
                  </a:lnTo>
                  <a:lnTo>
                    <a:pt x="277" y="36850"/>
                  </a:lnTo>
                  <a:lnTo>
                    <a:pt x="0" y="45542"/>
                  </a:lnTo>
                  <a:lnTo>
                    <a:pt x="2839" y="53225"/>
                  </a:lnTo>
                  <a:lnTo>
                    <a:pt x="8528" y="59382"/>
                  </a:lnTo>
                  <a:lnTo>
                    <a:pt x="16718" y="64020"/>
                  </a:lnTo>
                  <a:lnTo>
                    <a:pt x="27163" y="67381"/>
                  </a:lnTo>
                  <a:lnTo>
                    <a:pt x="39506" y="69764"/>
                  </a:lnTo>
                  <a:lnTo>
                    <a:pt x="53008" y="71758"/>
                  </a:lnTo>
                  <a:lnTo>
                    <a:pt x="66675" y="74186"/>
                  </a:lnTo>
                  <a:lnTo>
                    <a:pt x="79921" y="77472"/>
                  </a:lnTo>
                  <a:lnTo>
                    <a:pt x="92083" y="81990"/>
                  </a:lnTo>
                  <a:lnTo>
                    <a:pt x="102267" y="88231"/>
                  </a:lnTo>
                  <a:lnTo>
                    <a:pt x="110173" y="96272"/>
                  </a:lnTo>
                  <a:lnTo>
                    <a:pt x="115513" y="105400"/>
                  </a:lnTo>
                  <a:lnTo>
                    <a:pt x="117766" y="114363"/>
                  </a:lnTo>
                  <a:lnTo>
                    <a:pt x="116945" y="122454"/>
                  </a:lnTo>
                  <a:lnTo>
                    <a:pt x="113329" y="129508"/>
                  </a:lnTo>
                  <a:lnTo>
                    <a:pt x="107182" y="135627"/>
                  </a:lnTo>
                  <a:lnTo>
                    <a:pt x="98909" y="140990"/>
                  </a:lnTo>
                  <a:lnTo>
                    <a:pt x="89140" y="145456"/>
                  </a:lnTo>
                  <a:lnTo>
                    <a:pt x="78608" y="148567"/>
                  </a:lnTo>
                  <a:lnTo>
                    <a:pt x="67805" y="150188"/>
                  </a:lnTo>
                  <a:lnTo>
                    <a:pt x="57416" y="150631"/>
                  </a:lnTo>
                  <a:lnTo>
                    <a:pt x="47402" y="150529"/>
                  </a:lnTo>
                  <a:lnTo>
                    <a:pt x="36891" y="149873"/>
                  </a:lnTo>
                  <a:lnTo>
                    <a:pt x="24209" y="148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76665" y="313617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4802"/>
                  </a:lnTo>
                  <a:lnTo>
                    <a:pt x="0" y="29994"/>
                  </a:lnTo>
                  <a:lnTo>
                    <a:pt x="5" y="47080"/>
                  </a:lnTo>
                  <a:lnTo>
                    <a:pt x="178" y="65828"/>
                  </a:lnTo>
                  <a:lnTo>
                    <a:pt x="825" y="85638"/>
                  </a:lnTo>
                  <a:lnTo>
                    <a:pt x="2079" y="106033"/>
                  </a:lnTo>
                  <a:lnTo>
                    <a:pt x="3904" y="126572"/>
                  </a:lnTo>
                  <a:lnTo>
                    <a:pt x="6201" y="146798"/>
                  </a:lnTo>
                  <a:lnTo>
                    <a:pt x="8852" y="166499"/>
                  </a:lnTo>
                  <a:lnTo>
                    <a:pt x="11598" y="185504"/>
                  </a:lnTo>
                  <a:lnTo>
                    <a:pt x="14054" y="203586"/>
                  </a:lnTo>
                  <a:lnTo>
                    <a:pt x="16040" y="220712"/>
                  </a:lnTo>
                  <a:lnTo>
                    <a:pt x="17710" y="236842"/>
                  </a:lnTo>
                  <a:lnTo>
                    <a:pt x="19446" y="251844"/>
                  </a:lnTo>
                  <a:lnTo>
                    <a:pt x="21464" y="265750"/>
                  </a:lnTo>
                  <a:lnTo>
                    <a:pt x="23661" y="278664"/>
                  </a:lnTo>
                  <a:lnTo>
                    <a:pt x="25913" y="292154"/>
                  </a:lnTo>
                  <a:lnTo>
                    <a:pt x="28423" y="309643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2966" y="3262518"/>
              <a:ext cx="210570" cy="1"/>
            </a:xfrm>
            <a:custGeom>
              <a:avLst/>
              <a:gdLst/>
              <a:ahLst/>
              <a:cxnLst/>
              <a:rect l="0" t="0" r="0" b="0"/>
              <a:pathLst>
                <a:path w="210570" h="1">
                  <a:moveTo>
                    <a:pt x="210569" y="0"/>
                  </a:moveTo>
                  <a:lnTo>
                    <a:pt x="198767" y="0"/>
                  </a:lnTo>
                  <a:lnTo>
                    <a:pt x="186998" y="0"/>
                  </a:lnTo>
                  <a:lnTo>
                    <a:pt x="174108" y="0"/>
                  </a:lnTo>
                  <a:lnTo>
                    <a:pt x="160260" y="0"/>
                  </a:lnTo>
                  <a:lnTo>
                    <a:pt x="145932" y="0"/>
                  </a:lnTo>
                  <a:lnTo>
                    <a:pt x="131462" y="0"/>
                  </a:lnTo>
                  <a:lnTo>
                    <a:pt x="117012" y="0"/>
                  </a:lnTo>
                  <a:lnTo>
                    <a:pt x="102637" y="0"/>
                  </a:lnTo>
                  <a:lnTo>
                    <a:pt x="88347" y="0"/>
                  </a:lnTo>
                  <a:lnTo>
                    <a:pt x="74159" y="0"/>
                  </a:lnTo>
                  <a:lnTo>
                    <a:pt x="58402" y="0"/>
                  </a:lnTo>
                  <a:lnTo>
                    <a:pt x="36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30444" y="3315160"/>
              <a:ext cx="199160" cy="148102"/>
            </a:xfrm>
            <a:custGeom>
              <a:avLst/>
              <a:gdLst/>
              <a:ahLst/>
              <a:cxnLst/>
              <a:rect l="0" t="0" r="0" b="0"/>
              <a:pathLst>
                <a:path w="199160" h="148102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4" y="97171"/>
                  </a:lnTo>
                  <a:lnTo>
                    <a:pt x="1437" y="110000"/>
                  </a:lnTo>
                  <a:lnTo>
                    <a:pt x="3650" y="121577"/>
                  </a:lnTo>
                  <a:lnTo>
                    <a:pt x="7803" y="130769"/>
                  </a:lnTo>
                  <a:lnTo>
                    <a:pt x="14151" y="137162"/>
                  </a:lnTo>
                  <a:lnTo>
                    <a:pt x="22161" y="140657"/>
                  </a:lnTo>
                  <a:lnTo>
                    <a:pt x="30832" y="141124"/>
                  </a:lnTo>
                  <a:lnTo>
                    <a:pt x="39505" y="138809"/>
                  </a:lnTo>
                  <a:lnTo>
                    <a:pt x="47747" y="134207"/>
                  </a:lnTo>
                  <a:lnTo>
                    <a:pt x="55195" y="127855"/>
                  </a:lnTo>
                  <a:lnTo>
                    <a:pt x="61769" y="120257"/>
                  </a:lnTo>
                  <a:lnTo>
                    <a:pt x="68120" y="113017"/>
                  </a:lnTo>
                  <a:lnTo>
                    <a:pt x="75017" y="109592"/>
                  </a:lnTo>
                  <a:lnTo>
                    <a:pt x="81741" y="111333"/>
                  </a:lnTo>
                  <a:lnTo>
                    <a:pt x="87419" y="116287"/>
                  </a:lnTo>
                  <a:lnTo>
                    <a:pt x="92521" y="122815"/>
                  </a:lnTo>
                  <a:lnTo>
                    <a:pt x="98012" y="129610"/>
                  </a:lnTo>
                  <a:lnTo>
                    <a:pt x="104400" y="135993"/>
                  </a:lnTo>
                  <a:lnTo>
                    <a:pt x="111765" y="141433"/>
                  </a:lnTo>
                  <a:lnTo>
                    <a:pt x="119982" y="145342"/>
                  </a:lnTo>
                  <a:lnTo>
                    <a:pt x="128863" y="147560"/>
                  </a:lnTo>
                  <a:lnTo>
                    <a:pt x="138074" y="148101"/>
                  </a:lnTo>
                  <a:lnTo>
                    <a:pt x="147166" y="146962"/>
                  </a:lnTo>
                  <a:lnTo>
                    <a:pt x="155905" y="144303"/>
                  </a:lnTo>
                  <a:lnTo>
                    <a:pt x="164244" y="140080"/>
                  </a:lnTo>
                  <a:lnTo>
                    <a:pt x="172230" y="133974"/>
                  </a:lnTo>
                  <a:lnTo>
                    <a:pt x="179923" y="125978"/>
                  </a:lnTo>
                  <a:lnTo>
                    <a:pt x="186904" y="116356"/>
                  </a:lnTo>
                  <a:lnTo>
                    <a:pt x="192309" y="105456"/>
                  </a:lnTo>
                  <a:lnTo>
                    <a:pt x="195798" y="93616"/>
                  </a:lnTo>
                  <a:lnTo>
                    <a:pt x="197665" y="81327"/>
                  </a:lnTo>
                  <a:lnTo>
                    <a:pt x="198755" y="67818"/>
                  </a:lnTo>
                  <a:lnTo>
                    <a:pt x="199159" y="49674"/>
                  </a:lnTo>
                  <a:lnTo>
                    <a:pt x="19898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71546" y="3146704"/>
              <a:ext cx="326384" cy="324657"/>
            </a:xfrm>
            <a:custGeom>
              <a:avLst/>
              <a:gdLst/>
              <a:ahLst/>
              <a:cxnLst/>
              <a:rect l="0" t="0" r="0" b="0"/>
              <a:pathLst>
                <a:path w="326384" h="324657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1998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7" y="81583"/>
                  </a:lnTo>
                  <a:lnTo>
                    <a:pt x="7865" y="95522"/>
                  </a:lnTo>
                  <a:lnTo>
                    <a:pt x="8676" y="110020"/>
                  </a:lnTo>
                  <a:lnTo>
                    <a:pt x="9260" y="125172"/>
                  </a:lnTo>
                  <a:lnTo>
                    <a:pt x="9838" y="140602"/>
                  </a:lnTo>
                  <a:lnTo>
                    <a:pt x="10767" y="155580"/>
                  </a:lnTo>
                  <a:lnTo>
                    <a:pt x="12206" y="169736"/>
                  </a:lnTo>
                  <a:lnTo>
                    <a:pt x="13989" y="183360"/>
                  </a:lnTo>
                  <a:lnTo>
                    <a:pt x="15725" y="197189"/>
                  </a:lnTo>
                  <a:lnTo>
                    <a:pt x="17191" y="211634"/>
                  </a:lnTo>
                  <a:lnTo>
                    <a:pt x="18496" y="226455"/>
                  </a:lnTo>
                  <a:lnTo>
                    <a:pt x="19979" y="240960"/>
                  </a:lnTo>
                  <a:lnTo>
                    <a:pt x="21832" y="254691"/>
                  </a:lnTo>
                  <a:lnTo>
                    <a:pt x="24180" y="265258"/>
                  </a:lnTo>
                  <a:lnTo>
                    <a:pt x="26640" y="269449"/>
                  </a:lnTo>
                  <a:lnTo>
                    <a:pt x="28459" y="267739"/>
                  </a:lnTo>
                  <a:lnTo>
                    <a:pt x="29634" y="261798"/>
                  </a:lnTo>
                  <a:lnTo>
                    <a:pt x="30532" y="253047"/>
                  </a:lnTo>
                  <a:lnTo>
                    <a:pt x="31628" y="242468"/>
                  </a:lnTo>
                  <a:lnTo>
                    <a:pt x="33167" y="230710"/>
                  </a:lnTo>
                  <a:lnTo>
                    <a:pt x="35342" y="218513"/>
                  </a:lnTo>
                  <a:lnTo>
                    <a:pt x="38400" y="206761"/>
                  </a:lnTo>
                  <a:lnTo>
                    <a:pt x="42387" y="195898"/>
                  </a:lnTo>
                  <a:lnTo>
                    <a:pt x="47351" y="186463"/>
                  </a:lnTo>
                  <a:lnTo>
                    <a:pt x="53431" y="179252"/>
                  </a:lnTo>
                  <a:lnTo>
                    <a:pt x="60591" y="174487"/>
                  </a:lnTo>
                  <a:lnTo>
                    <a:pt x="68498" y="172235"/>
                  </a:lnTo>
                  <a:lnTo>
                    <a:pt x="76644" y="172677"/>
                  </a:lnTo>
                  <a:lnTo>
                    <a:pt x="84712" y="175634"/>
                  </a:lnTo>
                  <a:lnTo>
                    <a:pt x="92585" y="180513"/>
                  </a:lnTo>
                  <a:lnTo>
                    <a:pt x="100251" y="186527"/>
                  </a:lnTo>
                  <a:lnTo>
                    <a:pt x="107736" y="193121"/>
                  </a:lnTo>
                  <a:lnTo>
                    <a:pt x="114915" y="200154"/>
                  </a:lnTo>
                  <a:lnTo>
                    <a:pt x="121516" y="207780"/>
                  </a:lnTo>
                  <a:lnTo>
                    <a:pt x="127441" y="216057"/>
                  </a:lnTo>
                  <a:lnTo>
                    <a:pt x="132743" y="224920"/>
                  </a:lnTo>
                  <a:lnTo>
                    <a:pt x="137539" y="234255"/>
                  </a:lnTo>
                  <a:lnTo>
                    <a:pt x="141947" y="243952"/>
                  </a:lnTo>
                  <a:lnTo>
                    <a:pt x="145908" y="254076"/>
                  </a:lnTo>
                  <a:lnTo>
                    <a:pt x="149196" y="264858"/>
                  </a:lnTo>
                  <a:lnTo>
                    <a:pt x="151768" y="276303"/>
                  </a:lnTo>
                  <a:lnTo>
                    <a:pt x="154571" y="285926"/>
                  </a:lnTo>
                  <a:lnTo>
                    <a:pt x="158455" y="290138"/>
                  </a:lnTo>
                  <a:lnTo>
                    <a:pt x="162832" y="289161"/>
                  </a:lnTo>
                  <a:lnTo>
                    <a:pt x="167629" y="284598"/>
                  </a:lnTo>
                  <a:lnTo>
                    <a:pt x="173058" y="278117"/>
                  </a:lnTo>
                  <a:lnTo>
                    <a:pt x="179400" y="271206"/>
                  </a:lnTo>
                  <a:lnTo>
                    <a:pt x="186719" y="264660"/>
                  </a:lnTo>
                  <a:lnTo>
                    <a:pt x="195060" y="258898"/>
                  </a:lnTo>
                  <a:lnTo>
                    <a:pt x="204553" y="254220"/>
                  </a:lnTo>
                  <a:lnTo>
                    <a:pt x="215154" y="250649"/>
                  </a:lnTo>
                  <a:lnTo>
                    <a:pt x="226524" y="247870"/>
                  </a:lnTo>
                  <a:lnTo>
                    <a:pt x="238147" y="245370"/>
                  </a:lnTo>
                  <a:lnTo>
                    <a:pt x="249694" y="242816"/>
                  </a:lnTo>
                  <a:lnTo>
                    <a:pt x="260716" y="239756"/>
                  </a:lnTo>
                  <a:lnTo>
                    <a:pt x="270585" y="235556"/>
                  </a:lnTo>
                  <a:lnTo>
                    <a:pt x="279062" y="229983"/>
                  </a:lnTo>
                  <a:lnTo>
                    <a:pt x="285922" y="223136"/>
                  </a:lnTo>
                  <a:lnTo>
                    <a:pt x="290789" y="215252"/>
                  </a:lnTo>
                  <a:lnTo>
                    <a:pt x="293642" y="206594"/>
                  </a:lnTo>
                  <a:lnTo>
                    <a:pt x="294271" y="197869"/>
                  </a:lnTo>
                  <a:lnTo>
                    <a:pt x="292125" y="190165"/>
                  </a:lnTo>
                  <a:lnTo>
                    <a:pt x="287167" y="183998"/>
                  </a:lnTo>
                  <a:lnTo>
                    <a:pt x="279941" y="179523"/>
                  </a:lnTo>
                  <a:lnTo>
                    <a:pt x="271274" y="176805"/>
                  </a:lnTo>
                  <a:lnTo>
                    <a:pt x="261788" y="175685"/>
                  </a:lnTo>
                  <a:lnTo>
                    <a:pt x="252017" y="176032"/>
                  </a:lnTo>
                  <a:lnTo>
                    <a:pt x="242472" y="177844"/>
                  </a:lnTo>
                  <a:lnTo>
                    <a:pt x="233393" y="180986"/>
                  </a:lnTo>
                  <a:lnTo>
                    <a:pt x="224808" y="185380"/>
                  </a:lnTo>
                  <a:lnTo>
                    <a:pt x="216647" y="191078"/>
                  </a:lnTo>
                  <a:lnTo>
                    <a:pt x="208823" y="197985"/>
                  </a:lnTo>
                  <a:lnTo>
                    <a:pt x="201414" y="205893"/>
                  </a:lnTo>
                  <a:lnTo>
                    <a:pt x="194656" y="214572"/>
                  </a:lnTo>
                  <a:lnTo>
                    <a:pt x="188641" y="223816"/>
                  </a:lnTo>
                  <a:lnTo>
                    <a:pt x="183787" y="233464"/>
                  </a:lnTo>
                  <a:lnTo>
                    <a:pt x="180889" y="243392"/>
                  </a:lnTo>
                  <a:lnTo>
                    <a:pt x="180205" y="253510"/>
                  </a:lnTo>
                  <a:lnTo>
                    <a:pt x="181526" y="263592"/>
                  </a:lnTo>
                  <a:lnTo>
                    <a:pt x="184464" y="273288"/>
                  </a:lnTo>
                  <a:lnTo>
                    <a:pt x="188622" y="282440"/>
                  </a:lnTo>
                  <a:lnTo>
                    <a:pt x="193665" y="291060"/>
                  </a:lnTo>
                  <a:lnTo>
                    <a:pt x="199334" y="299237"/>
                  </a:lnTo>
                  <a:lnTo>
                    <a:pt x="205444" y="307059"/>
                  </a:lnTo>
                  <a:lnTo>
                    <a:pt x="212189" y="314126"/>
                  </a:lnTo>
                  <a:lnTo>
                    <a:pt x="220087" y="319588"/>
                  </a:lnTo>
                  <a:lnTo>
                    <a:pt x="229328" y="323107"/>
                  </a:lnTo>
                  <a:lnTo>
                    <a:pt x="239637" y="324656"/>
                  </a:lnTo>
                  <a:lnTo>
                    <a:pt x="250475" y="324258"/>
                  </a:lnTo>
                  <a:lnTo>
                    <a:pt x="261464" y="322141"/>
                  </a:lnTo>
                  <a:lnTo>
                    <a:pt x="272361" y="318760"/>
                  </a:lnTo>
                  <a:lnTo>
                    <a:pt x="284253" y="314259"/>
                  </a:lnTo>
                  <a:lnTo>
                    <a:pt x="300414" y="307132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05291" y="3328546"/>
              <a:ext cx="129509" cy="142819"/>
            </a:xfrm>
            <a:custGeom>
              <a:avLst/>
              <a:gdLst/>
              <a:ahLst/>
              <a:cxnLst/>
              <a:rect l="0" t="0" r="0" b="0"/>
              <a:pathLst>
                <a:path w="129509" h="142819">
                  <a:moveTo>
                    <a:pt x="3166" y="70842"/>
                  </a:moveTo>
                  <a:lnTo>
                    <a:pt x="6032" y="79711"/>
                  </a:lnTo>
                  <a:lnTo>
                    <a:pt x="8175" y="88697"/>
                  </a:lnTo>
                  <a:lnTo>
                    <a:pt x="9783" y="98688"/>
                  </a:lnTo>
                  <a:lnTo>
                    <a:pt x="11136" y="109496"/>
                  </a:lnTo>
                  <a:lnTo>
                    <a:pt x="12633" y="120659"/>
                  </a:lnTo>
                  <a:lnTo>
                    <a:pt x="14456" y="131792"/>
                  </a:lnTo>
                  <a:lnTo>
                    <a:pt x="15677" y="140232"/>
                  </a:lnTo>
                  <a:lnTo>
                    <a:pt x="15218" y="142818"/>
                  </a:lnTo>
                  <a:lnTo>
                    <a:pt x="13612" y="140624"/>
                  </a:lnTo>
                  <a:lnTo>
                    <a:pt x="11327" y="135314"/>
                  </a:lnTo>
                  <a:lnTo>
                    <a:pt x="8618" y="128069"/>
                  </a:lnTo>
                  <a:lnTo>
                    <a:pt x="5645" y="119621"/>
                  </a:lnTo>
                  <a:lnTo>
                    <a:pt x="2830" y="110258"/>
                  </a:lnTo>
                  <a:lnTo>
                    <a:pt x="849" y="99947"/>
                  </a:lnTo>
                  <a:lnTo>
                    <a:pt x="0" y="88734"/>
                  </a:lnTo>
                  <a:lnTo>
                    <a:pt x="243" y="76922"/>
                  </a:lnTo>
                  <a:lnTo>
                    <a:pt x="1395" y="64989"/>
                  </a:lnTo>
                  <a:lnTo>
                    <a:pt x="3247" y="53223"/>
                  </a:lnTo>
                  <a:lnTo>
                    <a:pt x="5777" y="41881"/>
                  </a:lnTo>
                  <a:lnTo>
                    <a:pt x="9145" y="31264"/>
                  </a:lnTo>
                  <a:lnTo>
                    <a:pt x="13375" y="21471"/>
                  </a:lnTo>
                  <a:lnTo>
                    <a:pt x="18519" y="12912"/>
                  </a:lnTo>
                  <a:lnTo>
                    <a:pt x="24729" y="6367"/>
                  </a:lnTo>
                  <a:lnTo>
                    <a:pt x="31978" y="2081"/>
                  </a:lnTo>
                  <a:lnTo>
                    <a:pt x="39948" y="0"/>
                  </a:lnTo>
                  <a:lnTo>
                    <a:pt x="48136" y="32"/>
                  </a:lnTo>
                  <a:lnTo>
                    <a:pt x="56233" y="1908"/>
                  </a:lnTo>
                  <a:lnTo>
                    <a:pt x="64127" y="5420"/>
                  </a:lnTo>
                  <a:lnTo>
                    <a:pt x="71806" y="10509"/>
                  </a:lnTo>
                  <a:lnTo>
                    <a:pt x="79300" y="17000"/>
                  </a:lnTo>
                  <a:lnTo>
                    <a:pt x="86484" y="24628"/>
                  </a:lnTo>
                  <a:lnTo>
                    <a:pt x="93090" y="33117"/>
                  </a:lnTo>
                  <a:lnTo>
                    <a:pt x="99017" y="42233"/>
                  </a:lnTo>
                  <a:lnTo>
                    <a:pt x="104320" y="51794"/>
                  </a:lnTo>
                  <a:lnTo>
                    <a:pt x="109118" y="61666"/>
                  </a:lnTo>
                  <a:lnTo>
                    <a:pt x="113526" y="71745"/>
                  </a:lnTo>
                  <a:lnTo>
                    <a:pt x="117500" y="81895"/>
                  </a:lnTo>
                  <a:lnTo>
                    <a:pt x="121222" y="93138"/>
                  </a:lnTo>
                  <a:lnTo>
                    <a:pt x="125019" y="108698"/>
                  </a:lnTo>
                  <a:lnTo>
                    <a:pt x="129508" y="134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26195" y="3167761"/>
              <a:ext cx="24460" cy="315856"/>
            </a:xfrm>
            <a:custGeom>
              <a:avLst/>
              <a:gdLst/>
              <a:ahLst/>
              <a:cxnLst/>
              <a:rect l="0" t="0" r="0" b="0"/>
              <a:pathLst>
                <a:path w="24460" h="315856">
                  <a:moveTo>
                    <a:pt x="13931" y="0"/>
                  </a:moveTo>
                  <a:lnTo>
                    <a:pt x="10998" y="14669"/>
                  </a:lnTo>
                  <a:lnTo>
                    <a:pt x="8215" y="28580"/>
                  </a:lnTo>
                  <a:lnTo>
                    <a:pt x="5325" y="43083"/>
                  </a:lnTo>
                  <a:lnTo>
                    <a:pt x="2629" y="58457"/>
                  </a:lnTo>
                  <a:lnTo>
                    <a:pt x="761" y="74930"/>
                  </a:lnTo>
                  <a:lnTo>
                    <a:pt x="0" y="92504"/>
                  </a:lnTo>
                  <a:lnTo>
                    <a:pt x="140" y="111019"/>
                  </a:lnTo>
                  <a:lnTo>
                    <a:pt x="693" y="130272"/>
                  </a:lnTo>
                  <a:lnTo>
                    <a:pt x="1327" y="150058"/>
                  </a:lnTo>
                  <a:lnTo>
                    <a:pt x="2057" y="169732"/>
                  </a:lnTo>
                  <a:lnTo>
                    <a:pt x="3146" y="188254"/>
                  </a:lnTo>
                  <a:lnTo>
                    <a:pt x="4725" y="205152"/>
                  </a:lnTo>
                  <a:lnTo>
                    <a:pt x="6786" y="220463"/>
                  </a:lnTo>
                  <a:lnTo>
                    <a:pt x="9248" y="234449"/>
                  </a:lnTo>
                  <a:lnTo>
                    <a:pt x="12014" y="247411"/>
                  </a:lnTo>
                  <a:lnTo>
                    <a:pt x="14849" y="259556"/>
                  </a:lnTo>
                  <a:lnTo>
                    <a:pt x="17666" y="272381"/>
                  </a:lnTo>
                  <a:lnTo>
                    <a:pt x="20709" y="289254"/>
                  </a:lnTo>
                  <a:lnTo>
                    <a:pt x="2445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24312" y="3283575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201768" y="2934"/>
                  </a:lnTo>
                  <a:lnTo>
                    <a:pt x="193422" y="5716"/>
                  </a:lnTo>
                  <a:lnTo>
                    <a:pt x="184718" y="8615"/>
                  </a:lnTo>
                  <a:lnTo>
                    <a:pt x="175424" y="11656"/>
                  </a:lnTo>
                  <a:lnTo>
                    <a:pt x="165282" y="14820"/>
                  </a:lnTo>
                  <a:lnTo>
                    <a:pt x="154236" y="18085"/>
                  </a:lnTo>
                  <a:lnTo>
                    <a:pt x="142397" y="21423"/>
                  </a:lnTo>
                  <a:lnTo>
                    <a:pt x="129926" y="24814"/>
                  </a:lnTo>
                  <a:lnTo>
                    <a:pt x="116989" y="28247"/>
                  </a:lnTo>
                  <a:lnTo>
                    <a:pt x="103878" y="31875"/>
                  </a:lnTo>
                  <a:lnTo>
                    <a:pt x="91005" y="35996"/>
                  </a:lnTo>
                  <a:lnTo>
                    <a:pt x="78571" y="40729"/>
                  </a:lnTo>
                  <a:lnTo>
                    <a:pt x="66594" y="45875"/>
                  </a:lnTo>
                  <a:lnTo>
                    <a:pt x="55012" y="51021"/>
                  </a:lnTo>
                  <a:lnTo>
                    <a:pt x="43750" y="55921"/>
                  </a:lnTo>
                  <a:lnTo>
                    <a:pt x="33183" y="60360"/>
                  </a:lnTo>
                  <a:lnTo>
                    <a:pt x="23094" y="64509"/>
                  </a:lnTo>
                  <a:lnTo>
                    <a:pt x="12595" y="687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3297" y="3167761"/>
              <a:ext cx="271074" cy="348637"/>
            </a:xfrm>
            <a:custGeom>
              <a:avLst/>
              <a:gdLst/>
              <a:ahLst/>
              <a:cxnLst/>
              <a:rect l="0" t="0" r="0" b="0"/>
              <a:pathLst>
                <a:path w="271074" h="34863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80"/>
                  </a:lnTo>
                  <a:lnTo>
                    <a:pt x="3726" y="99838"/>
                  </a:lnTo>
                  <a:lnTo>
                    <a:pt x="5374" y="114146"/>
                  </a:lnTo>
                  <a:lnTo>
                    <a:pt x="6782" y="129724"/>
                  </a:lnTo>
                  <a:lnTo>
                    <a:pt x="8048" y="146119"/>
                  </a:lnTo>
                  <a:lnTo>
                    <a:pt x="9504" y="162218"/>
                  </a:lnTo>
                  <a:lnTo>
                    <a:pt x="11335" y="177390"/>
                  </a:lnTo>
                  <a:lnTo>
                    <a:pt x="13565" y="191832"/>
                  </a:lnTo>
                  <a:lnTo>
                    <a:pt x="16141" y="206276"/>
                  </a:lnTo>
                  <a:lnTo>
                    <a:pt x="18984" y="221172"/>
                  </a:lnTo>
                  <a:lnTo>
                    <a:pt x="21860" y="236481"/>
                  </a:lnTo>
                  <a:lnTo>
                    <a:pt x="24403" y="251852"/>
                  </a:lnTo>
                  <a:lnTo>
                    <a:pt x="26433" y="267023"/>
                  </a:lnTo>
                  <a:lnTo>
                    <a:pt x="27574" y="280822"/>
                  </a:lnTo>
                  <a:lnTo>
                    <a:pt x="27273" y="289713"/>
                  </a:lnTo>
                  <a:lnTo>
                    <a:pt x="25955" y="291506"/>
                  </a:lnTo>
                  <a:lnTo>
                    <a:pt x="24605" y="287988"/>
                  </a:lnTo>
                  <a:lnTo>
                    <a:pt x="23710" y="281102"/>
                  </a:lnTo>
                  <a:lnTo>
                    <a:pt x="23583" y="272350"/>
                  </a:lnTo>
                  <a:lnTo>
                    <a:pt x="24297" y="262650"/>
                  </a:lnTo>
                  <a:lnTo>
                    <a:pt x="25921" y="252491"/>
                  </a:lnTo>
                  <a:lnTo>
                    <a:pt x="28611" y="242117"/>
                  </a:lnTo>
                  <a:lnTo>
                    <a:pt x="32351" y="231664"/>
                  </a:lnTo>
                  <a:lnTo>
                    <a:pt x="37152" y="221842"/>
                  </a:lnTo>
                  <a:lnTo>
                    <a:pt x="43122" y="213907"/>
                  </a:lnTo>
                  <a:lnTo>
                    <a:pt x="50213" y="208385"/>
                  </a:lnTo>
                  <a:lnTo>
                    <a:pt x="58244" y="205152"/>
                  </a:lnTo>
                  <a:lnTo>
                    <a:pt x="67006" y="203804"/>
                  </a:lnTo>
                  <a:lnTo>
                    <a:pt x="76296" y="203904"/>
                  </a:lnTo>
                  <a:lnTo>
                    <a:pt x="85635" y="205392"/>
                  </a:lnTo>
                  <a:lnTo>
                    <a:pt x="94291" y="208575"/>
                  </a:lnTo>
                  <a:lnTo>
                    <a:pt x="101924" y="213488"/>
                  </a:lnTo>
                  <a:lnTo>
                    <a:pt x="108538" y="219902"/>
                  </a:lnTo>
                  <a:lnTo>
                    <a:pt x="114296" y="227502"/>
                  </a:lnTo>
                  <a:lnTo>
                    <a:pt x="119390" y="235990"/>
                  </a:lnTo>
                  <a:lnTo>
                    <a:pt x="123830" y="245283"/>
                  </a:lnTo>
                  <a:lnTo>
                    <a:pt x="127448" y="255499"/>
                  </a:lnTo>
                  <a:lnTo>
                    <a:pt x="130229" y="266601"/>
                  </a:lnTo>
                  <a:lnTo>
                    <a:pt x="132628" y="277473"/>
                  </a:lnTo>
                  <a:lnTo>
                    <a:pt x="136123" y="285937"/>
                  </a:lnTo>
                  <a:lnTo>
                    <a:pt x="141369" y="290592"/>
                  </a:lnTo>
                  <a:lnTo>
                    <a:pt x="147255" y="291225"/>
                  </a:lnTo>
                  <a:lnTo>
                    <a:pt x="153386" y="288564"/>
                  </a:lnTo>
                  <a:lnTo>
                    <a:pt x="159707" y="283633"/>
                  </a:lnTo>
                  <a:lnTo>
                    <a:pt x="166197" y="277455"/>
                  </a:lnTo>
                  <a:lnTo>
                    <a:pt x="172837" y="270692"/>
                  </a:lnTo>
                  <a:lnTo>
                    <a:pt x="179756" y="263854"/>
                  </a:lnTo>
                  <a:lnTo>
                    <a:pt x="187232" y="257408"/>
                  </a:lnTo>
                  <a:lnTo>
                    <a:pt x="195374" y="251548"/>
                  </a:lnTo>
                  <a:lnTo>
                    <a:pt x="204130" y="246101"/>
                  </a:lnTo>
                  <a:lnTo>
                    <a:pt x="213385" y="240667"/>
                  </a:lnTo>
                  <a:lnTo>
                    <a:pt x="223015" y="235004"/>
                  </a:lnTo>
                  <a:lnTo>
                    <a:pt x="232752" y="229044"/>
                  </a:lnTo>
                  <a:lnTo>
                    <a:pt x="242209" y="222809"/>
                  </a:lnTo>
                  <a:lnTo>
                    <a:pt x="251183" y="216347"/>
                  </a:lnTo>
                  <a:lnTo>
                    <a:pt x="259173" y="209549"/>
                  </a:lnTo>
                  <a:lnTo>
                    <a:pt x="265329" y="202154"/>
                  </a:lnTo>
                  <a:lnTo>
                    <a:pt x="269344" y="194077"/>
                  </a:lnTo>
                  <a:lnTo>
                    <a:pt x="271073" y="185704"/>
                  </a:lnTo>
                  <a:lnTo>
                    <a:pt x="270271" y="177771"/>
                  </a:lnTo>
                  <a:lnTo>
                    <a:pt x="267065" y="170669"/>
                  </a:lnTo>
                  <a:lnTo>
                    <a:pt x="261846" y="164766"/>
                  </a:lnTo>
                  <a:lnTo>
                    <a:pt x="255072" y="160559"/>
                  </a:lnTo>
                  <a:lnTo>
                    <a:pt x="247153" y="158141"/>
                  </a:lnTo>
                  <a:lnTo>
                    <a:pt x="238417" y="157298"/>
                  </a:lnTo>
                  <a:lnTo>
                    <a:pt x="229110" y="157705"/>
                  </a:lnTo>
                  <a:lnTo>
                    <a:pt x="219412" y="159056"/>
                  </a:lnTo>
                  <a:lnTo>
                    <a:pt x="209614" y="161416"/>
                  </a:lnTo>
                  <a:lnTo>
                    <a:pt x="200109" y="165201"/>
                  </a:lnTo>
                  <a:lnTo>
                    <a:pt x="191089" y="170524"/>
                  </a:lnTo>
                  <a:lnTo>
                    <a:pt x="182727" y="177217"/>
                  </a:lnTo>
                  <a:lnTo>
                    <a:pt x="175256" y="185005"/>
                  </a:lnTo>
                  <a:lnTo>
                    <a:pt x="168716" y="193625"/>
                  </a:lnTo>
                  <a:lnTo>
                    <a:pt x="163155" y="203175"/>
                  </a:lnTo>
                  <a:lnTo>
                    <a:pt x="158710" y="214096"/>
                  </a:lnTo>
                  <a:lnTo>
                    <a:pt x="155356" y="226512"/>
                  </a:lnTo>
                  <a:lnTo>
                    <a:pt x="153255" y="240104"/>
                  </a:lnTo>
                  <a:lnTo>
                    <a:pt x="152818" y="254298"/>
                  </a:lnTo>
                  <a:lnTo>
                    <a:pt x="154118" y="268689"/>
                  </a:lnTo>
                  <a:lnTo>
                    <a:pt x="156940" y="282757"/>
                  </a:lnTo>
                  <a:lnTo>
                    <a:pt x="160967" y="295817"/>
                  </a:lnTo>
                  <a:lnTo>
                    <a:pt x="165901" y="307591"/>
                  </a:lnTo>
                  <a:lnTo>
                    <a:pt x="171652" y="317986"/>
                  </a:lnTo>
                  <a:lnTo>
                    <a:pt x="178336" y="326912"/>
                  </a:lnTo>
                  <a:lnTo>
                    <a:pt x="185941" y="334466"/>
                  </a:lnTo>
                  <a:lnTo>
                    <a:pt x="194334" y="340558"/>
                  </a:lnTo>
                  <a:lnTo>
                    <a:pt x="203347" y="344836"/>
                  </a:lnTo>
                  <a:lnTo>
                    <a:pt x="212809" y="347277"/>
                  </a:lnTo>
                  <a:lnTo>
                    <a:pt x="222329" y="348287"/>
                  </a:lnTo>
                  <a:lnTo>
                    <a:pt x="232329" y="348636"/>
                  </a:lnTo>
                  <a:lnTo>
                    <a:pt x="244802" y="348355"/>
                  </a:lnTo>
                  <a:lnTo>
                    <a:pt x="26321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29554" y="3143512"/>
              <a:ext cx="131754" cy="365571"/>
            </a:xfrm>
            <a:custGeom>
              <a:avLst/>
              <a:gdLst/>
              <a:ahLst/>
              <a:cxnLst/>
              <a:rect l="0" t="0" r="0" b="0"/>
              <a:pathLst>
                <a:path w="131754" h="365571">
                  <a:moveTo>
                    <a:pt x="131753" y="297990"/>
                  </a:moveTo>
                  <a:lnTo>
                    <a:pt x="128752" y="289256"/>
                  </a:lnTo>
                  <a:lnTo>
                    <a:pt x="125331" y="281549"/>
                  </a:lnTo>
                  <a:lnTo>
                    <a:pt x="121135" y="274147"/>
                  </a:lnTo>
                  <a:lnTo>
                    <a:pt x="116234" y="266886"/>
                  </a:lnTo>
                  <a:lnTo>
                    <a:pt x="110752" y="259708"/>
                  </a:lnTo>
                  <a:lnTo>
                    <a:pt x="104813" y="252586"/>
                  </a:lnTo>
                  <a:lnTo>
                    <a:pt x="98205" y="245669"/>
                  </a:lnTo>
                  <a:lnTo>
                    <a:pt x="90410" y="239250"/>
                  </a:lnTo>
                  <a:lnTo>
                    <a:pt x="81245" y="233467"/>
                  </a:lnTo>
                  <a:lnTo>
                    <a:pt x="70987" y="228770"/>
                  </a:lnTo>
                  <a:lnTo>
                    <a:pt x="60186" y="225978"/>
                  </a:lnTo>
                  <a:lnTo>
                    <a:pt x="49226" y="225370"/>
                  </a:lnTo>
                  <a:lnTo>
                    <a:pt x="38614" y="226913"/>
                  </a:lnTo>
                  <a:lnTo>
                    <a:pt x="29029" y="230532"/>
                  </a:lnTo>
                  <a:lnTo>
                    <a:pt x="20741" y="235970"/>
                  </a:lnTo>
                  <a:lnTo>
                    <a:pt x="13840" y="243025"/>
                  </a:lnTo>
                  <a:lnTo>
                    <a:pt x="8414" y="251648"/>
                  </a:lnTo>
                  <a:lnTo>
                    <a:pt x="4358" y="261665"/>
                  </a:lnTo>
                  <a:lnTo>
                    <a:pt x="1597" y="272812"/>
                  </a:lnTo>
                  <a:lnTo>
                    <a:pt x="178" y="284817"/>
                  </a:lnTo>
                  <a:lnTo>
                    <a:pt x="0" y="297443"/>
                  </a:lnTo>
                  <a:lnTo>
                    <a:pt x="1014" y="310344"/>
                  </a:lnTo>
                  <a:lnTo>
                    <a:pt x="3289" y="323078"/>
                  </a:lnTo>
                  <a:lnTo>
                    <a:pt x="6749" y="335402"/>
                  </a:lnTo>
                  <a:lnTo>
                    <a:pt x="11360" y="346624"/>
                  </a:lnTo>
                  <a:lnTo>
                    <a:pt x="17204" y="355572"/>
                  </a:lnTo>
                  <a:lnTo>
                    <a:pt x="24205" y="361798"/>
                  </a:lnTo>
                  <a:lnTo>
                    <a:pt x="32007" y="365180"/>
                  </a:lnTo>
                  <a:lnTo>
                    <a:pt x="40082" y="365570"/>
                  </a:lnTo>
                  <a:lnTo>
                    <a:pt x="48098" y="363199"/>
                  </a:lnTo>
                  <a:lnTo>
                    <a:pt x="55767" y="358389"/>
                  </a:lnTo>
                  <a:lnTo>
                    <a:pt x="62765" y="351366"/>
                  </a:lnTo>
                  <a:lnTo>
                    <a:pt x="68988" y="342465"/>
                  </a:lnTo>
                  <a:lnTo>
                    <a:pt x="74504" y="332087"/>
                  </a:lnTo>
                  <a:lnTo>
                    <a:pt x="79451" y="320607"/>
                  </a:lnTo>
                  <a:lnTo>
                    <a:pt x="83970" y="308336"/>
                  </a:lnTo>
                  <a:lnTo>
                    <a:pt x="88175" y="295675"/>
                  </a:lnTo>
                  <a:lnTo>
                    <a:pt x="92161" y="283103"/>
                  </a:lnTo>
                  <a:lnTo>
                    <a:pt x="95989" y="270860"/>
                  </a:lnTo>
                  <a:lnTo>
                    <a:pt x="99545" y="258674"/>
                  </a:lnTo>
                  <a:lnTo>
                    <a:pt x="102553" y="245884"/>
                  </a:lnTo>
                  <a:lnTo>
                    <a:pt x="104908" y="232159"/>
                  </a:lnTo>
                  <a:lnTo>
                    <a:pt x="106658" y="217327"/>
                  </a:lnTo>
                  <a:lnTo>
                    <a:pt x="107915" y="201226"/>
                  </a:lnTo>
                  <a:lnTo>
                    <a:pt x="108798" y="183912"/>
                  </a:lnTo>
                  <a:lnTo>
                    <a:pt x="109409" y="165741"/>
                  </a:lnTo>
                  <a:lnTo>
                    <a:pt x="109828" y="147252"/>
                  </a:lnTo>
                  <a:lnTo>
                    <a:pt x="110112" y="128778"/>
                  </a:lnTo>
                  <a:lnTo>
                    <a:pt x="110304" y="110291"/>
                  </a:lnTo>
                  <a:lnTo>
                    <a:pt x="110434" y="91507"/>
                  </a:lnTo>
                  <a:lnTo>
                    <a:pt x="110516" y="72289"/>
                  </a:lnTo>
                  <a:lnTo>
                    <a:pt x="110402" y="53129"/>
                  </a:lnTo>
                  <a:lnTo>
                    <a:pt x="109792" y="35017"/>
                  </a:lnTo>
                  <a:lnTo>
                    <a:pt x="108541" y="18489"/>
                  </a:lnTo>
                  <a:lnTo>
                    <a:pt x="105855" y="5736"/>
                  </a:lnTo>
                  <a:lnTo>
                    <a:pt x="101767" y="0"/>
                  </a:lnTo>
                  <a:lnTo>
                    <a:pt x="98125" y="1224"/>
                  </a:lnTo>
                  <a:lnTo>
                    <a:pt x="95430" y="7737"/>
                  </a:lnTo>
                  <a:lnTo>
                    <a:pt x="93550" y="18079"/>
                  </a:lnTo>
                  <a:lnTo>
                    <a:pt x="92267" y="31360"/>
                  </a:lnTo>
                  <a:lnTo>
                    <a:pt x="91405" y="46889"/>
                  </a:lnTo>
                  <a:lnTo>
                    <a:pt x="90995" y="64084"/>
                  </a:lnTo>
                  <a:lnTo>
                    <a:pt x="91253" y="82478"/>
                  </a:lnTo>
                  <a:lnTo>
                    <a:pt x="92240" y="101716"/>
                  </a:lnTo>
                  <a:lnTo>
                    <a:pt x="93719" y="121538"/>
                  </a:lnTo>
                  <a:lnTo>
                    <a:pt x="95250" y="141761"/>
                  </a:lnTo>
                  <a:lnTo>
                    <a:pt x="96578" y="162248"/>
                  </a:lnTo>
                  <a:lnTo>
                    <a:pt x="97793" y="182583"/>
                  </a:lnTo>
                  <a:lnTo>
                    <a:pt x="99214" y="202091"/>
                  </a:lnTo>
                  <a:lnTo>
                    <a:pt x="101022" y="220467"/>
                  </a:lnTo>
                  <a:lnTo>
                    <a:pt x="103236" y="237588"/>
                  </a:lnTo>
                  <a:lnTo>
                    <a:pt x="105802" y="253328"/>
                  </a:lnTo>
                  <a:lnTo>
                    <a:pt x="108642" y="267760"/>
                  </a:lnTo>
                  <a:lnTo>
                    <a:pt x="111726" y="280847"/>
                  </a:lnTo>
                  <a:lnTo>
                    <a:pt x="115482" y="293735"/>
                  </a:lnTo>
                  <a:lnTo>
                    <a:pt x="121353" y="308679"/>
                  </a:lnTo>
                  <a:lnTo>
                    <a:pt x="131753" y="329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86198" y="3325689"/>
              <a:ext cx="84718" cy="173627"/>
            </a:xfrm>
            <a:custGeom>
              <a:avLst/>
              <a:gdLst/>
              <a:ahLst/>
              <a:cxnLst/>
              <a:rect l="0" t="0" r="0" b="0"/>
              <a:pathLst>
                <a:path w="84718" h="173627">
                  <a:moveTo>
                    <a:pt x="80394" y="0"/>
                  </a:moveTo>
                  <a:lnTo>
                    <a:pt x="68793" y="3068"/>
                  </a:lnTo>
                  <a:lnTo>
                    <a:pt x="58945" y="7130"/>
                  </a:lnTo>
                  <a:lnTo>
                    <a:pt x="49944" y="12623"/>
                  </a:lnTo>
                  <a:lnTo>
                    <a:pt x="41675" y="19383"/>
                  </a:lnTo>
                  <a:lnTo>
                    <a:pt x="34297" y="27180"/>
                  </a:lnTo>
                  <a:lnTo>
                    <a:pt x="27826" y="35777"/>
                  </a:lnTo>
                  <a:lnTo>
                    <a:pt x="22147" y="44963"/>
                  </a:lnTo>
                  <a:lnTo>
                    <a:pt x="17093" y="54569"/>
                  </a:lnTo>
                  <a:lnTo>
                    <a:pt x="12509" y="64473"/>
                  </a:lnTo>
                  <a:lnTo>
                    <a:pt x="8428" y="74748"/>
                  </a:lnTo>
                  <a:lnTo>
                    <a:pt x="5060" y="85638"/>
                  </a:lnTo>
                  <a:lnTo>
                    <a:pt x="2464" y="97222"/>
                  </a:lnTo>
                  <a:lnTo>
                    <a:pt x="720" y="109273"/>
                  </a:lnTo>
                  <a:lnTo>
                    <a:pt x="0" y="121363"/>
                  </a:lnTo>
                  <a:lnTo>
                    <a:pt x="305" y="133227"/>
                  </a:lnTo>
                  <a:lnTo>
                    <a:pt x="1814" y="144464"/>
                  </a:lnTo>
                  <a:lnTo>
                    <a:pt x="4955" y="154478"/>
                  </a:lnTo>
                  <a:lnTo>
                    <a:pt x="9810" y="163043"/>
                  </a:lnTo>
                  <a:lnTo>
                    <a:pt x="16173" y="169622"/>
                  </a:lnTo>
                  <a:lnTo>
                    <a:pt x="23731" y="173236"/>
                  </a:lnTo>
                  <a:lnTo>
                    <a:pt x="32178" y="173626"/>
                  </a:lnTo>
                  <a:lnTo>
                    <a:pt x="41103" y="171142"/>
                  </a:lnTo>
                  <a:lnTo>
                    <a:pt x="50005" y="166361"/>
                  </a:lnTo>
                  <a:lnTo>
                    <a:pt x="58607" y="159850"/>
                  </a:lnTo>
                  <a:lnTo>
                    <a:pt x="66518" y="151924"/>
                  </a:lnTo>
                  <a:lnTo>
                    <a:pt x="73152" y="142644"/>
                  </a:lnTo>
                  <a:lnTo>
                    <a:pt x="78312" y="132154"/>
                  </a:lnTo>
                  <a:lnTo>
                    <a:pt x="81962" y="120843"/>
                  </a:lnTo>
                  <a:lnTo>
                    <a:pt x="84054" y="109252"/>
                  </a:lnTo>
                  <a:lnTo>
                    <a:pt x="84717" y="97718"/>
                  </a:lnTo>
                  <a:lnTo>
                    <a:pt x="84049" y="86532"/>
                  </a:lnTo>
                  <a:lnTo>
                    <a:pt x="82011" y="76021"/>
                  </a:lnTo>
                  <a:lnTo>
                    <a:pt x="78725" y="66290"/>
                  </a:lnTo>
                  <a:lnTo>
                    <a:pt x="74523" y="57375"/>
                  </a:lnTo>
                  <a:lnTo>
                    <a:pt x="69366" y="48363"/>
                  </a:lnTo>
                  <a:lnTo>
                    <a:pt x="61687" y="37343"/>
                  </a:lnTo>
                  <a:lnTo>
                    <a:pt x="4880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05899" y="3388860"/>
              <a:ext cx="98717" cy="123545"/>
            </a:xfrm>
            <a:custGeom>
              <a:avLst/>
              <a:gdLst/>
              <a:ahLst/>
              <a:cxnLst/>
              <a:rect l="0" t="0" r="0" b="0"/>
              <a:pathLst>
                <a:path w="98717" h="123545">
                  <a:moveTo>
                    <a:pt x="55450" y="0"/>
                  </a:moveTo>
                  <a:lnTo>
                    <a:pt x="43848" y="3067"/>
                  </a:lnTo>
                  <a:lnTo>
                    <a:pt x="33999" y="7130"/>
                  </a:lnTo>
                  <a:lnTo>
                    <a:pt x="25003" y="12627"/>
                  </a:lnTo>
                  <a:lnTo>
                    <a:pt x="16906" y="19560"/>
                  </a:lnTo>
                  <a:lnTo>
                    <a:pt x="10177" y="28006"/>
                  </a:lnTo>
                  <a:lnTo>
                    <a:pt x="4970" y="37852"/>
                  </a:lnTo>
                  <a:lnTo>
                    <a:pt x="1462" y="48690"/>
                  </a:lnTo>
                  <a:lnTo>
                    <a:pt x="0" y="59944"/>
                  </a:lnTo>
                  <a:lnTo>
                    <a:pt x="579" y="71241"/>
                  </a:lnTo>
                  <a:lnTo>
                    <a:pt x="3068" y="82264"/>
                  </a:lnTo>
                  <a:lnTo>
                    <a:pt x="7398" y="92665"/>
                  </a:lnTo>
                  <a:lnTo>
                    <a:pt x="13343" y="102312"/>
                  </a:lnTo>
                  <a:lnTo>
                    <a:pt x="20587" y="110771"/>
                  </a:lnTo>
                  <a:lnTo>
                    <a:pt x="28809" y="117251"/>
                  </a:lnTo>
                  <a:lnTo>
                    <a:pt x="37741" y="121492"/>
                  </a:lnTo>
                  <a:lnTo>
                    <a:pt x="47006" y="123544"/>
                  </a:lnTo>
                  <a:lnTo>
                    <a:pt x="56146" y="123492"/>
                  </a:lnTo>
                  <a:lnTo>
                    <a:pt x="64916" y="121602"/>
                  </a:lnTo>
                  <a:lnTo>
                    <a:pt x="73108" y="118082"/>
                  </a:lnTo>
                  <a:lnTo>
                    <a:pt x="80465" y="112987"/>
                  </a:lnTo>
                  <a:lnTo>
                    <a:pt x="86925" y="106491"/>
                  </a:lnTo>
                  <a:lnTo>
                    <a:pt x="92262" y="98862"/>
                  </a:lnTo>
                  <a:lnTo>
                    <a:pt x="96024" y="90371"/>
                  </a:lnTo>
                  <a:lnTo>
                    <a:pt x="98111" y="81254"/>
                  </a:lnTo>
                  <a:lnTo>
                    <a:pt x="98716" y="71691"/>
                  </a:lnTo>
                  <a:lnTo>
                    <a:pt x="98143" y="61820"/>
                  </a:lnTo>
                  <a:lnTo>
                    <a:pt x="96677" y="51745"/>
                  </a:lnTo>
                  <a:lnTo>
                    <a:pt x="94239" y="41861"/>
                  </a:lnTo>
                  <a:lnTo>
                    <a:pt x="90399" y="32830"/>
                  </a:lnTo>
                  <a:lnTo>
                    <a:pt x="85054" y="24947"/>
                  </a:lnTo>
                  <a:lnTo>
                    <a:pt x="78827" y="18314"/>
                  </a:lnTo>
                  <a:lnTo>
                    <a:pt x="72295" y="12363"/>
                  </a:lnTo>
                  <a:lnTo>
                    <a:pt x="64886" y="65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35048" y="3357274"/>
              <a:ext cx="115814" cy="127058"/>
            </a:xfrm>
            <a:custGeom>
              <a:avLst/>
              <a:gdLst/>
              <a:ahLst/>
              <a:cxnLst/>
              <a:rect l="0" t="0" r="0" b="0"/>
              <a:pathLst>
                <a:path w="115814" h="127058">
                  <a:moveTo>
                    <a:pt x="0" y="73699"/>
                  </a:moveTo>
                  <a:lnTo>
                    <a:pt x="5801" y="79634"/>
                  </a:lnTo>
                  <a:lnTo>
                    <a:pt x="10724" y="85839"/>
                  </a:lnTo>
                  <a:lnTo>
                    <a:pt x="15228" y="92934"/>
                  </a:lnTo>
                  <a:lnTo>
                    <a:pt x="19449" y="100875"/>
                  </a:lnTo>
                  <a:lnTo>
                    <a:pt x="23461" y="109521"/>
                  </a:lnTo>
                  <a:lnTo>
                    <a:pt x="27308" y="118644"/>
                  </a:lnTo>
                  <a:lnTo>
                    <a:pt x="30464" y="125569"/>
                  </a:lnTo>
                  <a:lnTo>
                    <a:pt x="32052" y="127057"/>
                  </a:lnTo>
                  <a:lnTo>
                    <a:pt x="32026" y="124089"/>
                  </a:lnTo>
                  <a:lnTo>
                    <a:pt x="30799" y="118243"/>
                  </a:lnTo>
                  <a:lnTo>
                    <a:pt x="28772" y="110630"/>
                  </a:lnTo>
                  <a:lnTo>
                    <a:pt x="26226" y="101938"/>
                  </a:lnTo>
                  <a:lnTo>
                    <a:pt x="23359" y="92584"/>
                  </a:lnTo>
                  <a:lnTo>
                    <a:pt x="20782" y="82981"/>
                  </a:lnTo>
                  <a:lnTo>
                    <a:pt x="19489" y="73589"/>
                  </a:lnTo>
                  <a:lnTo>
                    <a:pt x="19924" y="64636"/>
                  </a:lnTo>
                  <a:lnTo>
                    <a:pt x="22183" y="56316"/>
                  </a:lnTo>
                  <a:lnTo>
                    <a:pt x="26291" y="48870"/>
                  </a:lnTo>
                  <a:lnTo>
                    <a:pt x="32055" y="42342"/>
                  </a:lnTo>
                  <a:lnTo>
                    <a:pt x="39160" y="36618"/>
                  </a:lnTo>
                  <a:lnTo>
                    <a:pt x="47284" y="31530"/>
                  </a:lnTo>
                  <a:lnTo>
                    <a:pt x="56143" y="26918"/>
                  </a:lnTo>
                  <a:lnTo>
                    <a:pt x="65453" y="22606"/>
                  </a:lnTo>
                  <a:lnTo>
                    <a:pt x="76030" y="17878"/>
                  </a:lnTo>
                  <a:lnTo>
                    <a:pt x="91037" y="1119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82447" y="3178290"/>
              <a:ext cx="169211" cy="326384"/>
            </a:xfrm>
            <a:custGeom>
              <a:avLst/>
              <a:gdLst/>
              <a:ahLst/>
              <a:cxnLst/>
              <a:rect l="0" t="0" r="0" b="0"/>
              <a:pathLst>
                <a:path w="169211" h="32638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3" y="50487"/>
                  </a:lnTo>
                  <a:lnTo>
                    <a:pt x="6180" y="65463"/>
                  </a:lnTo>
                  <a:lnTo>
                    <a:pt x="8847" y="81190"/>
                  </a:lnTo>
                  <a:lnTo>
                    <a:pt x="11770" y="97639"/>
                  </a:lnTo>
                  <a:lnTo>
                    <a:pt x="14876" y="114960"/>
                  </a:lnTo>
                  <a:lnTo>
                    <a:pt x="18113" y="133154"/>
                  </a:lnTo>
                  <a:lnTo>
                    <a:pt x="21437" y="151777"/>
                  </a:lnTo>
                  <a:lnTo>
                    <a:pt x="24821" y="170051"/>
                  </a:lnTo>
                  <a:lnTo>
                    <a:pt x="28242" y="187565"/>
                  </a:lnTo>
                  <a:lnTo>
                    <a:pt x="31522" y="204256"/>
                  </a:lnTo>
                  <a:lnTo>
                    <a:pt x="34346" y="220233"/>
                  </a:lnTo>
                  <a:lnTo>
                    <a:pt x="36581" y="235643"/>
                  </a:lnTo>
                  <a:lnTo>
                    <a:pt x="38422" y="250467"/>
                  </a:lnTo>
                  <a:lnTo>
                    <a:pt x="40271" y="264516"/>
                  </a:lnTo>
                  <a:lnTo>
                    <a:pt x="42346" y="277733"/>
                  </a:lnTo>
                  <a:lnTo>
                    <a:pt x="43846" y="289534"/>
                  </a:lnTo>
                  <a:lnTo>
                    <a:pt x="43187" y="297255"/>
                  </a:lnTo>
                  <a:lnTo>
                    <a:pt x="40737" y="298550"/>
                  </a:lnTo>
                  <a:lnTo>
                    <a:pt x="38221" y="294316"/>
                  </a:lnTo>
                  <a:lnTo>
                    <a:pt x="36229" y="286150"/>
                  </a:lnTo>
                  <a:lnTo>
                    <a:pt x="34780" y="275550"/>
                  </a:lnTo>
                  <a:lnTo>
                    <a:pt x="33770" y="263542"/>
                  </a:lnTo>
                  <a:lnTo>
                    <a:pt x="33413" y="251055"/>
                  </a:lnTo>
                  <a:lnTo>
                    <a:pt x="34230" y="239045"/>
                  </a:lnTo>
                  <a:lnTo>
                    <a:pt x="36414" y="227970"/>
                  </a:lnTo>
                  <a:lnTo>
                    <a:pt x="40018" y="218040"/>
                  </a:lnTo>
                  <a:lnTo>
                    <a:pt x="45113" y="209424"/>
                  </a:lnTo>
                  <a:lnTo>
                    <a:pt x="51578" y="202076"/>
                  </a:lnTo>
                  <a:lnTo>
                    <a:pt x="59175" y="196121"/>
                  </a:lnTo>
                  <a:lnTo>
                    <a:pt x="67635" y="191934"/>
                  </a:lnTo>
                  <a:lnTo>
                    <a:pt x="76730" y="189564"/>
                  </a:lnTo>
                  <a:lnTo>
                    <a:pt x="86276" y="188936"/>
                  </a:lnTo>
                  <a:lnTo>
                    <a:pt x="96135" y="190026"/>
                  </a:lnTo>
                  <a:lnTo>
                    <a:pt x="106206" y="192647"/>
                  </a:lnTo>
                  <a:lnTo>
                    <a:pt x="116256" y="196507"/>
                  </a:lnTo>
                  <a:lnTo>
                    <a:pt x="125930" y="201306"/>
                  </a:lnTo>
                  <a:lnTo>
                    <a:pt x="135064" y="206793"/>
                  </a:lnTo>
                  <a:lnTo>
                    <a:pt x="143502" y="212932"/>
                  </a:lnTo>
                  <a:lnTo>
                    <a:pt x="151025" y="219884"/>
                  </a:lnTo>
                  <a:lnTo>
                    <a:pt x="157593" y="227678"/>
                  </a:lnTo>
                  <a:lnTo>
                    <a:pt x="163005" y="236369"/>
                  </a:lnTo>
                  <a:lnTo>
                    <a:pt x="166818" y="246114"/>
                  </a:lnTo>
                  <a:lnTo>
                    <a:pt x="168928" y="256887"/>
                  </a:lnTo>
                  <a:lnTo>
                    <a:pt x="169210" y="268206"/>
                  </a:lnTo>
                  <a:lnTo>
                    <a:pt x="167355" y="279264"/>
                  </a:lnTo>
                  <a:lnTo>
                    <a:pt x="163398" y="289613"/>
                  </a:lnTo>
                  <a:lnTo>
                    <a:pt x="157486" y="298848"/>
                  </a:lnTo>
                  <a:lnTo>
                    <a:pt x="149708" y="306446"/>
                  </a:lnTo>
                  <a:lnTo>
                    <a:pt x="140292" y="312293"/>
                  </a:lnTo>
                  <a:lnTo>
                    <a:pt x="129566" y="316592"/>
                  </a:lnTo>
                  <a:lnTo>
                    <a:pt x="117850" y="319659"/>
                  </a:lnTo>
                  <a:lnTo>
                    <a:pt x="105436" y="321803"/>
                  </a:lnTo>
                  <a:lnTo>
                    <a:pt x="93141" y="323285"/>
                  </a:lnTo>
                  <a:lnTo>
                    <a:pt x="81109" y="324457"/>
                  </a:lnTo>
                  <a:lnTo>
                    <a:pt x="68286" y="325431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66983" y="3325459"/>
              <a:ext cx="120791" cy="169922"/>
            </a:xfrm>
            <a:custGeom>
              <a:avLst/>
              <a:gdLst/>
              <a:ahLst/>
              <a:cxnLst/>
              <a:rect l="0" t="0" r="0" b="0"/>
              <a:pathLst>
                <a:path w="120791" h="169922">
                  <a:moveTo>
                    <a:pt x="15505" y="84458"/>
                  </a:moveTo>
                  <a:lnTo>
                    <a:pt x="27173" y="84324"/>
                  </a:lnTo>
                  <a:lnTo>
                    <a:pt x="37662" y="83043"/>
                  </a:lnTo>
                  <a:lnTo>
                    <a:pt x="47960" y="80446"/>
                  </a:lnTo>
                  <a:lnTo>
                    <a:pt x="58087" y="76553"/>
                  </a:lnTo>
                  <a:lnTo>
                    <a:pt x="67783" y="71272"/>
                  </a:lnTo>
                  <a:lnTo>
                    <a:pt x="76906" y="64686"/>
                  </a:lnTo>
                  <a:lnTo>
                    <a:pt x="84991" y="57013"/>
                  </a:lnTo>
                  <a:lnTo>
                    <a:pt x="91207" y="48502"/>
                  </a:lnTo>
                  <a:lnTo>
                    <a:pt x="95262" y="39385"/>
                  </a:lnTo>
                  <a:lnTo>
                    <a:pt x="97017" y="30164"/>
                  </a:lnTo>
                  <a:lnTo>
                    <a:pt x="96231" y="21588"/>
                  </a:lnTo>
                  <a:lnTo>
                    <a:pt x="93031" y="14018"/>
                  </a:lnTo>
                  <a:lnTo>
                    <a:pt x="87647" y="7785"/>
                  </a:lnTo>
                  <a:lnTo>
                    <a:pt x="80231" y="3348"/>
                  </a:lnTo>
                  <a:lnTo>
                    <a:pt x="71070" y="777"/>
                  </a:lnTo>
                  <a:lnTo>
                    <a:pt x="60857" y="0"/>
                  </a:lnTo>
                  <a:lnTo>
                    <a:pt x="50550" y="982"/>
                  </a:lnTo>
                  <a:lnTo>
                    <a:pt x="40704" y="3536"/>
                  </a:lnTo>
                  <a:lnTo>
                    <a:pt x="31639" y="7689"/>
                  </a:lnTo>
                  <a:lnTo>
                    <a:pt x="23623" y="13749"/>
                  </a:lnTo>
                  <a:lnTo>
                    <a:pt x="16682" y="21713"/>
                  </a:lnTo>
                  <a:lnTo>
                    <a:pt x="10834" y="31315"/>
                  </a:lnTo>
                  <a:lnTo>
                    <a:pt x="6188" y="42200"/>
                  </a:lnTo>
                  <a:lnTo>
                    <a:pt x="2695" y="54040"/>
                  </a:lnTo>
                  <a:lnTo>
                    <a:pt x="501" y="66566"/>
                  </a:lnTo>
                  <a:lnTo>
                    <a:pt x="0" y="79571"/>
                  </a:lnTo>
                  <a:lnTo>
                    <a:pt x="1256" y="92901"/>
                  </a:lnTo>
                  <a:lnTo>
                    <a:pt x="4048" y="106121"/>
                  </a:lnTo>
                  <a:lnTo>
                    <a:pt x="8058" y="118545"/>
                  </a:lnTo>
                  <a:lnTo>
                    <a:pt x="12977" y="129858"/>
                  </a:lnTo>
                  <a:lnTo>
                    <a:pt x="18720" y="139930"/>
                  </a:lnTo>
                  <a:lnTo>
                    <a:pt x="25397" y="148631"/>
                  </a:lnTo>
                  <a:lnTo>
                    <a:pt x="32998" y="156031"/>
                  </a:lnTo>
                  <a:lnTo>
                    <a:pt x="41390" y="162018"/>
                  </a:lnTo>
                  <a:lnTo>
                    <a:pt x="50401" y="166226"/>
                  </a:lnTo>
                  <a:lnTo>
                    <a:pt x="59866" y="168619"/>
                  </a:lnTo>
                  <a:lnTo>
                    <a:pt x="69586" y="169598"/>
                  </a:lnTo>
                  <a:lnTo>
                    <a:pt x="80488" y="169921"/>
                  </a:lnTo>
                  <a:lnTo>
                    <a:pt x="95759" y="169619"/>
                  </a:lnTo>
                  <a:lnTo>
                    <a:pt x="120790" y="168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9888" y="3125647"/>
              <a:ext cx="42114" cy="379027"/>
            </a:xfrm>
            <a:custGeom>
              <a:avLst/>
              <a:gdLst/>
              <a:ahLst/>
              <a:cxnLst/>
              <a:rect l="0" t="0" r="0" b="0"/>
              <a:pathLst>
                <a:path w="42114" h="3790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6"/>
                  </a:lnTo>
                  <a:lnTo>
                    <a:pt x="177" y="62321"/>
                  </a:lnTo>
                  <a:lnTo>
                    <a:pt x="826" y="81110"/>
                  </a:lnTo>
                  <a:lnTo>
                    <a:pt x="2074" y="101350"/>
                  </a:lnTo>
                  <a:lnTo>
                    <a:pt x="3727" y="122789"/>
                  </a:lnTo>
                  <a:lnTo>
                    <a:pt x="5375" y="145149"/>
                  </a:lnTo>
                  <a:lnTo>
                    <a:pt x="6782" y="168175"/>
                  </a:lnTo>
                  <a:lnTo>
                    <a:pt x="8047" y="191346"/>
                  </a:lnTo>
                  <a:lnTo>
                    <a:pt x="9504" y="213901"/>
                  </a:lnTo>
                  <a:lnTo>
                    <a:pt x="11335" y="235472"/>
                  </a:lnTo>
                  <a:lnTo>
                    <a:pt x="13565" y="255889"/>
                  </a:lnTo>
                  <a:lnTo>
                    <a:pt x="16142" y="274995"/>
                  </a:lnTo>
                  <a:lnTo>
                    <a:pt x="18989" y="292840"/>
                  </a:lnTo>
                  <a:lnTo>
                    <a:pt x="22077" y="309412"/>
                  </a:lnTo>
                  <a:lnTo>
                    <a:pt x="25836" y="326377"/>
                  </a:lnTo>
                  <a:lnTo>
                    <a:pt x="31710" y="347462"/>
                  </a:lnTo>
                  <a:lnTo>
                    <a:pt x="421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27357" y="3125647"/>
              <a:ext cx="39402" cy="347442"/>
            </a:xfrm>
            <a:custGeom>
              <a:avLst/>
              <a:gdLst/>
              <a:ahLst/>
              <a:cxnLst/>
              <a:rect l="0" t="0" r="0" b="0"/>
              <a:pathLst>
                <a:path w="39402" h="347442">
                  <a:moveTo>
                    <a:pt x="7816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201" y="53819"/>
                  </a:lnTo>
                  <a:lnTo>
                    <a:pt x="0" y="69166"/>
                  </a:lnTo>
                  <a:lnTo>
                    <a:pt x="651" y="83809"/>
                  </a:lnTo>
                  <a:lnTo>
                    <a:pt x="1889" y="98051"/>
                  </a:lnTo>
                  <a:lnTo>
                    <a:pt x="3254" y="112885"/>
                  </a:lnTo>
                  <a:lnTo>
                    <a:pt x="4469" y="128849"/>
                  </a:lnTo>
                  <a:lnTo>
                    <a:pt x="5603" y="145519"/>
                  </a:lnTo>
                  <a:lnTo>
                    <a:pt x="6972" y="161809"/>
                  </a:lnTo>
                  <a:lnTo>
                    <a:pt x="8739" y="177114"/>
                  </a:lnTo>
                  <a:lnTo>
                    <a:pt x="10755" y="191645"/>
                  </a:lnTo>
                  <a:lnTo>
                    <a:pt x="12656" y="206151"/>
                  </a:lnTo>
                  <a:lnTo>
                    <a:pt x="14238" y="221083"/>
                  </a:lnTo>
                  <a:lnTo>
                    <a:pt x="15621" y="236247"/>
                  </a:lnTo>
                  <a:lnTo>
                    <a:pt x="17157" y="250989"/>
                  </a:lnTo>
                  <a:lnTo>
                    <a:pt x="19042" y="264948"/>
                  </a:lnTo>
                  <a:lnTo>
                    <a:pt x="21309" y="278086"/>
                  </a:lnTo>
                  <a:lnTo>
                    <a:pt x="23909" y="290516"/>
                  </a:lnTo>
                  <a:lnTo>
                    <a:pt x="26767" y="302380"/>
                  </a:lnTo>
                  <a:lnTo>
                    <a:pt x="29664" y="313367"/>
                  </a:lnTo>
                  <a:lnTo>
                    <a:pt x="32530" y="323791"/>
                  </a:lnTo>
                  <a:lnTo>
                    <a:pt x="35613" y="334570"/>
                  </a:lnTo>
                  <a:lnTo>
                    <a:pt x="39401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98385" y="3325689"/>
              <a:ext cx="105286" cy="167344"/>
            </a:xfrm>
            <a:custGeom>
              <a:avLst/>
              <a:gdLst/>
              <a:ahLst/>
              <a:cxnLst/>
              <a:rect l="0" t="0" r="0" b="0"/>
              <a:pathLst>
                <a:path w="105286" h="167344">
                  <a:moveTo>
                    <a:pt x="0" y="42114"/>
                  </a:moveTo>
                  <a:lnTo>
                    <a:pt x="67" y="56716"/>
                  </a:lnTo>
                  <a:lnTo>
                    <a:pt x="707" y="69987"/>
                  </a:lnTo>
                  <a:lnTo>
                    <a:pt x="2003" y="83183"/>
                  </a:lnTo>
                  <a:lnTo>
                    <a:pt x="3863" y="96352"/>
                  </a:lnTo>
                  <a:lnTo>
                    <a:pt x="6179" y="109213"/>
                  </a:lnTo>
                  <a:lnTo>
                    <a:pt x="8846" y="121613"/>
                  </a:lnTo>
                  <a:lnTo>
                    <a:pt x="11770" y="133554"/>
                  </a:lnTo>
                  <a:lnTo>
                    <a:pt x="14877" y="145106"/>
                  </a:lnTo>
                  <a:lnTo>
                    <a:pt x="18119" y="156289"/>
                  </a:lnTo>
                  <a:lnTo>
                    <a:pt x="21618" y="164724"/>
                  </a:lnTo>
                  <a:lnTo>
                    <a:pt x="24847" y="167343"/>
                  </a:lnTo>
                  <a:lnTo>
                    <a:pt x="26651" y="165108"/>
                  </a:lnTo>
                  <a:lnTo>
                    <a:pt x="26954" y="159700"/>
                  </a:lnTo>
                  <a:lnTo>
                    <a:pt x="26086" y="152346"/>
                  </a:lnTo>
                  <a:lnTo>
                    <a:pt x="24376" y="143806"/>
                  </a:lnTo>
                  <a:lnTo>
                    <a:pt x="22084" y="134539"/>
                  </a:lnTo>
                  <a:lnTo>
                    <a:pt x="19394" y="124819"/>
                  </a:lnTo>
                  <a:lnTo>
                    <a:pt x="16436" y="114814"/>
                  </a:lnTo>
                  <a:lnTo>
                    <a:pt x="13303" y="104622"/>
                  </a:lnTo>
                  <a:lnTo>
                    <a:pt x="10387" y="94144"/>
                  </a:lnTo>
                  <a:lnTo>
                    <a:pt x="8339" y="83114"/>
                  </a:lnTo>
                  <a:lnTo>
                    <a:pt x="7455" y="71443"/>
                  </a:lnTo>
                  <a:lnTo>
                    <a:pt x="8016" y="59671"/>
                  </a:lnTo>
                  <a:lnTo>
                    <a:pt x="10446" y="48834"/>
                  </a:lnTo>
                  <a:lnTo>
                    <a:pt x="14788" y="39438"/>
                  </a:lnTo>
                  <a:lnTo>
                    <a:pt x="20787" y="31486"/>
                  </a:lnTo>
                  <a:lnTo>
                    <a:pt x="28095" y="24755"/>
                  </a:lnTo>
                  <a:lnTo>
                    <a:pt x="36374" y="18973"/>
                  </a:lnTo>
                  <a:lnTo>
                    <a:pt x="45475" y="14040"/>
                  </a:lnTo>
                  <a:lnTo>
                    <a:pt x="56627" y="9555"/>
                  </a:lnTo>
                  <a:lnTo>
                    <a:pt x="74158" y="51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33427" y="3356644"/>
              <a:ext cx="170285" cy="137640"/>
            </a:xfrm>
            <a:custGeom>
              <a:avLst/>
              <a:gdLst/>
              <a:ahLst/>
              <a:cxnLst/>
              <a:rect l="0" t="0" r="0" b="0"/>
              <a:pathLst>
                <a:path w="170285" h="137640">
                  <a:moveTo>
                    <a:pt x="107113" y="63801"/>
                  </a:moveTo>
                  <a:lnTo>
                    <a:pt x="104113" y="52200"/>
                  </a:lnTo>
                  <a:lnTo>
                    <a:pt x="100690" y="42352"/>
                  </a:lnTo>
                  <a:lnTo>
                    <a:pt x="96488" y="33351"/>
                  </a:lnTo>
                  <a:lnTo>
                    <a:pt x="91417" y="25082"/>
                  </a:lnTo>
                  <a:lnTo>
                    <a:pt x="85286" y="17703"/>
                  </a:lnTo>
                  <a:lnTo>
                    <a:pt x="78103" y="11243"/>
                  </a:lnTo>
                  <a:lnTo>
                    <a:pt x="70016" y="5909"/>
                  </a:lnTo>
                  <a:lnTo>
                    <a:pt x="61220" y="2151"/>
                  </a:lnTo>
                  <a:lnTo>
                    <a:pt x="51909" y="83"/>
                  </a:lnTo>
                  <a:lnTo>
                    <a:pt x="42558" y="0"/>
                  </a:lnTo>
                  <a:lnTo>
                    <a:pt x="33894" y="2521"/>
                  </a:lnTo>
                  <a:lnTo>
                    <a:pt x="26255" y="7739"/>
                  </a:lnTo>
                  <a:lnTo>
                    <a:pt x="19637" y="15310"/>
                  </a:lnTo>
                  <a:lnTo>
                    <a:pt x="13876" y="24743"/>
                  </a:lnTo>
                  <a:lnTo>
                    <a:pt x="8787" y="35560"/>
                  </a:lnTo>
                  <a:lnTo>
                    <a:pt x="4519" y="47209"/>
                  </a:lnTo>
                  <a:lnTo>
                    <a:pt x="1548" y="59086"/>
                  </a:lnTo>
                  <a:lnTo>
                    <a:pt x="35" y="70840"/>
                  </a:lnTo>
                  <a:lnTo>
                    <a:pt x="0" y="82187"/>
                  </a:lnTo>
                  <a:lnTo>
                    <a:pt x="1496" y="92814"/>
                  </a:lnTo>
                  <a:lnTo>
                    <a:pt x="4403" y="102621"/>
                  </a:lnTo>
                  <a:lnTo>
                    <a:pt x="8795" y="111360"/>
                  </a:lnTo>
                  <a:lnTo>
                    <a:pt x="15017" y="118560"/>
                  </a:lnTo>
                  <a:lnTo>
                    <a:pt x="23077" y="124094"/>
                  </a:lnTo>
                  <a:lnTo>
                    <a:pt x="32233" y="127658"/>
                  </a:lnTo>
                  <a:lnTo>
                    <a:pt x="41224" y="128628"/>
                  </a:lnTo>
                  <a:lnTo>
                    <a:pt x="49336" y="126907"/>
                  </a:lnTo>
                  <a:lnTo>
                    <a:pt x="56407" y="122837"/>
                  </a:lnTo>
                  <a:lnTo>
                    <a:pt x="62538" y="116908"/>
                  </a:lnTo>
                  <a:lnTo>
                    <a:pt x="67913" y="109588"/>
                  </a:lnTo>
                  <a:lnTo>
                    <a:pt x="72558" y="101100"/>
                  </a:lnTo>
                  <a:lnTo>
                    <a:pt x="76321" y="91435"/>
                  </a:lnTo>
                  <a:lnTo>
                    <a:pt x="79202" y="80777"/>
                  </a:lnTo>
                  <a:lnTo>
                    <a:pt x="81640" y="72767"/>
                  </a:lnTo>
                  <a:lnTo>
                    <a:pt x="84091" y="71447"/>
                  </a:lnTo>
                  <a:lnTo>
                    <a:pt x="86522" y="74936"/>
                  </a:lnTo>
                  <a:lnTo>
                    <a:pt x="89206" y="81088"/>
                  </a:lnTo>
                  <a:lnTo>
                    <a:pt x="92540" y="88412"/>
                  </a:lnTo>
                  <a:lnTo>
                    <a:pt x="96670" y="96107"/>
                  </a:lnTo>
                  <a:lnTo>
                    <a:pt x="101542" y="103818"/>
                  </a:lnTo>
                  <a:lnTo>
                    <a:pt x="107017" y="111418"/>
                  </a:lnTo>
                  <a:lnTo>
                    <a:pt x="112957" y="118871"/>
                  </a:lnTo>
                  <a:lnTo>
                    <a:pt x="119399" y="125699"/>
                  </a:lnTo>
                  <a:lnTo>
                    <a:pt x="126553" y="131006"/>
                  </a:lnTo>
                  <a:lnTo>
                    <a:pt x="134511" y="134430"/>
                  </a:lnTo>
                  <a:lnTo>
                    <a:pt x="143451" y="136640"/>
                  </a:lnTo>
                  <a:lnTo>
                    <a:pt x="154663" y="137639"/>
                  </a:lnTo>
                  <a:lnTo>
                    <a:pt x="170284" y="137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99103" y="3388860"/>
              <a:ext cx="264964" cy="451117"/>
            </a:xfrm>
            <a:custGeom>
              <a:avLst/>
              <a:gdLst/>
              <a:ahLst/>
              <a:cxnLst/>
              <a:rect l="0" t="0" r="0" b="0"/>
              <a:pathLst>
                <a:path w="264964" h="451117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8" y="50642"/>
                  </a:lnTo>
                  <a:lnTo>
                    <a:pt x="4216" y="63096"/>
                  </a:lnTo>
                  <a:lnTo>
                    <a:pt x="6726" y="75861"/>
                  </a:lnTo>
                  <a:lnTo>
                    <a:pt x="9549" y="88494"/>
                  </a:lnTo>
                  <a:lnTo>
                    <a:pt x="12595" y="100694"/>
                  </a:lnTo>
                  <a:lnTo>
                    <a:pt x="15959" y="110022"/>
                  </a:lnTo>
                  <a:lnTo>
                    <a:pt x="19087" y="113390"/>
                  </a:lnTo>
                  <a:lnTo>
                    <a:pt x="20826" y="111664"/>
                  </a:lnTo>
                  <a:lnTo>
                    <a:pt x="21096" y="106565"/>
                  </a:lnTo>
                  <a:lnTo>
                    <a:pt x="20377" y="99226"/>
                  </a:lnTo>
                  <a:lnTo>
                    <a:pt x="19302" y="90151"/>
                  </a:lnTo>
                  <a:lnTo>
                    <a:pt x="18255" y="79699"/>
                  </a:lnTo>
                  <a:lnTo>
                    <a:pt x="17386" y="68196"/>
                  </a:lnTo>
                  <a:lnTo>
                    <a:pt x="16721" y="55921"/>
                  </a:lnTo>
                  <a:lnTo>
                    <a:pt x="16252" y="43113"/>
                  </a:lnTo>
                  <a:lnTo>
                    <a:pt x="16599" y="30592"/>
                  </a:lnTo>
                  <a:lnTo>
                    <a:pt x="18951" y="19706"/>
                  </a:lnTo>
                  <a:lnTo>
                    <a:pt x="23789" y="11072"/>
                  </a:lnTo>
                  <a:lnTo>
                    <a:pt x="30633" y="5108"/>
                  </a:lnTo>
                  <a:lnTo>
                    <a:pt x="38445" y="2371"/>
                  </a:lnTo>
                  <a:lnTo>
                    <a:pt x="46512" y="2826"/>
                  </a:lnTo>
                  <a:lnTo>
                    <a:pt x="54499" y="5842"/>
                  </a:lnTo>
                  <a:lnTo>
                    <a:pt x="62301" y="10513"/>
                  </a:lnTo>
                  <a:lnTo>
                    <a:pt x="69905" y="16165"/>
                  </a:lnTo>
                  <a:lnTo>
                    <a:pt x="77178" y="22545"/>
                  </a:lnTo>
                  <a:lnTo>
                    <a:pt x="83850" y="29724"/>
                  </a:lnTo>
                  <a:lnTo>
                    <a:pt x="89824" y="37696"/>
                  </a:lnTo>
                  <a:lnTo>
                    <a:pt x="95162" y="46354"/>
                  </a:lnTo>
                  <a:lnTo>
                    <a:pt x="99982" y="55551"/>
                  </a:lnTo>
                  <a:lnTo>
                    <a:pt x="104411" y="65150"/>
                  </a:lnTo>
                  <a:lnTo>
                    <a:pt x="108555" y="75039"/>
                  </a:lnTo>
                  <a:lnTo>
                    <a:pt x="112500" y="85131"/>
                  </a:lnTo>
                  <a:lnTo>
                    <a:pt x="116314" y="95345"/>
                  </a:lnTo>
                  <a:lnTo>
                    <a:pt x="120369" y="104982"/>
                  </a:lnTo>
                  <a:lnTo>
                    <a:pt x="125311" y="112783"/>
                  </a:lnTo>
                  <a:lnTo>
                    <a:pt x="131422" y="118208"/>
                  </a:lnTo>
                  <a:lnTo>
                    <a:pt x="138814" y="121374"/>
                  </a:lnTo>
                  <a:lnTo>
                    <a:pt x="147605" y="122676"/>
                  </a:lnTo>
                  <a:lnTo>
                    <a:pt x="157702" y="122549"/>
                  </a:lnTo>
                  <a:lnTo>
                    <a:pt x="168720" y="121213"/>
                  </a:lnTo>
                  <a:lnTo>
                    <a:pt x="180099" y="118663"/>
                  </a:lnTo>
                  <a:lnTo>
                    <a:pt x="191483" y="114989"/>
                  </a:lnTo>
                  <a:lnTo>
                    <a:pt x="202564" y="110221"/>
                  </a:lnTo>
                  <a:lnTo>
                    <a:pt x="213004" y="104265"/>
                  </a:lnTo>
                  <a:lnTo>
                    <a:pt x="222678" y="97177"/>
                  </a:lnTo>
                  <a:lnTo>
                    <a:pt x="231156" y="88975"/>
                  </a:lnTo>
                  <a:lnTo>
                    <a:pt x="237649" y="79566"/>
                  </a:lnTo>
                  <a:lnTo>
                    <a:pt x="241898" y="69019"/>
                  </a:lnTo>
                  <a:lnTo>
                    <a:pt x="243955" y="57682"/>
                  </a:lnTo>
                  <a:lnTo>
                    <a:pt x="243906" y="46081"/>
                  </a:lnTo>
                  <a:lnTo>
                    <a:pt x="242015" y="34557"/>
                  </a:lnTo>
                  <a:lnTo>
                    <a:pt x="238324" y="23890"/>
                  </a:lnTo>
                  <a:lnTo>
                    <a:pt x="232581" y="15323"/>
                  </a:lnTo>
                  <a:lnTo>
                    <a:pt x="224842" y="9362"/>
                  </a:lnTo>
                  <a:lnTo>
                    <a:pt x="215734" y="6328"/>
                  </a:lnTo>
                  <a:lnTo>
                    <a:pt x="206244" y="6704"/>
                  </a:lnTo>
                  <a:lnTo>
                    <a:pt x="196985" y="10404"/>
                  </a:lnTo>
                  <a:lnTo>
                    <a:pt x="188501" y="16919"/>
                  </a:lnTo>
                  <a:lnTo>
                    <a:pt x="181415" y="25626"/>
                  </a:lnTo>
                  <a:lnTo>
                    <a:pt x="175919" y="35949"/>
                  </a:lnTo>
                  <a:lnTo>
                    <a:pt x="172028" y="47263"/>
                  </a:lnTo>
                  <a:lnTo>
                    <a:pt x="169767" y="58914"/>
                  </a:lnTo>
                  <a:lnTo>
                    <a:pt x="168981" y="70521"/>
                  </a:lnTo>
                  <a:lnTo>
                    <a:pt x="169398" y="81939"/>
                  </a:lnTo>
                  <a:lnTo>
                    <a:pt x="170732" y="93146"/>
                  </a:lnTo>
                  <a:lnTo>
                    <a:pt x="172739" y="104165"/>
                  </a:lnTo>
                  <a:lnTo>
                    <a:pt x="175388" y="114872"/>
                  </a:lnTo>
                  <a:lnTo>
                    <a:pt x="178845" y="124997"/>
                  </a:lnTo>
                  <a:lnTo>
                    <a:pt x="183132" y="134422"/>
                  </a:lnTo>
                  <a:lnTo>
                    <a:pt x="188148" y="142548"/>
                  </a:lnTo>
                  <a:lnTo>
                    <a:pt x="193738" y="148264"/>
                  </a:lnTo>
                  <a:lnTo>
                    <a:pt x="199760" y="151171"/>
                  </a:lnTo>
                  <a:lnTo>
                    <a:pt x="206091" y="151342"/>
                  </a:lnTo>
                  <a:lnTo>
                    <a:pt x="212641" y="148955"/>
                  </a:lnTo>
                  <a:lnTo>
                    <a:pt x="219332" y="144384"/>
                  </a:lnTo>
                  <a:lnTo>
                    <a:pt x="225790" y="137928"/>
                  </a:lnTo>
                  <a:lnTo>
                    <a:pt x="231368" y="129717"/>
                  </a:lnTo>
                  <a:lnTo>
                    <a:pt x="235791" y="120092"/>
                  </a:lnTo>
                  <a:lnTo>
                    <a:pt x="239363" y="113353"/>
                  </a:lnTo>
                  <a:lnTo>
                    <a:pt x="242250" y="114549"/>
                  </a:lnTo>
                  <a:lnTo>
                    <a:pt x="244145" y="122153"/>
                  </a:lnTo>
                  <a:lnTo>
                    <a:pt x="245427" y="133647"/>
                  </a:lnTo>
                  <a:lnTo>
                    <a:pt x="246705" y="146683"/>
                  </a:lnTo>
                  <a:lnTo>
                    <a:pt x="248313" y="159921"/>
                  </a:lnTo>
                  <a:lnTo>
                    <a:pt x="250173" y="173292"/>
                  </a:lnTo>
                  <a:lnTo>
                    <a:pt x="251943" y="187581"/>
                  </a:lnTo>
                  <a:lnTo>
                    <a:pt x="253424" y="203196"/>
                  </a:lnTo>
                  <a:lnTo>
                    <a:pt x="254734" y="219642"/>
                  </a:lnTo>
                  <a:lnTo>
                    <a:pt x="256219" y="235787"/>
                  </a:lnTo>
                  <a:lnTo>
                    <a:pt x="258063" y="251001"/>
                  </a:lnTo>
                  <a:lnTo>
                    <a:pt x="260133" y="265644"/>
                  </a:lnTo>
                  <a:lnTo>
                    <a:pt x="262067" y="280756"/>
                  </a:lnTo>
                  <a:lnTo>
                    <a:pt x="263660" y="296919"/>
                  </a:lnTo>
                  <a:lnTo>
                    <a:pt x="264713" y="314064"/>
                  </a:lnTo>
                  <a:lnTo>
                    <a:pt x="264963" y="331738"/>
                  </a:lnTo>
                  <a:lnTo>
                    <a:pt x="264349" y="349594"/>
                  </a:lnTo>
                  <a:lnTo>
                    <a:pt x="262967" y="367298"/>
                  </a:lnTo>
                  <a:lnTo>
                    <a:pt x="260978" y="384477"/>
                  </a:lnTo>
                  <a:lnTo>
                    <a:pt x="258517" y="400971"/>
                  </a:lnTo>
                  <a:lnTo>
                    <a:pt x="255223" y="416162"/>
                  </a:lnTo>
                  <a:lnTo>
                    <a:pt x="250269" y="428934"/>
                  </a:lnTo>
                  <a:lnTo>
                    <a:pt x="243349" y="438883"/>
                  </a:lnTo>
                  <a:lnTo>
                    <a:pt x="234938" y="445919"/>
                  </a:lnTo>
                  <a:lnTo>
                    <a:pt x="225989" y="449916"/>
                  </a:lnTo>
                  <a:lnTo>
                    <a:pt x="217122" y="451116"/>
                  </a:lnTo>
                  <a:lnTo>
                    <a:pt x="208578" y="449687"/>
                  </a:lnTo>
                  <a:lnTo>
                    <a:pt x="200395" y="445555"/>
                  </a:lnTo>
                  <a:lnTo>
                    <a:pt x="192526" y="438930"/>
                  </a:lnTo>
                  <a:lnTo>
                    <a:pt x="184905" y="430249"/>
                  </a:lnTo>
                  <a:lnTo>
                    <a:pt x="177466" y="419990"/>
                  </a:lnTo>
                  <a:lnTo>
                    <a:pt x="170167" y="408574"/>
                  </a:lnTo>
                  <a:lnTo>
                    <a:pt x="163297" y="396336"/>
                  </a:lnTo>
                  <a:lnTo>
                    <a:pt x="157441" y="383522"/>
                  </a:lnTo>
                  <a:lnTo>
                    <a:pt x="152839" y="370308"/>
                  </a:lnTo>
                  <a:lnTo>
                    <a:pt x="149411" y="356656"/>
                  </a:lnTo>
                  <a:lnTo>
                    <a:pt x="146944" y="342345"/>
                  </a:lnTo>
                  <a:lnTo>
                    <a:pt x="145219" y="327315"/>
                  </a:lnTo>
                  <a:lnTo>
                    <a:pt x="144364" y="311966"/>
                  </a:lnTo>
                  <a:lnTo>
                    <a:pt x="144838" y="297040"/>
                  </a:lnTo>
                  <a:lnTo>
                    <a:pt x="146786" y="282933"/>
                  </a:lnTo>
                  <a:lnTo>
                    <a:pt x="150059" y="269851"/>
                  </a:lnTo>
                  <a:lnTo>
                    <a:pt x="154397" y="257983"/>
                  </a:lnTo>
                  <a:lnTo>
                    <a:pt x="159543" y="247303"/>
                  </a:lnTo>
                  <a:lnTo>
                    <a:pt x="165438" y="237792"/>
                  </a:lnTo>
                  <a:lnTo>
                    <a:pt x="172219" y="229534"/>
                  </a:lnTo>
                  <a:lnTo>
                    <a:pt x="179889" y="222455"/>
                  </a:lnTo>
                  <a:lnTo>
                    <a:pt x="188327" y="216359"/>
                  </a:lnTo>
                  <a:lnTo>
                    <a:pt x="197368" y="211021"/>
                  </a:lnTo>
                  <a:lnTo>
                    <a:pt x="206850" y="206246"/>
                  </a:lnTo>
                  <a:lnTo>
                    <a:pt x="216383" y="202023"/>
                  </a:lnTo>
                  <a:lnTo>
                    <a:pt x="226392" y="198108"/>
                  </a:lnTo>
                  <a:lnTo>
                    <a:pt x="238875" y="194153"/>
                  </a:lnTo>
                  <a:lnTo>
                    <a:pt x="25729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72209" y="35362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1431657" y="3536259"/>
            <a:ext cx="2123620" cy="109575"/>
          </a:xfrm>
          <a:custGeom>
            <a:avLst/>
            <a:gdLst/>
            <a:ahLst/>
            <a:cxnLst/>
            <a:rect l="0" t="0" r="0" b="0"/>
            <a:pathLst>
              <a:path w="2123620" h="109575">
                <a:moveTo>
                  <a:pt x="2081505" y="21057"/>
                </a:moveTo>
                <a:lnTo>
                  <a:pt x="2089428" y="18136"/>
                </a:lnTo>
                <a:lnTo>
                  <a:pt x="2090161" y="15713"/>
                </a:lnTo>
                <a:lnTo>
                  <a:pt x="2085157" y="13948"/>
                </a:lnTo>
                <a:lnTo>
                  <a:pt x="2076366" y="12766"/>
                </a:lnTo>
                <a:lnTo>
                  <a:pt x="2064917" y="11989"/>
                </a:lnTo>
                <a:lnTo>
                  <a:pt x="2051580" y="11313"/>
                </a:lnTo>
                <a:lnTo>
                  <a:pt x="2036914" y="10337"/>
                </a:lnTo>
                <a:lnTo>
                  <a:pt x="2021325" y="8873"/>
                </a:lnTo>
                <a:lnTo>
                  <a:pt x="2005102" y="7078"/>
                </a:lnTo>
                <a:lnTo>
                  <a:pt x="1988447" y="5337"/>
                </a:lnTo>
                <a:lnTo>
                  <a:pt x="1971498" y="3872"/>
                </a:lnTo>
                <a:lnTo>
                  <a:pt x="1954353" y="2738"/>
                </a:lnTo>
                <a:lnTo>
                  <a:pt x="1937074" y="1903"/>
                </a:lnTo>
                <a:lnTo>
                  <a:pt x="1919702" y="1307"/>
                </a:lnTo>
                <a:lnTo>
                  <a:pt x="1902102" y="890"/>
                </a:lnTo>
                <a:lnTo>
                  <a:pt x="1883986" y="603"/>
                </a:lnTo>
                <a:lnTo>
                  <a:pt x="1865244" y="406"/>
                </a:lnTo>
                <a:lnTo>
                  <a:pt x="1846080" y="273"/>
                </a:lnTo>
                <a:lnTo>
                  <a:pt x="1826908" y="183"/>
                </a:lnTo>
                <a:lnTo>
                  <a:pt x="1807968" y="122"/>
                </a:lnTo>
                <a:lnTo>
                  <a:pt x="1789166" y="81"/>
                </a:lnTo>
                <a:lnTo>
                  <a:pt x="1770169" y="54"/>
                </a:lnTo>
                <a:lnTo>
                  <a:pt x="1750795" y="36"/>
                </a:lnTo>
                <a:lnTo>
                  <a:pt x="1731020" y="24"/>
                </a:lnTo>
                <a:lnTo>
                  <a:pt x="1710899" y="16"/>
                </a:lnTo>
                <a:lnTo>
                  <a:pt x="1690515" y="10"/>
                </a:lnTo>
                <a:lnTo>
                  <a:pt x="1670266" y="7"/>
                </a:lnTo>
                <a:lnTo>
                  <a:pt x="1650824" y="4"/>
                </a:lnTo>
                <a:lnTo>
                  <a:pt x="1632480" y="3"/>
                </a:lnTo>
                <a:lnTo>
                  <a:pt x="1614876" y="1"/>
                </a:lnTo>
                <a:lnTo>
                  <a:pt x="1597214" y="1"/>
                </a:lnTo>
                <a:lnTo>
                  <a:pt x="1579025" y="0"/>
                </a:lnTo>
                <a:lnTo>
                  <a:pt x="1560026" y="0"/>
                </a:lnTo>
                <a:lnTo>
                  <a:pt x="1539966" y="0"/>
                </a:lnTo>
                <a:lnTo>
                  <a:pt x="1518836" y="0"/>
                </a:lnTo>
                <a:lnTo>
                  <a:pt x="1496950" y="0"/>
                </a:lnTo>
                <a:lnTo>
                  <a:pt x="1474813" y="0"/>
                </a:lnTo>
                <a:lnTo>
                  <a:pt x="1452737" y="0"/>
                </a:lnTo>
                <a:lnTo>
                  <a:pt x="1430678" y="0"/>
                </a:lnTo>
                <a:lnTo>
                  <a:pt x="1408342" y="0"/>
                </a:lnTo>
                <a:lnTo>
                  <a:pt x="1385592" y="4"/>
                </a:lnTo>
                <a:lnTo>
                  <a:pt x="1363076" y="177"/>
                </a:lnTo>
                <a:lnTo>
                  <a:pt x="1342090" y="825"/>
                </a:lnTo>
                <a:lnTo>
                  <a:pt x="1323222" y="2074"/>
                </a:lnTo>
                <a:lnTo>
                  <a:pt x="1305924" y="3727"/>
                </a:lnTo>
                <a:lnTo>
                  <a:pt x="1288932" y="5375"/>
                </a:lnTo>
                <a:lnTo>
                  <a:pt x="1271471" y="6782"/>
                </a:lnTo>
                <a:lnTo>
                  <a:pt x="1253774" y="8048"/>
                </a:lnTo>
                <a:lnTo>
                  <a:pt x="1236784" y="9504"/>
                </a:lnTo>
                <a:lnTo>
                  <a:pt x="1221011" y="11331"/>
                </a:lnTo>
                <a:lnTo>
                  <a:pt x="1206333" y="13388"/>
                </a:lnTo>
                <a:lnTo>
                  <a:pt x="1192262" y="15316"/>
                </a:lnTo>
                <a:lnTo>
                  <a:pt x="1178420" y="16910"/>
                </a:lnTo>
                <a:lnTo>
                  <a:pt x="1164294" y="18132"/>
                </a:lnTo>
                <a:lnTo>
                  <a:pt x="1149192" y="19028"/>
                </a:lnTo>
                <a:lnTo>
                  <a:pt x="1132832" y="19670"/>
                </a:lnTo>
                <a:lnTo>
                  <a:pt x="1115282" y="20287"/>
                </a:lnTo>
                <a:lnTo>
                  <a:pt x="1096750" y="21242"/>
                </a:lnTo>
                <a:lnTo>
                  <a:pt x="1077471" y="22699"/>
                </a:lnTo>
                <a:lnTo>
                  <a:pt x="1057645" y="24494"/>
                </a:lnTo>
                <a:lnTo>
                  <a:pt x="1037431" y="26237"/>
                </a:lnTo>
                <a:lnTo>
                  <a:pt x="1016961" y="27709"/>
                </a:lnTo>
                <a:lnTo>
                  <a:pt x="996810" y="29017"/>
                </a:lnTo>
                <a:lnTo>
                  <a:pt x="977960" y="30503"/>
                </a:lnTo>
                <a:lnTo>
                  <a:pt x="960833" y="32349"/>
                </a:lnTo>
                <a:lnTo>
                  <a:pt x="945197" y="34419"/>
                </a:lnTo>
                <a:lnTo>
                  <a:pt x="930460" y="36356"/>
                </a:lnTo>
                <a:lnTo>
                  <a:pt x="916175" y="37960"/>
                </a:lnTo>
                <a:lnTo>
                  <a:pt x="902256" y="39359"/>
                </a:lnTo>
                <a:lnTo>
                  <a:pt x="888888" y="40906"/>
                </a:lnTo>
                <a:lnTo>
                  <a:pt x="876132" y="42793"/>
                </a:lnTo>
                <a:lnTo>
                  <a:pt x="863444" y="44892"/>
                </a:lnTo>
                <a:lnTo>
                  <a:pt x="849793" y="46847"/>
                </a:lnTo>
                <a:lnTo>
                  <a:pt x="834679" y="48464"/>
                </a:lnTo>
                <a:lnTo>
                  <a:pt x="818102" y="49871"/>
                </a:lnTo>
                <a:lnTo>
                  <a:pt x="800293" y="51423"/>
                </a:lnTo>
                <a:lnTo>
                  <a:pt x="781531" y="53314"/>
                </a:lnTo>
                <a:lnTo>
                  <a:pt x="762068" y="55415"/>
                </a:lnTo>
                <a:lnTo>
                  <a:pt x="742105" y="57372"/>
                </a:lnTo>
                <a:lnTo>
                  <a:pt x="721798" y="58985"/>
                </a:lnTo>
                <a:lnTo>
                  <a:pt x="701418" y="60221"/>
                </a:lnTo>
                <a:lnTo>
                  <a:pt x="681349" y="61125"/>
                </a:lnTo>
                <a:lnTo>
                  <a:pt x="661783" y="61772"/>
                </a:lnTo>
                <a:lnTo>
                  <a:pt x="643051" y="62394"/>
                </a:lnTo>
                <a:lnTo>
                  <a:pt x="625689" y="63350"/>
                </a:lnTo>
                <a:lnTo>
                  <a:pt x="609854" y="64809"/>
                </a:lnTo>
                <a:lnTo>
                  <a:pt x="595067" y="66605"/>
                </a:lnTo>
                <a:lnTo>
                  <a:pt x="580442" y="68350"/>
                </a:lnTo>
                <a:lnTo>
                  <a:pt x="565454" y="69822"/>
                </a:lnTo>
                <a:lnTo>
                  <a:pt x="550265" y="71131"/>
                </a:lnTo>
                <a:lnTo>
                  <a:pt x="535514" y="72616"/>
                </a:lnTo>
                <a:lnTo>
                  <a:pt x="521541" y="74467"/>
                </a:lnTo>
                <a:lnTo>
                  <a:pt x="508057" y="76711"/>
                </a:lnTo>
                <a:lnTo>
                  <a:pt x="494330" y="79295"/>
                </a:lnTo>
                <a:lnTo>
                  <a:pt x="479946" y="82144"/>
                </a:lnTo>
                <a:lnTo>
                  <a:pt x="464828" y="85023"/>
                </a:lnTo>
                <a:lnTo>
                  <a:pt x="449062" y="87569"/>
                </a:lnTo>
                <a:lnTo>
                  <a:pt x="432781" y="89611"/>
                </a:lnTo>
                <a:lnTo>
                  <a:pt x="416118" y="91149"/>
                </a:lnTo>
                <a:lnTo>
                  <a:pt x="399180" y="92264"/>
                </a:lnTo>
                <a:lnTo>
                  <a:pt x="382053" y="93056"/>
                </a:lnTo>
                <a:lnTo>
                  <a:pt x="364960" y="93776"/>
                </a:lnTo>
                <a:lnTo>
                  <a:pt x="348251" y="94799"/>
                </a:lnTo>
                <a:lnTo>
                  <a:pt x="332080" y="96304"/>
                </a:lnTo>
                <a:lnTo>
                  <a:pt x="316271" y="98130"/>
                </a:lnTo>
                <a:lnTo>
                  <a:pt x="300429" y="99895"/>
                </a:lnTo>
                <a:lnTo>
                  <a:pt x="284323" y="101380"/>
                </a:lnTo>
                <a:lnTo>
                  <a:pt x="267894" y="102698"/>
                </a:lnTo>
                <a:lnTo>
                  <a:pt x="251172" y="104190"/>
                </a:lnTo>
                <a:lnTo>
                  <a:pt x="234218" y="106035"/>
                </a:lnTo>
                <a:lnTo>
                  <a:pt x="217256" y="107936"/>
                </a:lnTo>
                <a:lnTo>
                  <a:pt x="200642" y="109226"/>
                </a:lnTo>
                <a:lnTo>
                  <a:pt x="184546" y="109574"/>
                </a:lnTo>
                <a:lnTo>
                  <a:pt x="169129" y="108975"/>
                </a:lnTo>
                <a:lnTo>
                  <a:pt x="154616" y="107577"/>
                </a:lnTo>
                <a:lnTo>
                  <a:pt x="141033" y="105565"/>
                </a:lnTo>
                <a:lnTo>
                  <a:pt x="128097" y="103266"/>
                </a:lnTo>
                <a:lnTo>
                  <a:pt x="115329" y="101117"/>
                </a:lnTo>
                <a:lnTo>
                  <a:pt x="102436" y="99350"/>
                </a:lnTo>
                <a:lnTo>
                  <a:pt x="89317" y="98167"/>
                </a:lnTo>
                <a:lnTo>
                  <a:pt x="75969" y="97823"/>
                </a:lnTo>
                <a:lnTo>
                  <a:pt x="62431" y="98367"/>
                </a:lnTo>
                <a:lnTo>
                  <a:pt x="48745" y="99529"/>
                </a:lnTo>
                <a:lnTo>
                  <a:pt x="34951" y="100839"/>
                </a:lnTo>
                <a:lnTo>
                  <a:pt x="21111" y="102024"/>
                </a:lnTo>
                <a:lnTo>
                  <a:pt x="8391" y="103454"/>
                </a:lnTo>
                <a:lnTo>
                  <a:pt x="532" y="105632"/>
                </a:lnTo>
                <a:lnTo>
                  <a:pt x="0" y="107761"/>
                </a:lnTo>
                <a:lnTo>
                  <a:pt x="5162" y="108786"/>
                </a:lnTo>
                <a:lnTo>
                  <a:pt x="14279" y="108753"/>
                </a:lnTo>
                <a:lnTo>
                  <a:pt x="26114" y="108209"/>
                </a:lnTo>
                <a:lnTo>
                  <a:pt x="39806" y="107547"/>
                </a:lnTo>
                <a:lnTo>
                  <a:pt x="54760" y="106950"/>
                </a:lnTo>
                <a:lnTo>
                  <a:pt x="70567" y="106472"/>
                </a:lnTo>
                <a:lnTo>
                  <a:pt x="86949" y="106115"/>
                </a:lnTo>
                <a:lnTo>
                  <a:pt x="103716" y="105857"/>
                </a:lnTo>
                <a:lnTo>
                  <a:pt x="120742" y="105676"/>
                </a:lnTo>
                <a:lnTo>
                  <a:pt x="137936" y="105550"/>
                </a:lnTo>
                <a:lnTo>
                  <a:pt x="155078" y="105463"/>
                </a:lnTo>
                <a:lnTo>
                  <a:pt x="171822" y="105405"/>
                </a:lnTo>
                <a:lnTo>
                  <a:pt x="188018" y="105365"/>
                </a:lnTo>
                <a:lnTo>
                  <a:pt x="203843" y="105338"/>
                </a:lnTo>
                <a:lnTo>
                  <a:pt x="219697" y="105321"/>
                </a:lnTo>
                <a:lnTo>
                  <a:pt x="235806" y="105309"/>
                </a:lnTo>
                <a:lnTo>
                  <a:pt x="252067" y="105300"/>
                </a:lnTo>
                <a:lnTo>
                  <a:pt x="268145" y="105295"/>
                </a:lnTo>
                <a:lnTo>
                  <a:pt x="283857" y="105287"/>
                </a:lnTo>
                <a:lnTo>
                  <a:pt x="299341" y="105112"/>
                </a:lnTo>
                <a:lnTo>
                  <a:pt x="314956" y="104462"/>
                </a:lnTo>
                <a:lnTo>
                  <a:pt x="330912" y="103212"/>
                </a:lnTo>
                <a:lnTo>
                  <a:pt x="347408" y="101559"/>
                </a:lnTo>
                <a:lnTo>
                  <a:pt x="364707" y="99910"/>
                </a:lnTo>
                <a:lnTo>
                  <a:pt x="382865" y="98507"/>
                </a:lnTo>
                <a:lnTo>
                  <a:pt x="401620" y="97414"/>
                </a:lnTo>
                <a:lnTo>
                  <a:pt x="420509" y="96606"/>
                </a:lnTo>
                <a:lnTo>
                  <a:pt x="439250" y="96027"/>
                </a:lnTo>
                <a:lnTo>
                  <a:pt x="457749" y="95623"/>
                </a:lnTo>
                <a:lnTo>
                  <a:pt x="476009" y="95343"/>
                </a:lnTo>
                <a:lnTo>
                  <a:pt x="494070" y="95156"/>
                </a:lnTo>
                <a:lnTo>
                  <a:pt x="511979" y="95199"/>
                </a:lnTo>
                <a:lnTo>
                  <a:pt x="529777" y="95760"/>
                </a:lnTo>
                <a:lnTo>
                  <a:pt x="547497" y="96950"/>
                </a:lnTo>
                <a:lnTo>
                  <a:pt x="565161" y="98563"/>
                </a:lnTo>
                <a:lnTo>
                  <a:pt x="582787" y="100184"/>
                </a:lnTo>
                <a:lnTo>
                  <a:pt x="600388" y="101570"/>
                </a:lnTo>
                <a:lnTo>
                  <a:pt x="617971" y="102651"/>
                </a:lnTo>
                <a:lnTo>
                  <a:pt x="635543" y="103451"/>
                </a:lnTo>
                <a:lnTo>
                  <a:pt x="653097" y="104019"/>
                </a:lnTo>
                <a:lnTo>
                  <a:pt x="670310" y="104248"/>
                </a:lnTo>
                <a:lnTo>
                  <a:pt x="686568" y="103876"/>
                </a:lnTo>
                <a:lnTo>
                  <a:pt x="701623" y="102817"/>
                </a:lnTo>
                <a:lnTo>
                  <a:pt x="715868" y="101293"/>
                </a:lnTo>
                <a:lnTo>
                  <a:pt x="730121" y="99732"/>
                </a:lnTo>
                <a:lnTo>
                  <a:pt x="744855" y="98383"/>
                </a:lnTo>
                <a:lnTo>
                  <a:pt x="759872" y="97157"/>
                </a:lnTo>
                <a:lnTo>
                  <a:pt x="774508" y="95727"/>
                </a:lnTo>
                <a:lnTo>
                  <a:pt x="788403" y="93918"/>
                </a:lnTo>
                <a:lnTo>
                  <a:pt x="801835" y="91872"/>
                </a:lnTo>
                <a:lnTo>
                  <a:pt x="815527" y="89952"/>
                </a:lnTo>
                <a:lnTo>
                  <a:pt x="829887" y="88359"/>
                </a:lnTo>
                <a:lnTo>
                  <a:pt x="844990" y="86967"/>
                </a:lnTo>
                <a:lnTo>
                  <a:pt x="860746" y="85426"/>
                </a:lnTo>
                <a:lnTo>
                  <a:pt x="877024" y="83541"/>
                </a:lnTo>
                <a:lnTo>
                  <a:pt x="893855" y="81445"/>
                </a:lnTo>
                <a:lnTo>
                  <a:pt x="911439" y="79492"/>
                </a:lnTo>
                <a:lnTo>
                  <a:pt x="929818" y="77880"/>
                </a:lnTo>
                <a:lnTo>
                  <a:pt x="948734" y="76646"/>
                </a:lnTo>
                <a:lnTo>
                  <a:pt x="967739" y="75743"/>
                </a:lnTo>
                <a:lnTo>
                  <a:pt x="986561" y="75096"/>
                </a:lnTo>
                <a:lnTo>
                  <a:pt x="1005114" y="74475"/>
                </a:lnTo>
                <a:lnTo>
                  <a:pt x="1023412" y="73519"/>
                </a:lnTo>
                <a:lnTo>
                  <a:pt x="1041504" y="72059"/>
                </a:lnTo>
                <a:lnTo>
                  <a:pt x="1059603" y="70264"/>
                </a:lnTo>
                <a:lnTo>
                  <a:pt x="1078061" y="68519"/>
                </a:lnTo>
                <a:lnTo>
                  <a:pt x="1097041" y="67047"/>
                </a:lnTo>
                <a:lnTo>
                  <a:pt x="1116537" y="65738"/>
                </a:lnTo>
                <a:lnTo>
                  <a:pt x="1136463" y="64253"/>
                </a:lnTo>
                <a:lnTo>
                  <a:pt x="1156718" y="62407"/>
                </a:lnTo>
                <a:lnTo>
                  <a:pt x="1177048" y="60336"/>
                </a:lnTo>
                <a:lnTo>
                  <a:pt x="1197077" y="58400"/>
                </a:lnTo>
                <a:lnTo>
                  <a:pt x="1216622" y="56796"/>
                </a:lnTo>
                <a:lnTo>
                  <a:pt x="1235678" y="55396"/>
                </a:lnTo>
                <a:lnTo>
                  <a:pt x="1254321" y="53850"/>
                </a:lnTo>
                <a:lnTo>
                  <a:pt x="1272647" y="51963"/>
                </a:lnTo>
                <a:lnTo>
                  <a:pt x="1290905" y="49864"/>
                </a:lnTo>
                <a:lnTo>
                  <a:pt x="1309471" y="47909"/>
                </a:lnTo>
                <a:lnTo>
                  <a:pt x="1328518" y="46292"/>
                </a:lnTo>
                <a:lnTo>
                  <a:pt x="1347889" y="44884"/>
                </a:lnTo>
                <a:lnTo>
                  <a:pt x="1367199" y="43332"/>
                </a:lnTo>
                <a:lnTo>
                  <a:pt x="1386231" y="41442"/>
                </a:lnTo>
                <a:lnTo>
                  <a:pt x="1405096" y="39340"/>
                </a:lnTo>
                <a:lnTo>
                  <a:pt x="1424135" y="37384"/>
                </a:lnTo>
                <a:lnTo>
                  <a:pt x="1443532" y="35766"/>
                </a:lnTo>
                <a:lnTo>
                  <a:pt x="1463153" y="34357"/>
                </a:lnTo>
                <a:lnTo>
                  <a:pt x="1482638" y="32805"/>
                </a:lnTo>
                <a:lnTo>
                  <a:pt x="1501786" y="30913"/>
                </a:lnTo>
                <a:lnTo>
                  <a:pt x="1520561" y="28812"/>
                </a:lnTo>
                <a:lnTo>
                  <a:pt x="1539007" y="26856"/>
                </a:lnTo>
                <a:lnTo>
                  <a:pt x="1557194" y="25242"/>
                </a:lnTo>
                <a:lnTo>
                  <a:pt x="1575187" y="24007"/>
                </a:lnTo>
                <a:lnTo>
                  <a:pt x="1593042" y="23102"/>
                </a:lnTo>
                <a:lnTo>
                  <a:pt x="1610794" y="22459"/>
                </a:lnTo>
                <a:lnTo>
                  <a:pt x="1628311" y="22011"/>
                </a:lnTo>
                <a:lnTo>
                  <a:pt x="1645306" y="21702"/>
                </a:lnTo>
                <a:lnTo>
                  <a:pt x="1661669" y="21492"/>
                </a:lnTo>
                <a:lnTo>
                  <a:pt x="1677607" y="21349"/>
                </a:lnTo>
                <a:lnTo>
                  <a:pt x="1693536" y="21253"/>
                </a:lnTo>
                <a:lnTo>
                  <a:pt x="1709691" y="21192"/>
                </a:lnTo>
                <a:lnTo>
                  <a:pt x="1725813" y="21322"/>
                </a:lnTo>
                <a:lnTo>
                  <a:pt x="1741265" y="21941"/>
                </a:lnTo>
                <a:lnTo>
                  <a:pt x="1755742" y="23170"/>
                </a:lnTo>
                <a:lnTo>
                  <a:pt x="1769583" y="24810"/>
                </a:lnTo>
                <a:lnTo>
                  <a:pt x="1783557" y="26449"/>
                </a:lnTo>
                <a:lnTo>
                  <a:pt x="1798114" y="27846"/>
                </a:lnTo>
                <a:lnTo>
                  <a:pt x="1813520" y="28935"/>
                </a:lnTo>
                <a:lnTo>
                  <a:pt x="1830013" y="29741"/>
                </a:lnTo>
                <a:lnTo>
                  <a:pt x="1847604" y="30321"/>
                </a:lnTo>
                <a:lnTo>
                  <a:pt x="1866301" y="30898"/>
                </a:lnTo>
                <a:lnTo>
                  <a:pt x="1886207" y="31825"/>
                </a:lnTo>
                <a:lnTo>
                  <a:pt x="1907265" y="33264"/>
                </a:lnTo>
                <a:lnTo>
                  <a:pt x="1929285" y="35047"/>
                </a:lnTo>
                <a:lnTo>
                  <a:pt x="1952050" y="36782"/>
                </a:lnTo>
                <a:lnTo>
                  <a:pt x="1975355" y="38244"/>
                </a:lnTo>
                <a:lnTo>
                  <a:pt x="1998716" y="39376"/>
                </a:lnTo>
                <a:lnTo>
                  <a:pt x="2021400" y="40211"/>
                </a:lnTo>
                <a:lnTo>
                  <a:pt x="2043040" y="40806"/>
                </a:lnTo>
                <a:lnTo>
                  <a:pt x="2062892" y="41224"/>
                </a:lnTo>
                <a:lnTo>
                  <a:pt x="2081603" y="41557"/>
                </a:lnTo>
                <a:lnTo>
                  <a:pt x="2100814" y="41837"/>
                </a:lnTo>
                <a:lnTo>
                  <a:pt x="2123619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818043" y="-5914"/>
            <a:ext cx="3120030" cy="785023"/>
            <a:chOff x="2818043" y="-5914"/>
            <a:chExt cx="3120030" cy="785023"/>
          </a:xfrm>
        </p:grpSpPr>
        <p:sp>
          <p:nvSpPr>
            <p:cNvPr id="45" name="Freeform 44"/>
            <p:cNvSpPr/>
            <p:nvPr/>
          </p:nvSpPr>
          <p:spPr>
            <a:xfrm>
              <a:off x="2940164" y="73699"/>
              <a:ext cx="27742" cy="452726"/>
            </a:xfrm>
            <a:custGeom>
              <a:avLst/>
              <a:gdLst/>
              <a:ahLst/>
              <a:cxnLst/>
              <a:rect l="0" t="0" r="0" b="0"/>
              <a:pathLst>
                <a:path w="27742" h="452726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89" y="80177"/>
                  </a:lnTo>
                  <a:lnTo>
                    <a:pt x="3253" y="92621"/>
                  </a:lnTo>
                  <a:lnTo>
                    <a:pt x="4467" y="105319"/>
                  </a:lnTo>
                  <a:lnTo>
                    <a:pt x="5602" y="118320"/>
                  </a:lnTo>
                  <a:lnTo>
                    <a:pt x="6970" y="131594"/>
                  </a:lnTo>
                  <a:lnTo>
                    <a:pt x="8737" y="145086"/>
                  </a:lnTo>
                  <a:lnTo>
                    <a:pt x="10755" y="158743"/>
                  </a:lnTo>
                  <a:lnTo>
                    <a:pt x="12657" y="172518"/>
                  </a:lnTo>
                  <a:lnTo>
                    <a:pt x="14237" y="186376"/>
                  </a:lnTo>
                  <a:lnTo>
                    <a:pt x="15621" y="200292"/>
                  </a:lnTo>
                  <a:lnTo>
                    <a:pt x="17157" y="214247"/>
                  </a:lnTo>
                  <a:lnTo>
                    <a:pt x="19037" y="228244"/>
                  </a:lnTo>
                  <a:lnTo>
                    <a:pt x="21131" y="242763"/>
                  </a:lnTo>
                  <a:lnTo>
                    <a:pt x="23083" y="258721"/>
                  </a:lnTo>
                  <a:lnTo>
                    <a:pt x="24693" y="276497"/>
                  </a:lnTo>
                  <a:lnTo>
                    <a:pt x="25926" y="295828"/>
                  </a:lnTo>
                  <a:lnTo>
                    <a:pt x="26829" y="316100"/>
                  </a:lnTo>
                  <a:lnTo>
                    <a:pt x="27467" y="336834"/>
                  </a:lnTo>
                  <a:lnTo>
                    <a:pt x="27741" y="357279"/>
                  </a:lnTo>
                  <a:lnTo>
                    <a:pt x="27401" y="376387"/>
                  </a:lnTo>
                  <a:lnTo>
                    <a:pt x="26363" y="393697"/>
                  </a:lnTo>
                  <a:lnTo>
                    <a:pt x="24845" y="408838"/>
                  </a:lnTo>
                  <a:lnTo>
                    <a:pt x="23130" y="422738"/>
                  </a:lnTo>
                  <a:lnTo>
                    <a:pt x="21067" y="436614"/>
                  </a:lnTo>
                  <a:lnTo>
                    <a:pt x="1834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18043" y="-5914"/>
              <a:ext cx="348736" cy="342826"/>
            </a:xfrm>
            <a:custGeom>
              <a:avLst/>
              <a:gdLst/>
              <a:ahLst/>
              <a:cxnLst/>
              <a:rect l="0" t="0" r="0" b="0"/>
              <a:pathLst>
                <a:path w="348736" h="342826">
                  <a:moveTo>
                    <a:pt x="3594" y="121727"/>
                  </a:moveTo>
                  <a:lnTo>
                    <a:pt x="861" y="112926"/>
                  </a:lnTo>
                  <a:lnTo>
                    <a:pt x="0" y="104579"/>
                  </a:lnTo>
                  <a:lnTo>
                    <a:pt x="990" y="95885"/>
                  </a:lnTo>
                  <a:lnTo>
                    <a:pt x="3529" y="86937"/>
                  </a:lnTo>
                  <a:lnTo>
                    <a:pt x="7313" y="78090"/>
                  </a:lnTo>
                  <a:lnTo>
                    <a:pt x="12057" y="69551"/>
                  </a:lnTo>
                  <a:lnTo>
                    <a:pt x="17836" y="61363"/>
                  </a:lnTo>
                  <a:lnTo>
                    <a:pt x="25063" y="53485"/>
                  </a:lnTo>
                  <a:lnTo>
                    <a:pt x="33847" y="45860"/>
                  </a:lnTo>
                  <a:lnTo>
                    <a:pt x="44015" y="38587"/>
                  </a:lnTo>
                  <a:lnTo>
                    <a:pt x="55288" y="31922"/>
                  </a:lnTo>
                  <a:lnTo>
                    <a:pt x="67392" y="25955"/>
                  </a:lnTo>
                  <a:lnTo>
                    <a:pt x="80095" y="20626"/>
                  </a:lnTo>
                  <a:lnTo>
                    <a:pt x="93221" y="15811"/>
                  </a:lnTo>
                  <a:lnTo>
                    <a:pt x="106640" y="11391"/>
                  </a:lnTo>
                  <a:lnTo>
                    <a:pt x="120259" y="7422"/>
                  </a:lnTo>
                  <a:lnTo>
                    <a:pt x="134016" y="4129"/>
                  </a:lnTo>
                  <a:lnTo>
                    <a:pt x="147870" y="1587"/>
                  </a:lnTo>
                  <a:lnTo>
                    <a:pt x="161954" y="50"/>
                  </a:lnTo>
                  <a:lnTo>
                    <a:pt x="176555" y="0"/>
                  </a:lnTo>
                  <a:lnTo>
                    <a:pt x="191781" y="1563"/>
                  </a:lnTo>
                  <a:lnTo>
                    <a:pt x="207261" y="4563"/>
                  </a:lnTo>
                  <a:lnTo>
                    <a:pt x="222274" y="8710"/>
                  </a:lnTo>
                  <a:lnTo>
                    <a:pt x="236440" y="13720"/>
                  </a:lnTo>
                  <a:lnTo>
                    <a:pt x="249561" y="19352"/>
                  </a:lnTo>
                  <a:lnTo>
                    <a:pt x="261455" y="25423"/>
                  </a:lnTo>
                  <a:lnTo>
                    <a:pt x="272161" y="31804"/>
                  </a:lnTo>
                  <a:lnTo>
                    <a:pt x="282030" y="38561"/>
                  </a:lnTo>
                  <a:lnTo>
                    <a:pt x="291592" y="45936"/>
                  </a:lnTo>
                  <a:lnTo>
                    <a:pt x="301174" y="54017"/>
                  </a:lnTo>
                  <a:lnTo>
                    <a:pt x="310579" y="62903"/>
                  </a:lnTo>
                  <a:lnTo>
                    <a:pt x="319215" y="72779"/>
                  </a:lnTo>
                  <a:lnTo>
                    <a:pt x="326797" y="83648"/>
                  </a:lnTo>
                  <a:lnTo>
                    <a:pt x="333193" y="95372"/>
                  </a:lnTo>
                  <a:lnTo>
                    <a:pt x="338265" y="107765"/>
                  </a:lnTo>
                  <a:lnTo>
                    <a:pt x="342080" y="120657"/>
                  </a:lnTo>
                  <a:lnTo>
                    <a:pt x="344845" y="133906"/>
                  </a:lnTo>
                  <a:lnTo>
                    <a:pt x="346800" y="147406"/>
                  </a:lnTo>
                  <a:lnTo>
                    <a:pt x="348149" y="161079"/>
                  </a:lnTo>
                  <a:lnTo>
                    <a:pt x="348735" y="174870"/>
                  </a:lnTo>
                  <a:lnTo>
                    <a:pt x="348074" y="188743"/>
                  </a:lnTo>
                  <a:lnTo>
                    <a:pt x="345997" y="202661"/>
                  </a:lnTo>
                  <a:lnTo>
                    <a:pt x="342636" y="216279"/>
                  </a:lnTo>
                  <a:lnTo>
                    <a:pt x="338238" y="228970"/>
                  </a:lnTo>
                  <a:lnTo>
                    <a:pt x="333052" y="240468"/>
                  </a:lnTo>
                  <a:lnTo>
                    <a:pt x="327130" y="250833"/>
                  </a:lnTo>
                  <a:lnTo>
                    <a:pt x="320331" y="260263"/>
                  </a:lnTo>
                  <a:lnTo>
                    <a:pt x="312644" y="268979"/>
                  </a:lnTo>
                  <a:lnTo>
                    <a:pt x="304026" y="277174"/>
                  </a:lnTo>
                  <a:lnTo>
                    <a:pt x="294330" y="284999"/>
                  </a:lnTo>
                  <a:lnTo>
                    <a:pt x="283582" y="292565"/>
                  </a:lnTo>
                  <a:lnTo>
                    <a:pt x="271940" y="299955"/>
                  </a:lnTo>
                  <a:lnTo>
                    <a:pt x="259601" y="307224"/>
                  </a:lnTo>
                  <a:lnTo>
                    <a:pt x="246764" y="314401"/>
                  </a:lnTo>
                  <a:lnTo>
                    <a:pt x="234184" y="321212"/>
                  </a:lnTo>
                  <a:lnTo>
                    <a:pt x="221929" y="327749"/>
                  </a:lnTo>
                  <a:lnTo>
                    <a:pt x="208925" y="334589"/>
                  </a:lnTo>
                  <a:lnTo>
                    <a:pt x="193107" y="342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00060" y="361884"/>
              <a:ext cx="195360" cy="165550"/>
            </a:xfrm>
            <a:custGeom>
              <a:avLst/>
              <a:gdLst/>
              <a:ahLst/>
              <a:cxnLst/>
              <a:rect l="0" t="0" r="0" b="0"/>
              <a:pathLst>
                <a:path w="195360" h="165550">
                  <a:moveTo>
                    <a:pt x="69017" y="111898"/>
                  </a:moveTo>
                  <a:lnTo>
                    <a:pt x="77618" y="105896"/>
                  </a:lnTo>
                  <a:lnTo>
                    <a:pt x="84044" y="99051"/>
                  </a:lnTo>
                  <a:lnTo>
                    <a:pt x="88848" y="90659"/>
                  </a:lnTo>
                  <a:lnTo>
                    <a:pt x="92217" y="80859"/>
                  </a:lnTo>
                  <a:lnTo>
                    <a:pt x="94114" y="69896"/>
                  </a:lnTo>
                  <a:lnTo>
                    <a:pt x="94649" y="58044"/>
                  </a:lnTo>
                  <a:lnTo>
                    <a:pt x="93894" y="45867"/>
                  </a:lnTo>
                  <a:lnTo>
                    <a:pt x="91801" y="34167"/>
                  </a:lnTo>
                  <a:lnTo>
                    <a:pt x="88463" y="23358"/>
                  </a:lnTo>
                  <a:lnTo>
                    <a:pt x="83766" y="13970"/>
                  </a:lnTo>
                  <a:lnTo>
                    <a:pt x="77333" y="6795"/>
                  </a:lnTo>
                  <a:lnTo>
                    <a:pt x="69123" y="2060"/>
                  </a:lnTo>
                  <a:lnTo>
                    <a:pt x="59695" y="0"/>
                  </a:lnTo>
                  <a:lnTo>
                    <a:pt x="49990" y="1104"/>
                  </a:lnTo>
                  <a:lnTo>
                    <a:pt x="40583" y="5322"/>
                  </a:lnTo>
                  <a:lnTo>
                    <a:pt x="31830" y="12033"/>
                  </a:lnTo>
                  <a:lnTo>
                    <a:pt x="24031" y="20347"/>
                  </a:lnTo>
                  <a:lnTo>
                    <a:pt x="17239" y="29606"/>
                  </a:lnTo>
                  <a:lnTo>
                    <a:pt x="11493" y="39732"/>
                  </a:lnTo>
                  <a:lnTo>
                    <a:pt x="6915" y="51111"/>
                  </a:lnTo>
                  <a:lnTo>
                    <a:pt x="3465" y="63867"/>
                  </a:lnTo>
                  <a:lnTo>
                    <a:pt x="1129" y="77534"/>
                  </a:lnTo>
                  <a:lnTo>
                    <a:pt x="0" y="91254"/>
                  </a:lnTo>
                  <a:lnTo>
                    <a:pt x="23" y="104521"/>
                  </a:lnTo>
                  <a:lnTo>
                    <a:pt x="1172" y="117192"/>
                  </a:lnTo>
                  <a:lnTo>
                    <a:pt x="3538" y="129309"/>
                  </a:lnTo>
                  <a:lnTo>
                    <a:pt x="7055" y="140953"/>
                  </a:lnTo>
                  <a:lnTo>
                    <a:pt x="11535" y="151415"/>
                  </a:lnTo>
                  <a:lnTo>
                    <a:pt x="16758" y="159253"/>
                  </a:lnTo>
                  <a:lnTo>
                    <a:pt x="22529" y="163892"/>
                  </a:lnTo>
                  <a:lnTo>
                    <a:pt x="28691" y="165549"/>
                  </a:lnTo>
                  <a:lnTo>
                    <a:pt x="35126" y="164768"/>
                  </a:lnTo>
                  <a:lnTo>
                    <a:pt x="41745" y="162129"/>
                  </a:lnTo>
                  <a:lnTo>
                    <a:pt x="48325" y="157971"/>
                  </a:lnTo>
                  <a:lnTo>
                    <a:pt x="54516" y="152381"/>
                  </a:lnTo>
                  <a:lnTo>
                    <a:pt x="60162" y="145521"/>
                  </a:lnTo>
                  <a:lnTo>
                    <a:pt x="65275" y="137631"/>
                  </a:lnTo>
                  <a:lnTo>
                    <a:pt x="69943" y="128958"/>
                  </a:lnTo>
                  <a:lnTo>
                    <a:pt x="74271" y="119715"/>
                  </a:lnTo>
                  <a:lnTo>
                    <a:pt x="78347" y="110067"/>
                  </a:lnTo>
                  <a:lnTo>
                    <a:pt x="82246" y="100138"/>
                  </a:lnTo>
                  <a:lnTo>
                    <a:pt x="86034" y="90046"/>
                  </a:lnTo>
                  <a:lnTo>
                    <a:pt x="90242" y="81038"/>
                  </a:lnTo>
                  <a:lnTo>
                    <a:pt x="95643" y="76319"/>
                  </a:lnTo>
                  <a:lnTo>
                    <a:pt x="101845" y="77180"/>
                  </a:lnTo>
                  <a:lnTo>
                    <a:pt x="108033" y="81601"/>
                  </a:lnTo>
                  <a:lnTo>
                    <a:pt x="114176" y="88153"/>
                  </a:lnTo>
                  <a:lnTo>
                    <a:pt x="120406" y="96057"/>
                  </a:lnTo>
                  <a:lnTo>
                    <a:pt x="126792" y="104833"/>
                  </a:lnTo>
                  <a:lnTo>
                    <a:pt x="133501" y="113857"/>
                  </a:lnTo>
                  <a:lnTo>
                    <a:pt x="140818" y="122317"/>
                  </a:lnTo>
                  <a:lnTo>
                    <a:pt x="148833" y="129820"/>
                  </a:lnTo>
                  <a:lnTo>
                    <a:pt x="157222" y="136201"/>
                  </a:lnTo>
                  <a:lnTo>
                    <a:pt x="166262" y="141956"/>
                  </a:lnTo>
                  <a:lnTo>
                    <a:pt x="177869" y="147586"/>
                  </a:lnTo>
                  <a:lnTo>
                    <a:pt x="195359" y="154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02183" y="342832"/>
              <a:ext cx="180750" cy="183593"/>
            </a:xfrm>
            <a:custGeom>
              <a:avLst/>
              <a:gdLst/>
              <a:ahLst/>
              <a:cxnLst/>
              <a:rect l="0" t="0" r="0" b="0"/>
              <a:pathLst>
                <a:path w="180750" h="183593">
                  <a:moveTo>
                    <a:pt x="151164" y="4608"/>
                  </a:moveTo>
                  <a:lnTo>
                    <a:pt x="139429" y="1808"/>
                  </a:lnTo>
                  <a:lnTo>
                    <a:pt x="128300" y="306"/>
                  </a:lnTo>
                  <a:lnTo>
                    <a:pt x="116706" y="0"/>
                  </a:lnTo>
                  <a:lnTo>
                    <a:pt x="104718" y="679"/>
                  </a:lnTo>
                  <a:lnTo>
                    <a:pt x="92706" y="2147"/>
                  </a:lnTo>
                  <a:lnTo>
                    <a:pt x="80903" y="4216"/>
                  </a:lnTo>
                  <a:lnTo>
                    <a:pt x="69377" y="6725"/>
                  </a:lnTo>
                  <a:lnTo>
                    <a:pt x="58108" y="9548"/>
                  </a:lnTo>
                  <a:lnTo>
                    <a:pt x="47053" y="12599"/>
                  </a:lnTo>
                  <a:lnTo>
                    <a:pt x="36326" y="16138"/>
                  </a:lnTo>
                  <a:lnTo>
                    <a:pt x="26188" y="20731"/>
                  </a:lnTo>
                  <a:lnTo>
                    <a:pt x="16755" y="26604"/>
                  </a:lnTo>
                  <a:lnTo>
                    <a:pt x="8624" y="33668"/>
                  </a:lnTo>
                  <a:lnTo>
                    <a:pt x="2905" y="41706"/>
                  </a:lnTo>
                  <a:lnTo>
                    <a:pt x="0" y="50471"/>
                  </a:lnTo>
                  <a:lnTo>
                    <a:pt x="1" y="59270"/>
                  </a:lnTo>
                  <a:lnTo>
                    <a:pt x="3035" y="67024"/>
                  </a:lnTo>
                  <a:lnTo>
                    <a:pt x="8850" y="73225"/>
                  </a:lnTo>
                  <a:lnTo>
                    <a:pt x="16786" y="77723"/>
                  </a:lnTo>
                  <a:lnTo>
                    <a:pt x="25997" y="80457"/>
                  </a:lnTo>
                  <a:lnTo>
                    <a:pt x="35889" y="81596"/>
                  </a:lnTo>
                  <a:lnTo>
                    <a:pt x="46287" y="81601"/>
                  </a:lnTo>
                  <a:lnTo>
                    <a:pt x="57325" y="81091"/>
                  </a:lnTo>
                  <a:lnTo>
                    <a:pt x="69041" y="80467"/>
                  </a:lnTo>
                  <a:lnTo>
                    <a:pt x="81197" y="80071"/>
                  </a:lnTo>
                  <a:lnTo>
                    <a:pt x="93364" y="80265"/>
                  </a:lnTo>
                  <a:lnTo>
                    <a:pt x="105289" y="81182"/>
                  </a:lnTo>
                  <a:lnTo>
                    <a:pt x="116737" y="82935"/>
                  </a:lnTo>
                  <a:lnTo>
                    <a:pt x="127427" y="85707"/>
                  </a:lnTo>
                  <a:lnTo>
                    <a:pt x="137281" y="89501"/>
                  </a:lnTo>
                  <a:lnTo>
                    <a:pt x="146390" y="94335"/>
                  </a:lnTo>
                  <a:lnTo>
                    <a:pt x="154902" y="100329"/>
                  </a:lnTo>
                  <a:lnTo>
                    <a:pt x="162953" y="107434"/>
                  </a:lnTo>
                  <a:lnTo>
                    <a:pt x="170175" y="115476"/>
                  </a:lnTo>
                  <a:lnTo>
                    <a:pt x="175741" y="124244"/>
                  </a:lnTo>
                  <a:lnTo>
                    <a:pt x="179326" y="133539"/>
                  </a:lnTo>
                  <a:lnTo>
                    <a:pt x="180749" y="142880"/>
                  </a:lnTo>
                  <a:lnTo>
                    <a:pt x="179734" y="151538"/>
                  </a:lnTo>
                  <a:lnTo>
                    <a:pt x="176371" y="159167"/>
                  </a:lnTo>
                  <a:lnTo>
                    <a:pt x="170707" y="165610"/>
                  </a:lnTo>
                  <a:lnTo>
                    <a:pt x="162569" y="170721"/>
                  </a:lnTo>
                  <a:lnTo>
                    <a:pt x="152102" y="174566"/>
                  </a:lnTo>
                  <a:lnTo>
                    <a:pt x="139857" y="177353"/>
                  </a:lnTo>
                  <a:lnTo>
                    <a:pt x="126584" y="179324"/>
                  </a:lnTo>
                  <a:lnTo>
                    <a:pt x="112819" y="180693"/>
                  </a:lnTo>
                  <a:lnTo>
                    <a:pt x="99065" y="181634"/>
                  </a:lnTo>
                  <a:lnTo>
                    <a:pt x="84334" y="182378"/>
                  </a:lnTo>
                  <a:lnTo>
                    <a:pt x="65102" y="182993"/>
                  </a:lnTo>
                  <a:lnTo>
                    <a:pt x="35350" y="183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03459" y="157927"/>
              <a:ext cx="18345" cy="379027"/>
            </a:xfrm>
            <a:custGeom>
              <a:avLst/>
              <a:gdLst/>
              <a:ahLst/>
              <a:cxnLst/>
              <a:rect l="0" t="0" r="0" b="0"/>
              <a:pathLst>
                <a:path w="18345" h="379027">
                  <a:moveTo>
                    <a:pt x="7815" y="0"/>
                  </a:moveTo>
                  <a:lnTo>
                    <a:pt x="4949" y="11869"/>
                  </a:lnTo>
                  <a:lnTo>
                    <a:pt x="2806" y="24278"/>
                  </a:lnTo>
                  <a:lnTo>
                    <a:pt x="1208" y="38474"/>
                  </a:lnTo>
                  <a:lnTo>
                    <a:pt x="200" y="54528"/>
                  </a:lnTo>
                  <a:lnTo>
                    <a:pt x="0" y="72469"/>
                  </a:lnTo>
                  <a:lnTo>
                    <a:pt x="652" y="92098"/>
                  </a:lnTo>
                  <a:lnTo>
                    <a:pt x="1889" y="112604"/>
                  </a:lnTo>
                  <a:lnTo>
                    <a:pt x="3254" y="132735"/>
                  </a:lnTo>
                  <a:lnTo>
                    <a:pt x="4468" y="151813"/>
                  </a:lnTo>
                  <a:lnTo>
                    <a:pt x="5602" y="169548"/>
                  </a:lnTo>
                  <a:lnTo>
                    <a:pt x="6971" y="185774"/>
                  </a:lnTo>
                  <a:lnTo>
                    <a:pt x="8738" y="200590"/>
                  </a:lnTo>
                  <a:lnTo>
                    <a:pt x="10756" y="214728"/>
                  </a:lnTo>
                  <a:lnTo>
                    <a:pt x="12657" y="229384"/>
                  </a:lnTo>
                  <a:lnTo>
                    <a:pt x="14233" y="245178"/>
                  </a:lnTo>
                  <a:lnTo>
                    <a:pt x="15444" y="261877"/>
                  </a:lnTo>
                  <a:lnTo>
                    <a:pt x="16332" y="278706"/>
                  </a:lnTo>
                  <a:lnTo>
                    <a:pt x="16964" y="295166"/>
                  </a:lnTo>
                  <a:lnTo>
                    <a:pt x="17406" y="310887"/>
                  </a:lnTo>
                  <a:lnTo>
                    <a:pt x="17757" y="327228"/>
                  </a:lnTo>
                  <a:lnTo>
                    <a:pt x="18053" y="347853"/>
                  </a:lnTo>
                  <a:lnTo>
                    <a:pt x="1834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42818" y="305326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72468" y="0"/>
                  </a:lnTo>
                  <a:lnTo>
                    <a:pt x="260698" y="0"/>
                  </a:lnTo>
                  <a:lnTo>
                    <a:pt x="247804" y="0"/>
                  </a:lnTo>
                  <a:lnTo>
                    <a:pt x="233783" y="0"/>
                  </a:lnTo>
                  <a:lnTo>
                    <a:pt x="218806" y="0"/>
                  </a:lnTo>
                  <a:lnTo>
                    <a:pt x="203084" y="0"/>
                  </a:lnTo>
                  <a:lnTo>
                    <a:pt x="186808" y="0"/>
                  </a:lnTo>
                  <a:lnTo>
                    <a:pt x="170136" y="0"/>
                  </a:lnTo>
                  <a:lnTo>
                    <a:pt x="153185" y="0"/>
                  </a:lnTo>
                  <a:lnTo>
                    <a:pt x="136042" y="0"/>
                  </a:lnTo>
                  <a:lnTo>
                    <a:pt x="118768" y="0"/>
                  </a:lnTo>
                  <a:lnTo>
                    <a:pt x="101413" y="0"/>
                  </a:lnTo>
                  <a:lnTo>
                    <a:pt x="84186" y="0"/>
                  </a:lnTo>
                  <a:lnTo>
                    <a:pt x="65454" y="0"/>
                  </a:lnTo>
                  <a:lnTo>
                    <a:pt x="402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64041" y="25268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73"/>
                  </a:lnTo>
                  <a:lnTo>
                    <a:pt x="178" y="61789"/>
                  </a:lnTo>
                  <a:lnTo>
                    <a:pt x="826" y="78633"/>
                  </a:lnTo>
                  <a:lnTo>
                    <a:pt x="2074" y="95123"/>
                  </a:lnTo>
                  <a:lnTo>
                    <a:pt x="3727" y="111431"/>
                  </a:lnTo>
                  <a:lnTo>
                    <a:pt x="5376" y="128198"/>
                  </a:lnTo>
                  <a:lnTo>
                    <a:pt x="6778" y="145767"/>
                  </a:lnTo>
                  <a:lnTo>
                    <a:pt x="7871" y="164006"/>
                  </a:lnTo>
                  <a:lnTo>
                    <a:pt x="8679" y="182489"/>
                  </a:lnTo>
                  <a:lnTo>
                    <a:pt x="9257" y="200928"/>
                  </a:lnTo>
                  <a:lnTo>
                    <a:pt x="9662" y="219210"/>
                  </a:lnTo>
                  <a:lnTo>
                    <a:pt x="9941" y="237318"/>
                  </a:lnTo>
                  <a:lnTo>
                    <a:pt x="10132" y="255251"/>
                  </a:lnTo>
                  <a:lnTo>
                    <a:pt x="10263" y="272286"/>
                  </a:lnTo>
                  <a:lnTo>
                    <a:pt x="10364" y="288644"/>
                  </a:lnTo>
                  <a:lnTo>
                    <a:pt x="10448" y="305763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95585" y="129937"/>
              <a:ext cx="366821" cy="249089"/>
            </a:xfrm>
            <a:custGeom>
              <a:avLst/>
              <a:gdLst/>
              <a:ahLst/>
              <a:cxnLst/>
              <a:rect l="0" t="0" r="0" b="0"/>
              <a:pathLst>
                <a:path w="366821" h="249089">
                  <a:moveTo>
                    <a:pt x="0" y="80632"/>
                  </a:moveTo>
                  <a:lnTo>
                    <a:pt x="3068" y="71898"/>
                  </a:lnTo>
                  <a:lnTo>
                    <a:pt x="7131" y="64192"/>
                  </a:lnTo>
                  <a:lnTo>
                    <a:pt x="12628" y="56794"/>
                  </a:lnTo>
                  <a:lnTo>
                    <a:pt x="19561" y="49706"/>
                  </a:lnTo>
                  <a:lnTo>
                    <a:pt x="28007" y="43175"/>
                  </a:lnTo>
                  <a:lnTo>
                    <a:pt x="37857" y="37303"/>
                  </a:lnTo>
                  <a:lnTo>
                    <a:pt x="48868" y="32038"/>
                  </a:lnTo>
                  <a:lnTo>
                    <a:pt x="60770" y="27268"/>
                  </a:lnTo>
                  <a:lnTo>
                    <a:pt x="73325" y="22873"/>
                  </a:lnTo>
                  <a:lnTo>
                    <a:pt x="86346" y="18751"/>
                  </a:lnTo>
                  <a:lnTo>
                    <a:pt x="99692" y="14822"/>
                  </a:lnTo>
                  <a:lnTo>
                    <a:pt x="113266" y="11033"/>
                  </a:lnTo>
                  <a:lnTo>
                    <a:pt x="127161" y="7503"/>
                  </a:lnTo>
                  <a:lnTo>
                    <a:pt x="141635" y="4512"/>
                  </a:lnTo>
                  <a:lnTo>
                    <a:pt x="156780" y="2174"/>
                  </a:lnTo>
                  <a:lnTo>
                    <a:pt x="172375" y="604"/>
                  </a:lnTo>
                  <a:lnTo>
                    <a:pt x="187998" y="0"/>
                  </a:lnTo>
                  <a:lnTo>
                    <a:pt x="203401" y="378"/>
                  </a:lnTo>
                  <a:lnTo>
                    <a:pt x="218676" y="1768"/>
                  </a:lnTo>
                  <a:lnTo>
                    <a:pt x="234151" y="4296"/>
                  </a:lnTo>
                  <a:lnTo>
                    <a:pt x="249994" y="7922"/>
                  </a:lnTo>
                  <a:lnTo>
                    <a:pt x="265735" y="12475"/>
                  </a:lnTo>
                  <a:lnTo>
                    <a:pt x="280399" y="17747"/>
                  </a:lnTo>
                  <a:lnTo>
                    <a:pt x="293521" y="23555"/>
                  </a:lnTo>
                  <a:lnTo>
                    <a:pt x="305127" y="29911"/>
                  </a:lnTo>
                  <a:lnTo>
                    <a:pt x="315467" y="37009"/>
                  </a:lnTo>
                  <a:lnTo>
                    <a:pt x="324828" y="44896"/>
                  </a:lnTo>
                  <a:lnTo>
                    <a:pt x="333473" y="53480"/>
                  </a:lnTo>
                  <a:lnTo>
                    <a:pt x="341608" y="62621"/>
                  </a:lnTo>
                  <a:lnTo>
                    <a:pt x="349373" y="72183"/>
                  </a:lnTo>
                  <a:lnTo>
                    <a:pt x="356387" y="82215"/>
                  </a:lnTo>
                  <a:lnTo>
                    <a:pt x="361807" y="92934"/>
                  </a:lnTo>
                  <a:lnTo>
                    <a:pt x="365295" y="104401"/>
                  </a:lnTo>
                  <a:lnTo>
                    <a:pt x="366820" y="116372"/>
                  </a:lnTo>
                  <a:lnTo>
                    <a:pt x="366406" y="128408"/>
                  </a:lnTo>
                  <a:lnTo>
                    <a:pt x="364269" y="140240"/>
                  </a:lnTo>
                  <a:lnTo>
                    <a:pt x="360582" y="151625"/>
                  </a:lnTo>
                  <a:lnTo>
                    <a:pt x="355373" y="162270"/>
                  </a:lnTo>
                  <a:lnTo>
                    <a:pt x="348797" y="172095"/>
                  </a:lnTo>
                  <a:lnTo>
                    <a:pt x="340943" y="181184"/>
                  </a:lnTo>
                  <a:lnTo>
                    <a:pt x="331771" y="189683"/>
                  </a:lnTo>
                  <a:lnTo>
                    <a:pt x="321381" y="197734"/>
                  </a:lnTo>
                  <a:lnTo>
                    <a:pt x="310151" y="205295"/>
                  </a:lnTo>
                  <a:lnTo>
                    <a:pt x="298621" y="212155"/>
                  </a:lnTo>
                  <a:lnTo>
                    <a:pt x="287127" y="218252"/>
                  </a:lnTo>
                  <a:lnTo>
                    <a:pt x="275800" y="223670"/>
                  </a:lnTo>
                  <a:lnTo>
                    <a:pt x="264662" y="228543"/>
                  </a:lnTo>
                  <a:lnTo>
                    <a:pt x="253692" y="233003"/>
                  </a:lnTo>
                  <a:lnTo>
                    <a:pt x="242925" y="237012"/>
                  </a:lnTo>
                  <a:lnTo>
                    <a:pt x="231193" y="240760"/>
                  </a:lnTo>
                  <a:lnTo>
                    <a:pt x="215227" y="244579"/>
                  </a:lnTo>
                  <a:lnTo>
                    <a:pt x="189513" y="249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21969" y="368497"/>
              <a:ext cx="105285" cy="155915"/>
            </a:xfrm>
            <a:custGeom>
              <a:avLst/>
              <a:gdLst/>
              <a:ahLst/>
              <a:cxnLst/>
              <a:rect l="0" t="0" r="0" b="0"/>
              <a:pathLst>
                <a:path w="105285" h="155915">
                  <a:moveTo>
                    <a:pt x="0" y="73699"/>
                  </a:moveTo>
                  <a:lnTo>
                    <a:pt x="5800" y="85368"/>
                  </a:lnTo>
                  <a:lnTo>
                    <a:pt x="10725" y="95856"/>
                  </a:lnTo>
                  <a:lnTo>
                    <a:pt x="15227" y="106167"/>
                  </a:lnTo>
                  <a:lnTo>
                    <a:pt x="19448" y="116814"/>
                  </a:lnTo>
                  <a:lnTo>
                    <a:pt x="23461" y="128454"/>
                  </a:lnTo>
                  <a:lnTo>
                    <a:pt x="27271" y="141257"/>
                  </a:lnTo>
                  <a:lnTo>
                    <a:pt x="29102" y="151873"/>
                  </a:lnTo>
                  <a:lnTo>
                    <a:pt x="27567" y="155914"/>
                  </a:lnTo>
                  <a:lnTo>
                    <a:pt x="24611" y="154363"/>
                  </a:lnTo>
                  <a:lnTo>
                    <a:pt x="21397" y="148890"/>
                  </a:lnTo>
                  <a:lnTo>
                    <a:pt x="18537" y="140322"/>
                  </a:lnTo>
                  <a:lnTo>
                    <a:pt x="16255" y="129283"/>
                  </a:lnTo>
                  <a:lnTo>
                    <a:pt x="14711" y="116511"/>
                  </a:lnTo>
                  <a:lnTo>
                    <a:pt x="14118" y="102816"/>
                  </a:lnTo>
                  <a:lnTo>
                    <a:pt x="14501" y="88729"/>
                  </a:lnTo>
                  <a:lnTo>
                    <a:pt x="15892" y="74681"/>
                  </a:lnTo>
                  <a:lnTo>
                    <a:pt x="18421" y="61096"/>
                  </a:lnTo>
                  <a:lnTo>
                    <a:pt x="22056" y="48158"/>
                  </a:lnTo>
                  <a:lnTo>
                    <a:pt x="26954" y="36334"/>
                  </a:lnTo>
                  <a:lnTo>
                    <a:pt x="33522" y="26442"/>
                  </a:lnTo>
                  <a:lnTo>
                    <a:pt x="41823" y="18752"/>
                  </a:lnTo>
                  <a:lnTo>
                    <a:pt x="51410" y="13050"/>
                  </a:lnTo>
                  <a:lnTo>
                    <a:pt x="62655" y="8347"/>
                  </a:lnTo>
                  <a:lnTo>
                    <a:pt x="78781" y="4233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81161" y="405509"/>
              <a:ext cx="140106" cy="142583"/>
            </a:xfrm>
            <a:custGeom>
              <a:avLst/>
              <a:gdLst/>
              <a:ahLst/>
              <a:cxnLst/>
              <a:rect l="0" t="0" r="0" b="0"/>
              <a:pathLst>
                <a:path w="140106" h="142583">
                  <a:moveTo>
                    <a:pt x="104020" y="15630"/>
                  </a:moveTo>
                  <a:lnTo>
                    <a:pt x="98018" y="9897"/>
                  </a:lnTo>
                  <a:lnTo>
                    <a:pt x="91174" y="5613"/>
                  </a:lnTo>
                  <a:lnTo>
                    <a:pt x="82791" y="2416"/>
                  </a:lnTo>
                  <a:lnTo>
                    <a:pt x="73337" y="401"/>
                  </a:lnTo>
                  <a:lnTo>
                    <a:pt x="63669" y="0"/>
                  </a:lnTo>
                  <a:lnTo>
                    <a:pt x="54315" y="1311"/>
                  </a:lnTo>
                  <a:lnTo>
                    <a:pt x="45443" y="4134"/>
                  </a:lnTo>
                  <a:lnTo>
                    <a:pt x="37040" y="8159"/>
                  </a:lnTo>
                  <a:lnTo>
                    <a:pt x="29028" y="13093"/>
                  </a:lnTo>
                  <a:lnTo>
                    <a:pt x="21480" y="19014"/>
                  </a:lnTo>
                  <a:lnTo>
                    <a:pt x="14623" y="26343"/>
                  </a:lnTo>
                  <a:lnTo>
                    <a:pt x="8538" y="35199"/>
                  </a:lnTo>
                  <a:lnTo>
                    <a:pt x="3637" y="45417"/>
                  </a:lnTo>
                  <a:lnTo>
                    <a:pt x="706" y="56725"/>
                  </a:lnTo>
                  <a:lnTo>
                    <a:pt x="0" y="68843"/>
                  </a:lnTo>
                  <a:lnTo>
                    <a:pt x="1307" y="81216"/>
                  </a:lnTo>
                  <a:lnTo>
                    <a:pt x="4235" y="93056"/>
                  </a:lnTo>
                  <a:lnTo>
                    <a:pt x="8392" y="103971"/>
                  </a:lnTo>
                  <a:lnTo>
                    <a:pt x="13603" y="113771"/>
                  </a:lnTo>
                  <a:lnTo>
                    <a:pt x="19916" y="122290"/>
                  </a:lnTo>
                  <a:lnTo>
                    <a:pt x="27273" y="129567"/>
                  </a:lnTo>
                  <a:lnTo>
                    <a:pt x="35669" y="135472"/>
                  </a:lnTo>
                  <a:lnTo>
                    <a:pt x="45215" y="139624"/>
                  </a:lnTo>
                  <a:lnTo>
                    <a:pt x="55853" y="141971"/>
                  </a:lnTo>
                  <a:lnTo>
                    <a:pt x="67082" y="142582"/>
                  </a:lnTo>
                  <a:lnTo>
                    <a:pt x="78079" y="141482"/>
                  </a:lnTo>
                  <a:lnTo>
                    <a:pt x="88398" y="138849"/>
                  </a:lnTo>
                  <a:lnTo>
                    <a:pt x="97951" y="134811"/>
                  </a:lnTo>
                  <a:lnTo>
                    <a:pt x="106828" y="129360"/>
                  </a:lnTo>
                  <a:lnTo>
                    <a:pt x="115160" y="122618"/>
                  </a:lnTo>
                  <a:lnTo>
                    <a:pt x="122756" y="114651"/>
                  </a:lnTo>
                  <a:lnTo>
                    <a:pt x="129114" y="105401"/>
                  </a:lnTo>
                  <a:lnTo>
                    <a:pt x="134056" y="94961"/>
                  </a:lnTo>
                  <a:lnTo>
                    <a:pt x="137545" y="83696"/>
                  </a:lnTo>
                  <a:lnTo>
                    <a:pt x="139522" y="72143"/>
                  </a:lnTo>
                  <a:lnTo>
                    <a:pt x="140105" y="60638"/>
                  </a:lnTo>
                  <a:lnTo>
                    <a:pt x="139377" y="49474"/>
                  </a:lnTo>
                  <a:lnTo>
                    <a:pt x="137302" y="38977"/>
                  </a:lnTo>
                  <a:lnTo>
                    <a:pt x="133989" y="29265"/>
                  </a:lnTo>
                  <a:lnTo>
                    <a:pt x="129770" y="20762"/>
                  </a:lnTo>
                  <a:lnTo>
                    <a:pt x="124599" y="13558"/>
                  </a:lnTo>
                  <a:lnTo>
                    <a:pt x="116909" y="8139"/>
                  </a:lnTo>
                  <a:lnTo>
                    <a:pt x="104020" y="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85181" y="409997"/>
              <a:ext cx="214868" cy="369112"/>
            </a:xfrm>
            <a:custGeom>
              <a:avLst/>
              <a:gdLst/>
              <a:ahLst/>
              <a:cxnLst/>
              <a:rect l="0" t="0" r="0" b="0"/>
              <a:pathLst>
                <a:path w="214868" h="369112">
                  <a:moveTo>
                    <a:pt x="157928" y="105899"/>
                  </a:moveTo>
                  <a:lnTo>
                    <a:pt x="163728" y="99964"/>
                  </a:lnTo>
                  <a:lnTo>
                    <a:pt x="168652" y="93760"/>
                  </a:lnTo>
                  <a:lnTo>
                    <a:pt x="173146" y="86664"/>
                  </a:lnTo>
                  <a:lnTo>
                    <a:pt x="177021" y="78724"/>
                  </a:lnTo>
                  <a:lnTo>
                    <a:pt x="179738" y="70077"/>
                  </a:lnTo>
                  <a:lnTo>
                    <a:pt x="181088" y="60887"/>
                  </a:lnTo>
                  <a:lnTo>
                    <a:pt x="181016" y="51460"/>
                  </a:lnTo>
                  <a:lnTo>
                    <a:pt x="179451" y="42219"/>
                  </a:lnTo>
                  <a:lnTo>
                    <a:pt x="176503" y="33384"/>
                  </a:lnTo>
                  <a:lnTo>
                    <a:pt x="172254" y="25149"/>
                  </a:lnTo>
                  <a:lnTo>
                    <a:pt x="166661" y="17764"/>
                  </a:lnTo>
                  <a:lnTo>
                    <a:pt x="159827" y="11288"/>
                  </a:lnTo>
                  <a:lnTo>
                    <a:pt x="151969" y="5939"/>
                  </a:lnTo>
                  <a:lnTo>
                    <a:pt x="143325" y="2168"/>
                  </a:lnTo>
                  <a:lnTo>
                    <a:pt x="134109" y="90"/>
                  </a:lnTo>
                  <a:lnTo>
                    <a:pt x="124650" y="0"/>
                  </a:lnTo>
                  <a:lnTo>
                    <a:pt x="115381" y="2516"/>
                  </a:lnTo>
                  <a:lnTo>
                    <a:pt x="106533" y="7730"/>
                  </a:lnTo>
                  <a:lnTo>
                    <a:pt x="98627" y="15299"/>
                  </a:lnTo>
                  <a:lnTo>
                    <a:pt x="92527" y="24730"/>
                  </a:lnTo>
                  <a:lnTo>
                    <a:pt x="88540" y="35546"/>
                  </a:lnTo>
                  <a:lnTo>
                    <a:pt x="86490" y="47195"/>
                  </a:lnTo>
                  <a:lnTo>
                    <a:pt x="86012" y="59071"/>
                  </a:lnTo>
                  <a:lnTo>
                    <a:pt x="86737" y="70811"/>
                  </a:lnTo>
                  <a:lnTo>
                    <a:pt x="88831" y="81639"/>
                  </a:lnTo>
                  <a:lnTo>
                    <a:pt x="92961" y="90321"/>
                  </a:lnTo>
                  <a:lnTo>
                    <a:pt x="99317" y="96368"/>
                  </a:lnTo>
                  <a:lnTo>
                    <a:pt x="107177" y="99630"/>
                  </a:lnTo>
                  <a:lnTo>
                    <a:pt x="115222" y="99941"/>
                  </a:lnTo>
                  <a:lnTo>
                    <a:pt x="122665" y="97520"/>
                  </a:lnTo>
                  <a:lnTo>
                    <a:pt x="129269" y="92848"/>
                  </a:lnTo>
                  <a:lnTo>
                    <a:pt x="135079" y="86449"/>
                  </a:lnTo>
                  <a:lnTo>
                    <a:pt x="140248" y="78859"/>
                  </a:lnTo>
                  <a:lnTo>
                    <a:pt x="145182" y="73028"/>
                  </a:lnTo>
                  <a:lnTo>
                    <a:pt x="149995" y="72510"/>
                  </a:lnTo>
                  <a:lnTo>
                    <a:pt x="154435" y="76638"/>
                  </a:lnTo>
                  <a:lnTo>
                    <a:pt x="158908" y="84046"/>
                  </a:lnTo>
                  <a:lnTo>
                    <a:pt x="163586" y="93834"/>
                  </a:lnTo>
                  <a:lnTo>
                    <a:pt x="168262" y="105577"/>
                  </a:lnTo>
                  <a:lnTo>
                    <a:pt x="172772" y="118899"/>
                  </a:lnTo>
                  <a:lnTo>
                    <a:pt x="177065" y="133111"/>
                  </a:lnTo>
                  <a:lnTo>
                    <a:pt x="181156" y="147280"/>
                  </a:lnTo>
                  <a:lnTo>
                    <a:pt x="185088" y="160893"/>
                  </a:lnTo>
                  <a:lnTo>
                    <a:pt x="189062" y="173985"/>
                  </a:lnTo>
                  <a:lnTo>
                    <a:pt x="193423" y="186926"/>
                  </a:lnTo>
                  <a:lnTo>
                    <a:pt x="198315" y="199967"/>
                  </a:lnTo>
                  <a:lnTo>
                    <a:pt x="203398" y="213203"/>
                  </a:lnTo>
                  <a:lnTo>
                    <a:pt x="207971" y="226637"/>
                  </a:lnTo>
                  <a:lnTo>
                    <a:pt x="211664" y="240228"/>
                  </a:lnTo>
                  <a:lnTo>
                    <a:pt x="214124" y="253611"/>
                  </a:lnTo>
                  <a:lnTo>
                    <a:pt x="214867" y="266138"/>
                  </a:lnTo>
                  <a:lnTo>
                    <a:pt x="213801" y="277518"/>
                  </a:lnTo>
                  <a:lnTo>
                    <a:pt x="210982" y="287632"/>
                  </a:lnTo>
                  <a:lnTo>
                    <a:pt x="206430" y="296361"/>
                  </a:lnTo>
                  <a:lnTo>
                    <a:pt x="200326" y="303788"/>
                  </a:lnTo>
                  <a:lnTo>
                    <a:pt x="192637" y="310133"/>
                  </a:lnTo>
                  <a:lnTo>
                    <a:pt x="183050" y="315645"/>
                  </a:lnTo>
                  <a:lnTo>
                    <a:pt x="171567" y="320540"/>
                  </a:lnTo>
                  <a:lnTo>
                    <a:pt x="158622" y="324831"/>
                  </a:lnTo>
                  <a:lnTo>
                    <a:pt x="144870" y="328342"/>
                  </a:lnTo>
                  <a:lnTo>
                    <a:pt x="130770" y="331043"/>
                  </a:lnTo>
                  <a:lnTo>
                    <a:pt x="116558" y="333196"/>
                  </a:lnTo>
                  <a:lnTo>
                    <a:pt x="102338" y="335257"/>
                  </a:lnTo>
                  <a:lnTo>
                    <a:pt x="88149" y="337502"/>
                  </a:lnTo>
                  <a:lnTo>
                    <a:pt x="74164" y="340181"/>
                  </a:lnTo>
                  <a:lnTo>
                    <a:pt x="60687" y="343590"/>
                  </a:lnTo>
                  <a:lnTo>
                    <a:pt x="47853" y="347806"/>
                  </a:lnTo>
                  <a:lnTo>
                    <a:pt x="36075" y="352437"/>
                  </a:lnTo>
                  <a:lnTo>
                    <a:pt x="24967" y="357186"/>
                  </a:lnTo>
                  <a:lnTo>
                    <a:pt x="13555" y="362468"/>
                  </a:lnTo>
                  <a:lnTo>
                    <a:pt x="0" y="369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16808" y="366699"/>
              <a:ext cx="126343" cy="136700"/>
            </a:xfrm>
            <a:custGeom>
              <a:avLst/>
              <a:gdLst/>
              <a:ahLst/>
              <a:cxnLst/>
              <a:rect l="0" t="0" r="0" b="0"/>
              <a:pathLst>
                <a:path w="126343" h="136700">
                  <a:moveTo>
                    <a:pt x="0" y="54440"/>
                  </a:moveTo>
                  <a:lnTo>
                    <a:pt x="134" y="66175"/>
                  </a:lnTo>
                  <a:lnTo>
                    <a:pt x="1414" y="77304"/>
                  </a:lnTo>
                  <a:lnTo>
                    <a:pt x="4003" y="88898"/>
                  </a:lnTo>
                  <a:lnTo>
                    <a:pt x="7550" y="100887"/>
                  </a:lnTo>
                  <a:lnTo>
                    <a:pt x="11534" y="112898"/>
                  </a:lnTo>
                  <a:lnTo>
                    <a:pt x="15599" y="124632"/>
                  </a:lnTo>
                  <a:lnTo>
                    <a:pt x="19055" y="133605"/>
                  </a:lnTo>
                  <a:lnTo>
                    <a:pt x="20944" y="136699"/>
                  </a:lnTo>
                  <a:lnTo>
                    <a:pt x="21135" y="134792"/>
                  </a:lnTo>
                  <a:lnTo>
                    <a:pt x="20050" y="129585"/>
                  </a:lnTo>
                  <a:lnTo>
                    <a:pt x="18280" y="122181"/>
                  </a:lnTo>
                  <a:lnTo>
                    <a:pt x="16434" y="113068"/>
                  </a:lnTo>
                  <a:lnTo>
                    <a:pt x="14845" y="102593"/>
                  </a:lnTo>
                  <a:lnTo>
                    <a:pt x="13767" y="91076"/>
                  </a:lnTo>
                  <a:lnTo>
                    <a:pt x="13487" y="78792"/>
                  </a:lnTo>
                  <a:lnTo>
                    <a:pt x="14084" y="65974"/>
                  </a:lnTo>
                  <a:lnTo>
                    <a:pt x="15788" y="53276"/>
                  </a:lnTo>
                  <a:lnTo>
                    <a:pt x="19059" y="41740"/>
                  </a:lnTo>
                  <a:lnTo>
                    <a:pt x="24001" y="31837"/>
                  </a:lnTo>
                  <a:lnTo>
                    <a:pt x="30420" y="23528"/>
                  </a:lnTo>
                  <a:lnTo>
                    <a:pt x="38017" y="16549"/>
                  </a:lnTo>
                  <a:lnTo>
                    <a:pt x="46495" y="10602"/>
                  </a:lnTo>
                  <a:lnTo>
                    <a:pt x="55609" y="5741"/>
                  </a:lnTo>
                  <a:lnTo>
                    <a:pt x="65172" y="2363"/>
                  </a:lnTo>
                  <a:lnTo>
                    <a:pt x="75035" y="564"/>
                  </a:lnTo>
                  <a:lnTo>
                    <a:pt x="84840" y="0"/>
                  </a:lnTo>
                  <a:lnTo>
                    <a:pt x="95070" y="9"/>
                  </a:lnTo>
                  <a:lnTo>
                    <a:pt x="107738" y="589"/>
                  </a:lnTo>
                  <a:lnTo>
                    <a:pt x="126342" y="1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8613" y="368208"/>
              <a:ext cx="121937" cy="177384"/>
            </a:xfrm>
            <a:custGeom>
              <a:avLst/>
              <a:gdLst/>
              <a:ahLst/>
              <a:cxnLst/>
              <a:rect l="0" t="0" r="0" b="0"/>
              <a:pathLst>
                <a:path w="121937" h="177384">
                  <a:moveTo>
                    <a:pt x="6122" y="63460"/>
                  </a:moveTo>
                  <a:lnTo>
                    <a:pt x="14923" y="66193"/>
                  </a:lnTo>
                  <a:lnTo>
                    <a:pt x="23270" y="67054"/>
                  </a:lnTo>
                  <a:lnTo>
                    <a:pt x="31965" y="66064"/>
                  </a:lnTo>
                  <a:lnTo>
                    <a:pt x="40913" y="63525"/>
                  </a:lnTo>
                  <a:lnTo>
                    <a:pt x="49759" y="59741"/>
                  </a:lnTo>
                  <a:lnTo>
                    <a:pt x="58289" y="54996"/>
                  </a:lnTo>
                  <a:lnTo>
                    <a:pt x="66132" y="49218"/>
                  </a:lnTo>
                  <a:lnTo>
                    <a:pt x="72712" y="41991"/>
                  </a:lnTo>
                  <a:lnTo>
                    <a:pt x="77818" y="33225"/>
                  </a:lnTo>
                  <a:lnTo>
                    <a:pt x="80921" y="23749"/>
                  </a:lnTo>
                  <a:lnTo>
                    <a:pt x="81048" y="15068"/>
                  </a:lnTo>
                  <a:lnTo>
                    <a:pt x="77952" y="7987"/>
                  </a:lnTo>
                  <a:lnTo>
                    <a:pt x="72314" y="2932"/>
                  </a:lnTo>
                  <a:lnTo>
                    <a:pt x="65327" y="289"/>
                  </a:lnTo>
                  <a:lnTo>
                    <a:pt x="57822" y="0"/>
                  </a:lnTo>
                  <a:lnTo>
                    <a:pt x="50214" y="1705"/>
                  </a:lnTo>
                  <a:lnTo>
                    <a:pt x="42667" y="4959"/>
                  </a:lnTo>
                  <a:lnTo>
                    <a:pt x="35235" y="9363"/>
                  </a:lnTo>
                  <a:lnTo>
                    <a:pt x="28077" y="14754"/>
                  </a:lnTo>
                  <a:lnTo>
                    <a:pt x="21482" y="21194"/>
                  </a:lnTo>
                  <a:lnTo>
                    <a:pt x="15563" y="28644"/>
                  </a:lnTo>
                  <a:lnTo>
                    <a:pt x="10434" y="37274"/>
                  </a:lnTo>
                  <a:lnTo>
                    <a:pt x="6285" y="47509"/>
                  </a:lnTo>
                  <a:lnTo>
                    <a:pt x="3129" y="59428"/>
                  </a:lnTo>
                  <a:lnTo>
                    <a:pt x="993" y="72502"/>
                  </a:lnTo>
                  <a:lnTo>
                    <a:pt x="0" y="85808"/>
                  </a:lnTo>
                  <a:lnTo>
                    <a:pt x="114" y="98787"/>
                  </a:lnTo>
                  <a:lnTo>
                    <a:pt x="1324" y="111091"/>
                  </a:lnTo>
                  <a:lnTo>
                    <a:pt x="3731" y="122428"/>
                  </a:lnTo>
                  <a:lnTo>
                    <a:pt x="7281" y="132753"/>
                  </a:lnTo>
                  <a:lnTo>
                    <a:pt x="11952" y="142194"/>
                  </a:lnTo>
                  <a:lnTo>
                    <a:pt x="17835" y="150937"/>
                  </a:lnTo>
                  <a:lnTo>
                    <a:pt x="24867" y="159146"/>
                  </a:lnTo>
                  <a:lnTo>
                    <a:pt x="32861" y="166476"/>
                  </a:lnTo>
                  <a:lnTo>
                    <a:pt x="41596" y="172116"/>
                  </a:lnTo>
                  <a:lnTo>
                    <a:pt x="50878" y="175755"/>
                  </a:lnTo>
                  <a:lnTo>
                    <a:pt x="60550" y="177383"/>
                  </a:lnTo>
                  <a:lnTo>
                    <a:pt x="70496" y="177039"/>
                  </a:lnTo>
                  <a:lnTo>
                    <a:pt x="80615" y="174963"/>
                  </a:lnTo>
                  <a:lnTo>
                    <a:pt x="90395" y="171808"/>
                  </a:lnTo>
                  <a:lnTo>
                    <a:pt x="99862" y="168228"/>
                  </a:lnTo>
                  <a:lnTo>
                    <a:pt x="109845" y="163913"/>
                  </a:lnTo>
                  <a:lnTo>
                    <a:pt x="121936" y="158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16440" y="284269"/>
              <a:ext cx="110668" cy="242156"/>
            </a:xfrm>
            <a:custGeom>
              <a:avLst/>
              <a:gdLst/>
              <a:ahLst/>
              <a:cxnLst/>
              <a:rect l="0" t="0" r="0" b="0"/>
              <a:pathLst>
                <a:path w="110668" h="242156">
                  <a:moveTo>
                    <a:pt x="79394" y="0"/>
                  </a:moveTo>
                  <a:lnTo>
                    <a:pt x="70660" y="5868"/>
                  </a:lnTo>
                  <a:lnTo>
                    <a:pt x="62954" y="11432"/>
                  </a:lnTo>
                  <a:lnTo>
                    <a:pt x="55551" y="17236"/>
                  </a:lnTo>
                  <a:lnTo>
                    <a:pt x="48290" y="23489"/>
                  </a:lnTo>
                  <a:lnTo>
                    <a:pt x="41112" y="30467"/>
                  </a:lnTo>
                  <a:lnTo>
                    <a:pt x="33986" y="38249"/>
                  </a:lnTo>
                  <a:lnTo>
                    <a:pt x="26895" y="46750"/>
                  </a:lnTo>
                  <a:lnTo>
                    <a:pt x="19829" y="55829"/>
                  </a:lnTo>
                  <a:lnTo>
                    <a:pt x="12796" y="65338"/>
                  </a:lnTo>
                  <a:lnTo>
                    <a:pt x="6447" y="74993"/>
                  </a:lnTo>
                  <a:lnTo>
                    <a:pt x="2006" y="84395"/>
                  </a:lnTo>
                  <a:lnTo>
                    <a:pt x="0" y="93336"/>
                  </a:lnTo>
                  <a:lnTo>
                    <a:pt x="623" y="101473"/>
                  </a:lnTo>
                  <a:lnTo>
                    <a:pt x="4082" y="108261"/>
                  </a:lnTo>
                  <a:lnTo>
                    <a:pt x="10186" y="113523"/>
                  </a:lnTo>
                  <a:lnTo>
                    <a:pt x="18317" y="117243"/>
                  </a:lnTo>
                  <a:lnTo>
                    <a:pt x="27660" y="119381"/>
                  </a:lnTo>
                  <a:lnTo>
                    <a:pt x="37635" y="120089"/>
                  </a:lnTo>
                  <a:lnTo>
                    <a:pt x="47920" y="119958"/>
                  </a:lnTo>
                  <a:lnTo>
                    <a:pt x="58348" y="119881"/>
                  </a:lnTo>
                  <a:lnTo>
                    <a:pt x="68833" y="120366"/>
                  </a:lnTo>
                  <a:lnTo>
                    <a:pt x="79008" y="121868"/>
                  </a:lnTo>
                  <a:lnTo>
                    <a:pt x="88243" y="124938"/>
                  </a:lnTo>
                  <a:lnTo>
                    <a:pt x="96261" y="129718"/>
                  </a:lnTo>
                  <a:lnTo>
                    <a:pt x="102799" y="136184"/>
                  </a:lnTo>
                  <a:lnTo>
                    <a:pt x="107443" y="144336"/>
                  </a:lnTo>
                  <a:lnTo>
                    <a:pt x="110143" y="153992"/>
                  </a:lnTo>
                  <a:lnTo>
                    <a:pt x="110667" y="164540"/>
                  </a:lnTo>
                  <a:lnTo>
                    <a:pt x="108450" y="175071"/>
                  </a:lnTo>
                  <a:lnTo>
                    <a:pt x="103445" y="185068"/>
                  </a:lnTo>
                  <a:lnTo>
                    <a:pt x="96187" y="194233"/>
                  </a:lnTo>
                  <a:lnTo>
                    <a:pt x="87498" y="202317"/>
                  </a:lnTo>
                  <a:lnTo>
                    <a:pt x="77993" y="209308"/>
                  </a:lnTo>
                  <a:lnTo>
                    <a:pt x="68040" y="215359"/>
                  </a:lnTo>
                  <a:lnTo>
                    <a:pt x="57841" y="220674"/>
                  </a:lnTo>
                  <a:lnTo>
                    <a:pt x="47518" y="225437"/>
                  </a:lnTo>
                  <a:lnTo>
                    <a:pt x="37586" y="229653"/>
                  </a:lnTo>
                  <a:lnTo>
                    <a:pt x="27994" y="233564"/>
                  </a:lnTo>
                  <a:lnTo>
                    <a:pt x="17900" y="237516"/>
                  </a:lnTo>
                  <a:lnTo>
                    <a:pt x="569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90590" y="284269"/>
              <a:ext cx="123047" cy="221099"/>
            </a:xfrm>
            <a:custGeom>
              <a:avLst/>
              <a:gdLst/>
              <a:ahLst/>
              <a:cxnLst/>
              <a:rect l="0" t="0" r="0" b="0"/>
              <a:pathLst>
                <a:path w="123047" h="221099">
                  <a:moveTo>
                    <a:pt x="94757" y="0"/>
                  </a:moveTo>
                  <a:lnTo>
                    <a:pt x="88822" y="5868"/>
                  </a:lnTo>
                  <a:lnTo>
                    <a:pt x="82618" y="11432"/>
                  </a:lnTo>
                  <a:lnTo>
                    <a:pt x="75522" y="17231"/>
                  </a:lnTo>
                  <a:lnTo>
                    <a:pt x="67582" y="23312"/>
                  </a:lnTo>
                  <a:lnTo>
                    <a:pt x="58935" y="29642"/>
                  </a:lnTo>
                  <a:lnTo>
                    <a:pt x="49746" y="36174"/>
                  </a:lnTo>
                  <a:lnTo>
                    <a:pt x="40319" y="43023"/>
                  </a:lnTo>
                  <a:lnTo>
                    <a:pt x="31077" y="50454"/>
                  </a:lnTo>
                  <a:lnTo>
                    <a:pt x="22250" y="58565"/>
                  </a:lnTo>
                  <a:lnTo>
                    <a:pt x="14362" y="67300"/>
                  </a:lnTo>
                  <a:lnTo>
                    <a:pt x="8273" y="76541"/>
                  </a:lnTo>
                  <a:lnTo>
                    <a:pt x="4308" y="86153"/>
                  </a:lnTo>
                  <a:lnTo>
                    <a:pt x="2783" y="95539"/>
                  </a:lnTo>
                  <a:lnTo>
                    <a:pt x="4254" y="103695"/>
                  </a:lnTo>
                  <a:lnTo>
                    <a:pt x="8723" y="110169"/>
                  </a:lnTo>
                  <a:lnTo>
                    <a:pt x="15603" y="114851"/>
                  </a:lnTo>
                  <a:lnTo>
                    <a:pt x="24032" y="117710"/>
                  </a:lnTo>
                  <a:lnTo>
                    <a:pt x="33361" y="118937"/>
                  </a:lnTo>
                  <a:lnTo>
                    <a:pt x="43366" y="119172"/>
                  </a:lnTo>
                  <a:lnTo>
                    <a:pt x="54132" y="119347"/>
                  </a:lnTo>
                  <a:lnTo>
                    <a:pt x="65657" y="120002"/>
                  </a:lnTo>
                  <a:lnTo>
                    <a:pt x="77514" y="121448"/>
                  </a:lnTo>
                  <a:lnTo>
                    <a:pt x="88948" y="123949"/>
                  </a:lnTo>
                  <a:lnTo>
                    <a:pt x="99553" y="127530"/>
                  </a:lnTo>
                  <a:lnTo>
                    <a:pt x="108792" y="132206"/>
                  </a:lnTo>
                  <a:lnTo>
                    <a:pt x="115862" y="138086"/>
                  </a:lnTo>
                  <a:lnTo>
                    <a:pt x="120532" y="145112"/>
                  </a:lnTo>
                  <a:lnTo>
                    <a:pt x="122887" y="153098"/>
                  </a:lnTo>
                  <a:lnTo>
                    <a:pt x="123046" y="161828"/>
                  </a:lnTo>
                  <a:lnTo>
                    <a:pt x="121296" y="171097"/>
                  </a:lnTo>
                  <a:lnTo>
                    <a:pt x="117702" y="180421"/>
                  </a:lnTo>
                  <a:lnTo>
                    <a:pt x="112026" y="189068"/>
                  </a:lnTo>
                  <a:lnTo>
                    <a:pt x="104317" y="196689"/>
                  </a:lnTo>
                  <a:lnTo>
                    <a:pt x="94719" y="203127"/>
                  </a:lnTo>
                  <a:lnTo>
                    <a:pt x="83304" y="208234"/>
                  </a:lnTo>
                  <a:lnTo>
                    <a:pt x="70310" y="212077"/>
                  </a:lnTo>
                  <a:lnTo>
                    <a:pt x="56620" y="214868"/>
                  </a:lnTo>
                  <a:lnTo>
                    <a:pt x="42233" y="217144"/>
                  </a:lnTo>
                  <a:lnTo>
                    <a:pt x="24770" y="21910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48518" y="37902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5"/>
                  </a:lnTo>
                  <a:lnTo>
                    <a:pt x="3864" y="50730"/>
                  </a:lnTo>
                  <a:lnTo>
                    <a:pt x="6180" y="62571"/>
                  </a:lnTo>
                  <a:lnTo>
                    <a:pt x="8842" y="74797"/>
                  </a:lnTo>
                  <a:lnTo>
                    <a:pt x="11603" y="87022"/>
                  </a:lnTo>
                  <a:lnTo>
                    <a:pt x="14362" y="99673"/>
                  </a:lnTo>
                  <a:lnTo>
                    <a:pt x="17356" y="114983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8518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22217" y="326383"/>
              <a:ext cx="105286" cy="172049"/>
            </a:xfrm>
            <a:custGeom>
              <a:avLst/>
              <a:gdLst/>
              <a:ahLst/>
              <a:cxnLst/>
              <a:rect l="0" t="0" r="0" b="0"/>
              <a:pathLst>
                <a:path w="105286" h="172049">
                  <a:moveTo>
                    <a:pt x="0" y="52642"/>
                  </a:moveTo>
                  <a:lnTo>
                    <a:pt x="5868" y="64378"/>
                  </a:lnTo>
                  <a:lnTo>
                    <a:pt x="11432" y="75506"/>
                  </a:lnTo>
                  <a:lnTo>
                    <a:pt x="17227" y="87100"/>
                  </a:lnTo>
                  <a:lnTo>
                    <a:pt x="23134" y="99089"/>
                  </a:lnTo>
                  <a:lnTo>
                    <a:pt x="28816" y="111100"/>
                  </a:lnTo>
                  <a:lnTo>
                    <a:pt x="34095" y="122898"/>
                  </a:lnTo>
                  <a:lnTo>
                    <a:pt x="39118" y="134252"/>
                  </a:lnTo>
                  <a:lnTo>
                    <a:pt x="44253" y="144872"/>
                  </a:lnTo>
                  <a:lnTo>
                    <a:pt x="49708" y="154660"/>
                  </a:lnTo>
                  <a:lnTo>
                    <a:pt x="55525" y="163044"/>
                  </a:lnTo>
                  <a:lnTo>
                    <a:pt x="61662" y="168940"/>
                  </a:lnTo>
                  <a:lnTo>
                    <a:pt x="68044" y="171966"/>
                  </a:lnTo>
                  <a:lnTo>
                    <a:pt x="74279" y="172048"/>
                  </a:lnTo>
                  <a:lnTo>
                    <a:pt x="79700" y="169070"/>
                  </a:lnTo>
                  <a:lnTo>
                    <a:pt x="84006" y="163288"/>
                  </a:lnTo>
                  <a:lnTo>
                    <a:pt x="87235" y="155206"/>
                  </a:lnTo>
                  <a:lnTo>
                    <a:pt x="89566" y="145364"/>
                  </a:lnTo>
                  <a:lnTo>
                    <a:pt x="91210" y="134230"/>
                  </a:lnTo>
                  <a:lnTo>
                    <a:pt x="92349" y="122014"/>
                  </a:lnTo>
                  <a:lnTo>
                    <a:pt x="93131" y="108685"/>
                  </a:lnTo>
                  <a:lnTo>
                    <a:pt x="93667" y="94321"/>
                  </a:lnTo>
                  <a:lnTo>
                    <a:pt x="94200" y="79422"/>
                  </a:lnTo>
                  <a:lnTo>
                    <a:pt x="95090" y="64800"/>
                  </a:lnTo>
                  <a:lnTo>
                    <a:pt x="96502" y="50904"/>
                  </a:lnTo>
                  <a:lnTo>
                    <a:pt x="98272" y="38262"/>
                  </a:lnTo>
                  <a:lnTo>
                    <a:pt x="100184" y="26406"/>
                  </a:lnTo>
                  <a:lnTo>
                    <a:pt x="102407" y="1430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79113" y="318552"/>
              <a:ext cx="136357" cy="208000"/>
            </a:xfrm>
            <a:custGeom>
              <a:avLst/>
              <a:gdLst/>
              <a:ahLst/>
              <a:cxnLst/>
              <a:rect l="0" t="0" r="0" b="0"/>
              <a:pathLst>
                <a:path w="136357" h="208000">
                  <a:moveTo>
                    <a:pt x="32617" y="81530"/>
                  </a:moveTo>
                  <a:lnTo>
                    <a:pt x="38552" y="87331"/>
                  </a:lnTo>
                  <a:lnTo>
                    <a:pt x="44757" y="92255"/>
                  </a:lnTo>
                  <a:lnTo>
                    <a:pt x="51853" y="96749"/>
                  </a:lnTo>
                  <a:lnTo>
                    <a:pt x="59793" y="100624"/>
                  </a:lnTo>
                  <a:lnTo>
                    <a:pt x="68438" y="103341"/>
                  </a:lnTo>
                  <a:lnTo>
                    <a:pt x="77629" y="104687"/>
                  </a:lnTo>
                  <a:lnTo>
                    <a:pt x="87055" y="104442"/>
                  </a:lnTo>
                  <a:lnTo>
                    <a:pt x="96297" y="102228"/>
                  </a:lnTo>
                  <a:lnTo>
                    <a:pt x="105133" y="98032"/>
                  </a:lnTo>
                  <a:lnTo>
                    <a:pt x="113368" y="92130"/>
                  </a:lnTo>
                  <a:lnTo>
                    <a:pt x="120752" y="84888"/>
                  </a:lnTo>
                  <a:lnTo>
                    <a:pt x="127224" y="76652"/>
                  </a:lnTo>
                  <a:lnTo>
                    <a:pt x="132400" y="67701"/>
                  </a:lnTo>
                  <a:lnTo>
                    <a:pt x="135523" y="58249"/>
                  </a:lnTo>
                  <a:lnTo>
                    <a:pt x="136356" y="48455"/>
                  </a:lnTo>
                  <a:lnTo>
                    <a:pt x="134967" y="38592"/>
                  </a:lnTo>
                  <a:lnTo>
                    <a:pt x="131451" y="29043"/>
                  </a:lnTo>
                  <a:lnTo>
                    <a:pt x="126083" y="20003"/>
                  </a:lnTo>
                  <a:lnTo>
                    <a:pt x="119073" y="11968"/>
                  </a:lnTo>
                  <a:lnTo>
                    <a:pt x="110483" y="5780"/>
                  </a:lnTo>
                  <a:lnTo>
                    <a:pt x="100491" y="1743"/>
                  </a:lnTo>
                  <a:lnTo>
                    <a:pt x="89531" y="0"/>
                  </a:lnTo>
                  <a:lnTo>
                    <a:pt x="78183" y="792"/>
                  </a:lnTo>
                  <a:lnTo>
                    <a:pt x="66817" y="3996"/>
                  </a:lnTo>
                  <a:lnTo>
                    <a:pt x="55745" y="9383"/>
                  </a:lnTo>
                  <a:lnTo>
                    <a:pt x="45310" y="16802"/>
                  </a:lnTo>
                  <a:lnTo>
                    <a:pt x="35631" y="25968"/>
                  </a:lnTo>
                  <a:lnTo>
                    <a:pt x="26809" y="36355"/>
                  </a:lnTo>
                  <a:lnTo>
                    <a:pt x="19022" y="47310"/>
                  </a:lnTo>
                  <a:lnTo>
                    <a:pt x="12271" y="58419"/>
                  </a:lnTo>
                  <a:lnTo>
                    <a:pt x="6736" y="69655"/>
                  </a:lnTo>
                  <a:lnTo>
                    <a:pt x="2841" y="81265"/>
                  </a:lnTo>
                  <a:lnTo>
                    <a:pt x="665" y="93369"/>
                  </a:lnTo>
                  <a:lnTo>
                    <a:pt x="0" y="105787"/>
                  </a:lnTo>
                  <a:lnTo>
                    <a:pt x="533" y="118130"/>
                  </a:lnTo>
                  <a:lnTo>
                    <a:pt x="1967" y="130173"/>
                  </a:lnTo>
                  <a:lnTo>
                    <a:pt x="4216" y="141701"/>
                  </a:lnTo>
                  <a:lnTo>
                    <a:pt x="7394" y="152443"/>
                  </a:lnTo>
                  <a:lnTo>
                    <a:pt x="11492" y="162333"/>
                  </a:lnTo>
                  <a:lnTo>
                    <a:pt x="16378" y="171466"/>
                  </a:lnTo>
                  <a:lnTo>
                    <a:pt x="21882" y="179994"/>
                  </a:lnTo>
                  <a:lnTo>
                    <a:pt x="27850" y="188055"/>
                  </a:lnTo>
                  <a:lnTo>
                    <a:pt x="34315" y="195284"/>
                  </a:lnTo>
                  <a:lnTo>
                    <a:pt x="41486" y="200855"/>
                  </a:lnTo>
                  <a:lnTo>
                    <a:pt x="49418" y="204457"/>
                  </a:lnTo>
                  <a:lnTo>
                    <a:pt x="57954" y="206399"/>
                  </a:lnTo>
                  <a:lnTo>
                    <a:pt x="67856" y="207547"/>
                  </a:lnTo>
                  <a:lnTo>
                    <a:pt x="82231" y="207999"/>
                  </a:lnTo>
                  <a:lnTo>
                    <a:pt x="106317" y="207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58507" y="529875"/>
              <a:ext cx="2979566" cy="150403"/>
            </a:xfrm>
            <a:custGeom>
              <a:avLst/>
              <a:gdLst/>
              <a:ahLst/>
              <a:cxnLst/>
              <a:rect l="0" t="0" r="0" b="0"/>
              <a:pathLst>
                <a:path w="2979566" h="150403">
                  <a:moveTo>
                    <a:pt x="2979565" y="28135"/>
                  </a:moveTo>
                  <a:lnTo>
                    <a:pt x="2976564" y="36869"/>
                  </a:lnTo>
                  <a:lnTo>
                    <a:pt x="2973142" y="44576"/>
                  </a:lnTo>
                  <a:lnTo>
                    <a:pt x="2968946" y="51978"/>
                  </a:lnTo>
                  <a:lnTo>
                    <a:pt x="2964046" y="59239"/>
                  </a:lnTo>
                  <a:lnTo>
                    <a:pt x="2958564" y="66418"/>
                  </a:lnTo>
                  <a:lnTo>
                    <a:pt x="2952629" y="73539"/>
                  </a:lnTo>
                  <a:lnTo>
                    <a:pt x="2946195" y="80456"/>
                  </a:lnTo>
                  <a:lnTo>
                    <a:pt x="2939048" y="86874"/>
                  </a:lnTo>
                  <a:lnTo>
                    <a:pt x="2931131" y="92658"/>
                  </a:lnTo>
                  <a:lnTo>
                    <a:pt x="2922527" y="97355"/>
                  </a:lnTo>
                  <a:lnTo>
                    <a:pt x="2913373" y="100147"/>
                  </a:lnTo>
                  <a:lnTo>
                    <a:pt x="2903812" y="100759"/>
                  </a:lnTo>
                  <a:lnTo>
                    <a:pt x="2894120" y="99390"/>
                  </a:lnTo>
                  <a:lnTo>
                    <a:pt x="2884694" y="96419"/>
                  </a:lnTo>
                  <a:lnTo>
                    <a:pt x="2875722" y="92243"/>
                  </a:lnTo>
                  <a:lnTo>
                    <a:pt x="2867055" y="87359"/>
                  </a:lnTo>
                  <a:lnTo>
                    <a:pt x="2858315" y="82330"/>
                  </a:lnTo>
                  <a:lnTo>
                    <a:pt x="2849283" y="77485"/>
                  </a:lnTo>
                  <a:lnTo>
                    <a:pt x="2839911" y="73253"/>
                  </a:lnTo>
                  <a:lnTo>
                    <a:pt x="2830232" y="70241"/>
                  </a:lnTo>
                  <a:lnTo>
                    <a:pt x="2820315" y="68668"/>
                  </a:lnTo>
                  <a:lnTo>
                    <a:pt x="2810383" y="68578"/>
                  </a:lnTo>
                  <a:lnTo>
                    <a:pt x="2800794" y="70029"/>
                  </a:lnTo>
                  <a:lnTo>
                    <a:pt x="2791714" y="72889"/>
                  </a:lnTo>
                  <a:lnTo>
                    <a:pt x="2782974" y="76738"/>
                  </a:lnTo>
                  <a:lnTo>
                    <a:pt x="2774185" y="80997"/>
                  </a:lnTo>
                  <a:lnTo>
                    <a:pt x="2765116" y="85290"/>
                  </a:lnTo>
                  <a:lnTo>
                    <a:pt x="2755548" y="89134"/>
                  </a:lnTo>
                  <a:lnTo>
                    <a:pt x="2745208" y="91878"/>
                  </a:lnTo>
                  <a:lnTo>
                    <a:pt x="2734026" y="93268"/>
                  </a:lnTo>
                  <a:lnTo>
                    <a:pt x="2722262" y="93233"/>
                  </a:lnTo>
                  <a:lnTo>
                    <a:pt x="2710374" y="91697"/>
                  </a:lnTo>
                  <a:lnTo>
                    <a:pt x="2698639" y="88781"/>
                  </a:lnTo>
                  <a:lnTo>
                    <a:pt x="2687151" y="84894"/>
                  </a:lnTo>
                  <a:lnTo>
                    <a:pt x="2675906" y="80609"/>
                  </a:lnTo>
                  <a:lnTo>
                    <a:pt x="2664859" y="76290"/>
                  </a:lnTo>
                  <a:lnTo>
                    <a:pt x="2653967" y="72088"/>
                  </a:lnTo>
                  <a:lnTo>
                    <a:pt x="2643185" y="68041"/>
                  </a:lnTo>
                  <a:lnTo>
                    <a:pt x="2632475" y="64139"/>
                  </a:lnTo>
                  <a:lnTo>
                    <a:pt x="2621484" y="60519"/>
                  </a:lnTo>
                  <a:lnTo>
                    <a:pt x="2609579" y="57460"/>
                  </a:lnTo>
                  <a:lnTo>
                    <a:pt x="2596500" y="55076"/>
                  </a:lnTo>
                  <a:lnTo>
                    <a:pt x="2582629" y="53644"/>
                  </a:lnTo>
                  <a:lnTo>
                    <a:pt x="2568780" y="53665"/>
                  </a:lnTo>
                  <a:lnTo>
                    <a:pt x="2555426" y="55275"/>
                  </a:lnTo>
                  <a:lnTo>
                    <a:pt x="2542528" y="58306"/>
                  </a:lnTo>
                  <a:lnTo>
                    <a:pt x="2529728" y="62475"/>
                  </a:lnTo>
                  <a:lnTo>
                    <a:pt x="2516781" y="67485"/>
                  </a:lnTo>
                  <a:lnTo>
                    <a:pt x="2503441" y="72608"/>
                  </a:lnTo>
                  <a:lnTo>
                    <a:pt x="2489406" y="76741"/>
                  </a:lnTo>
                  <a:lnTo>
                    <a:pt x="2474593" y="79361"/>
                  </a:lnTo>
                  <a:lnTo>
                    <a:pt x="2459406" y="80472"/>
                  </a:lnTo>
                  <a:lnTo>
                    <a:pt x="2444598" y="80311"/>
                  </a:lnTo>
                  <a:lnTo>
                    <a:pt x="2430567" y="79162"/>
                  </a:lnTo>
                  <a:lnTo>
                    <a:pt x="2417369" y="77123"/>
                  </a:lnTo>
                  <a:lnTo>
                    <a:pt x="2404891" y="74093"/>
                  </a:lnTo>
                  <a:lnTo>
                    <a:pt x="2392975" y="70098"/>
                  </a:lnTo>
                  <a:lnTo>
                    <a:pt x="2381310" y="65282"/>
                  </a:lnTo>
                  <a:lnTo>
                    <a:pt x="2369471" y="59826"/>
                  </a:lnTo>
                  <a:lnTo>
                    <a:pt x="2357242" y="53901"/>
                  </a:lnTo>
                  <a:lnTo>
                    <a:pt x="2344754" y="47804"/>
                  </a:lnTo>
                  <a:lnTo>
                    <a:pt x="2332371" y="41944"/>
                  </a:lnTo>
                  <a:lnTo>
                    <a:pt x="2320297" y="36533"/>
                  </a:lnTo>
                  <a:lnTo>
                    <a:pt x="2308410" y="31919"/>
                  </a:lnTo>
                  <a:lnTo>
                    <a:pt x="2296363" y="28650"/>
                  </a:lnTo>
                  <a:lnTo>
                    <a:pt x="2283966" y="26899"/>
                  </a:lnTo>
                  <a:lnTo>
                    <a:pt x="2271352" y="26520"/>
                  </a:lnTo>
                  <a:lnTo>
                    <a:pt x="2258877" y="27246"/>
                  </a:lnTo>
                  <a:lnTo>
                    <a:pt x="2246742" y="28809"/>
                  </a:lnTo>
                  <a:lnTo>
                    <a:pt x="2234982" y="31144"/>
                  </a:lnTo>
                  <a:lnTo>
                    <a:pt x="2223553" y="34380"/>
                  </a:lnTo>
                  <a:lnTo>
                    <a:pt x="2212379" y="38508"/>
                  </a:lnTo>
                  <a:lnTo>
                    <a:pt x="2201230" y="43075"/>
                  </a:lnTo>
                  <a:lnTo>
                    <a:pt x="2189745" y="47300"/>
                  </a:lnTo>
                  <a:lnTo>
                    <a:pt x="2177750" y="50767"/>
                  </a:lnTo>
                  <a:lnTo>
                    <a:pt x="2165081" y="53416"/>
                  </a:lnTo>
                  <a:lnTo>
                    <a:pt x="2151511" y="55352"/>
                  </a:lnTo>
                  <a:lnTo>
                    <a:pt x="2137018" y="56717"/>
                  </a:lnTo>
                  <a:lnTo>
                    <a:pt x="2122048" y="57329"/>
                  </a:lnTo>
                  <a:lnTo>
                    <a:pt x="2107386" y="56691"/>
                  </a:lnTo>
                  <a:lnTo>
                    <a:pt x="2093454" y="54639"/>
                  </a:lnTo>
                  <a:lnTo>
                    <a:pt x="2080323" y="51465"/>
                  </a:lnTo>
                  <a:lnTo>
                    <a:pt x="2067890" y="47726"/>
                  </a:lnTo>
                  <a:lnTo>
                    <a:pt x="2056004" y="43801"/>
                  </a:lnTo>
                  <a:lnTo>
                    <a:pt x="2044359" y="39710"/>
                  </a:lnTo>
                  <a:lnTo>
                    <a:pt x="2032532" y="35211"/>
                  </a:lnTo>
                  <a:lnTo>
                    <a:pt x="2020303" y="30196"/>
                  </a:lnTo>
                  <a:lnTo>
                    <a:pt x="2007477" y="25016"/>
                  </a:lnTo>
                  <a:lnTo>
                    <a:pt x="1993801" y="20371"/>
                  </a:lnTo>
                  <a:lnTo>
                    <a:pt x="1979226" y="16622"/>
                  </a:lnTo>
                  <a:lnTo>
                    <a:pt x="1963863" y="13953"/>
                  </a:lnTo>
                  <a:lnTo>
                    <a:pt x="1947872" y="12536"/>
                  </a:lnTo>
                  <a:lnTo>
                    <a:pt x="1931417" y="12328"/>
                  </a:lnTo>
                  <a:lnTo>
                    <a:pt x="1914793" y="13137"/>
                  </a:lnTo>
                  <a:lnTo>
                    <a:pt x="1898405" y="14735"/>
                  </a:lnTo>
                  <a:lnTo>
                    <a:pt x="1882454" y="16916"/>
                  </a:lnTo>
                  <a:lnTo>
                    <a:pt x="1866794" y="19512"/>
                  </a:lnTo>
                  <a:lnTo>
                    <a:pt x="1851052" y="22399"/>
                  </a:lnTo>
                  <a:lnTo>
                    <a:pt x="1835023" y="25478"/>
                  </a:lnTo>
                  <a:lnTo>
                    <a:pt x="1818985" y="28358"/>
                  </a:lnTo>
                  <a:lnTo>
                    <a:pt x="1803589" y="30380"/>
                  </a:lnTo>
                  <a:lnTo>
                    <a:pt x="1789148" y="31259"/>
                  </a:lnTo>
                  <a:lnTo>
                    <a:pt x="1775333" y="31205"/>
                  </a:lnTo>
                  <a:lnTo>
                    <a:pt x="1761376" y="30712"/>
                  </a:lnTo>
                  <a:lnTo>
                    <a:pt x="1746839" y="30120"/>
                  </a:lnTo>
                  <a:lnTo>
                    <a:pt x="1731786" y="29420"/>
                  </a:lnTo>
                  <a:lnTo>
                    <a:pt x="1716595" y="28351"/>
                  </a:lnTo>
                  <a:lnTo>
                    <a:pt x="1701518" y="26784"/>
                  </a:lnTo>
                  <a:lnTo>
                    <a:pt x="1686648" y="24732"/>
                  </a:lnTo>
                  <a:lnTo>
                    <a:pt x="1671984" y="22276"/>
                  </a:lnTo>
                  <a:lnTo>
                    <a:pt x="1657498" y="19510"/>
                  </a:lnTo>
                  <a:lnTo>
                    <a:pt x="1643313" y="16516"/>
                  </a:lnTo>
                  <a:lnTo>
                    <a:pt x="1629702" y="13361"/>
                  </a:lnTo>
                  <a:lnTo>
                    <a:pt x="1616761" y="10096"/>
                  </a:lnTo>
                  <a:lnTo>
                    <a:pt x="1604272" y="6923"/>
                  </a:lnTo>
                  <a:lnTo>
                    <a:pt x="1591812" y="4171"/>
                  </a:lnTo>
                  <a:lnTo>
                    <a:pt x="1579125" y="1993"/>
                  </a:lnTo>
                  <a:lnTo>
                    <a:pt x="1565976" y="531"/>
                  </a:lnTo>
                  <a:lnTo>
                    <a:pt x="1552075" y="0"/>
                  </a:lnTo>
                  <a:lnTo>
                    <a:pt x="1537353" y="422"/>
                  </a:lnTo>
                  <a:lnTo>
                    <a:pt x="1522058" y="1671"/>
                  </a:lnTo>
                  <a:lnTo>
                    <a:pt x="1506645" y="3572"/>
                  </a:lnTo>
                  <a:lnTo>
                    <a:pt x="1491396" y="5964"/>
                  </a:lnTo>
                  <a:lnTo>
                    <a:pt x="1476564" y="8873"/>
                  </a:lnTo>
                  <a:lnTo>
                    <a:pt x="1462452" y="12504"/>
                  </a:lnTo>
                  <a:lnTo>
                    <a:pt x="1449143" y="16904"/>
                  </a:lnTo>
                  <a:lnTo>
                    <a:pt x="1436392" y="21825"/>
                  </a:lnTo>
                  <a:lnTo>
                    <a:pt x="1423748" y="26820"/>
                  </a:lnTo>
                  <a:lnTo>
                    <a:pt x="1410935" y="31619"/>
                  </a:lnTo>
                  <a:lnTo>
                    <a:pt x="1397699" y="35975"/>
                  </a:lnTo>
                  <a:lnTo>
                    <a:pt x="1383740" y="39596"/>
                  </a:lnTo>
                  <a:lnTo>
                    <a:pt x="1368973" y="42393"/>
                  </a:lnTo>
                  <a:lnTo>
                    <a:pt x="1353478" y="44287"/>
                  </a:lnTo>
                  <a:lnTo>
                    <a:pt x="1337399" y="45117"/>
                  </a:lnTo>
                  <a:lnTo>
                    <a:pt x="1320885" y="44898"/>
                  </a:lnTo>
                  <a:lnTo>
                    <a:pt x="1304220" y="43787"/>
                  </a:lnTo>
                  <a:lnTo>
                    <a:pt x="1287807" y="41979"/>
                  </a:lnTo>
                  <a:lnTo>
                    <a:pt x="1271842" y="39659"/>
                  </a:lnTo>
                  <a:lnTo>
                    <a:pt x="1256342" y="37138"/>
                  </a:lnTo>
                  <a:lnTo>
                    <a:pt x="1241241" y="34832"/>
                  </a:lnTo>
                  <a:lnTo>
                    <a:pt x="1226451" y="32953"/>
                  </a:lnTo>
                  <a:lnTo>
                    <a:pt x="1211889" y="31523"/>
                  </a:lnTo>
                  <a:lnTo>
                    <a:pt x="1197491" y="30480"/>
                  </a:lnTo>
                  <a:lnTo>
                    <a:pt x="1183208" y="29742"/>
                  </a:lnTo>
                  <a:lnTo>
                    <a:pt x="1169003" y="29227"/>
                  </a:lnTo>
                  <a:lnTo>
                    <a:pt x="1154853" y="28873"/>
                  </a:lnTo>
                  <a:lnTo>
                    <a:pt x="1140740" y="28642"/>
                  </a:lnTo>
                  <a:lnTo>
                    <a:pt x="1126652" y="28824"/>
                  </a:lnTo>
                  <a:lnTo>
                    <a:pt x="1112580" y="30010"/>
                  </a:lnTo>
                  <a:lnTo>
                    <a:pt x="1098524" y="32438"/>
                  </a:lnTo>
                  <a:lnTo>
                    <a:pt x="1084643" y="35867"/>
                  </a:lnTo>
                  <a:lnTo>
                    <a:pt x="1071243" y="39778"/>
                  </a:lnTo>
                  <a:lnTo>
                    <a:pt x="1058447" y="43819"/>
                  </a:lnTo>
                  <a:lnTo>
                    <a:pt x="1046058" y="47988"/>
                  </a:lnTo>
                  <a:lnTo>
                    <a:pt x="1033665" y="52539"/>
                  </a:lnTo>
                  <a:lnTo>
                    <a:pt x="1021032" y="57598"/>
                  </a:lnTo>
                  <a:lnTo>
                    <a:pt x="1008259" y="63147"/>
                  </a:lnTo>
                  <a:lnTo>
                    <a:pt x="995676" y="69104"/>
                  </a:lnTo>
                  <a:lnTo>
                    <a:pt x="983464" y="75366"/>
                  </a:lnTo>
                  <a:lnTo>
                    <a:pt x="971484" y="81520"/>
                  </a:lnTo>
                  <a:lnTo>
                    <a:pt x="959373" y="86886"/>
                  </a:lnTo>
                  <a:lnTo>
                    <a:pt x="946929" y="91152"/>
                  </a:lnTo>
                  <a:lnTo>
                    <a:pt x="934113" y="94183"/>
                  </a:lnTo>
                  <a:lnTo>
                    <a:pt x="920970" y="95850"/>
                  </a:lnTo>
                  <a:lnTo>
                    <a:pt x="907570" y="96230"/>
                  </a:lnTo>
                  <a:lnTo>
                    <a:pt x="893976" y="95537"/>
                  </a:lnTo>
                  <a:lnTo>
                    <a:pt x="880244" y="94017"/>
                  </a:lnTo>
                  <a:lnTo>
                    <a:pt x="866419" y="91889"/>
                  </a:lnTo>
                  <a:lnTo>
                    <a:pt x="852696" y="89329"/>
                  </a:lnTo>
                  <a:lnTo>
                    <a:pt x="839402" y="86465"/>
                  </a:lnTo>
                  <a:lnTo>
                    <a:pt x="826677" y="83398"/>
                  </a:lnTo>
                  <a:lnTo>
                    <a:pt x="814335" y="80356"/>
                  </a:lnTo>
                  <a:lnTo>
                    <a:pt x="801974" y="77693"/>
                  </a:lnTo>
                  <a:lnTo>
                    <a:pt x="789358" y="75569"/>
                  </a:lnTo>
                  <a:lnTo>
                    <a:pt x="776425" y="73974"/>
                  </a:lnTo>
                  <a:lnTo>
                    <a:pt x="763204" y="72821"/>
                  </a:lnTo>
                  <a:lnTo>
                    <a:pt x="749750" y="72012"/>
                  </a:lnTo>
                  <a:lnTo>
                    <a:pt x="736120" y="71620"/>
                  </a:lnTo>
                  <a:lnTo>
                    <a:pt x="722365" y="71881"/>
                  </a:lnTo>
                  <a:lnTo>
                    <a:pt x="708524" y="72871"/>
                  </a:lnTo>
                  <a:lnTo>
                    <a:pt x="694790" y="74518"/>
                  </a:lnTo>
                  <a:lnTo>
                    <a:pt x="681489" y="76694"/>
                  </a:lnTo>
                  <a:lnTo>
                    <a:pt x="668759" y="79274"/>
                  </a:lnTo>
                  <a:lnTo>
                    <a:pt x="656414" y="82311"/>
                  </a:lnTo>
                  <a:lnTo>
                    <a:pt x="644051" y="86027"/>
                  </a:lnTo>
                  <a:lnTo>
                    <a:pt x="631438" y="90491"/>
                  </a:lnTo>
                  <a:lnTo>
                    <a:pt x="618678" y="95623"/>
                  </a:lnTo>
                  <a:lnTo>
                    <a:pt x="606104" y="101293"/>
                  </a:lnTo>
                  <a:lnTo>
                    <a:pt x="593903" y="107362"/>
                  </a:lnTo>
                  <a:lnTo>
                    <a:pt x="582098" y="113556"/>
                  </a:lnTo>
                  <a:lnTo>
                    <a:pt x="570639" y="119481"/>
                  </a:lnTo>
                  <a:lnTo>
                    <a:pt x="559445" y="124939"/>
                  </a:lnTo>
                  <a:lnTo>
                    <a:pt x="548283" y="129755"/>
                  </a:lnTo>
                  <a:lnTo>
                    <a:pt x="536790" y="133691"/>
                  </a:lnTo>
                  <a:lnTo>
                    <a:pt x="524792" y="136704"/>
                  </a:lnTo>
                  <a:lnTo>
                    <a:pt x="512292" y="138744"/>
                  </a:lnTo>
                  <a:lnTo>
                    <a:pt x="499368" y="139673"/>
                  </a:lnTo>
                  <a:lnTo>
                    <a:pt x="486122" y="139521"/>
                  </a:lnTo>
                  <a:lnTo>
                    <a:pt x="472804" y="138454"/>
                  </a:lnTo>
                  <a:lnTo>
                    <a:pt x="459789" y="136676"/>
                  </a:lnTo>
                  <a:lnTo>
                    <a:pt x="447259" y="134371"/>
                  </a:lnTo>
                  <a:lnTo>
                    <a:pt x="435220" y="131690"/>
                  </a:lnTo>
                  <a:lnTo>
                    <a:pt x="423595" y="128745"/>
                  </a:lnTo>
                  <a:lnTo>
                    <a:pt x="412287" y="125618"/>
                  </a:lnTo>
                  <a:lnTo>
                    <a:pt x="401047" y="122367"/>
                  </a:lnTo>
                  <a:lnTo>
                    <a:pt x="389500" y="119031"/>
                  </a:lnTo>
                  <a:lnTo>
                    <a:pt x="377466" y="115642"/>
                  </a:lnTo>
                  <a:lnTo>
                    <a:pt x="364942" y="112383"/>
                  </a:lnTo>
                  <a:lnTo>
                    <a:pt x="352002" y="109574"/>
                  </a:lnTo>
                  <a:lnTo>
                    <a:pt x="338740" y="107358"/>
                  </a:lnTo>
                  <a:lnTo>
                    <a:pt x="325242" y="105870"/>
                  </a:lnTo>
                  <a:lnTo>
                    <a:pt x="311574" y="105321"/>
                  </a:lnTo>
                  <a:lnTo>
                    <a:pt x="297793" y="105731"/>
                  </a:lnTo>
                  <a:lnTo>
                    <a:pt x="284098" y="106972"/>
                  </a:lnTo>
                  <a:lnTo>
                    <a:pt x="270824" y="108868"/>
                  </a:lnTo>
                  <a:lnTo>
                    <a:pt x="258116" y="111256"/>
                  </a:lnTo>
                  <a:lnTo>
                    <a:pt x="245956" y="114163"/>
                  </a:lnTo>
                  <a:lnTo>
                    <a:pt x="234249" y="117792"/>
                  </a:lnTo>
                  <a:lnTo>
                    <a:pt x="222886" y="122191"/>
                  </a:lnTo>
                  <a:lnTo>
                    <a:pt x="211609" y="127111"/>
                  </a:lnTo>
                  <a:lnTo>
                    <a:pt x="200037" y="132106"/>
                  </a:lnTo>
                  <a:lnTo>
                    <a:pt x="187987" y="136905"/>
                  </a:lnTo>
                  <a:lnTo>
                    <a:pt x="175451" y="141261"/>
                  </a:lnTo>
                  <a:lnTo>
                    <a:pt x="162504" y="144881"/>
                  </a:lnTo>
                  <a:lnTo>
                    <a:pt x="149242" y="147678"/>
                  </a:lnTo>
                  <a:lnTo>
                    <a:pt x="135913" y="149572"/>
                  </a:lnTo>
                  <a:lnTo>
                    <a:pt x="122891" y="150402"/>
                  </a:lnTo>
                  <a:lnTo>
                    <a:pt x="110348" y="150188"/>
                  </a:lnTo>
                  <a:lnTo>
                    <a:pt x="97959" y="149250"/>
                  </a:lnTo>
                  <a:lnTo>
                    <a:pt x="85036" y="148090"/>
                  </a:lnTo>
                  <a:lnTo>
                    <a:pt x="71243" y="147019"/>
                  </a:lnTo>
                  <a:lnTo>
                    <a:pt x="57131" y="146147"/>
                  </a:lnTo>
                  <a:lnTo>
                    <a:pt x="42472" y="145395"/>
                  </a:lnTo>
                  <a:lnTo>
                    <a:pt x="24853" y="144700"/>
                  </a:lnTo>
                  <a:lnTo>
                    <a:pt x="0" y="143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4227" y="800165"/>
            <a:ext cx="2547898" cy="505369"/>
            <a:chOff x="84227" y="800165"/>
            <a:chExt cx="2547898" cy="505369"/>
          </a:xfrm>
        </p:grpSpPr>
        <p:sp>
          <p:nvSpPr>
            <p:cNvPr id="66" name="Freeform 65"/>
            <p:cNvSpPr/>
            <p:nvPr/>
          </p:nvSpPr>
          <p:spPr>
            <a:xfrm>
              <a:off x="337314" y="926507"/>
              <a:ext cx="20655" cy="379027"/>
            </a:xfrm>
            <a:custGeom>
              <a:avLst/>
              <a:gdLst/>
              <a:ahLst/>
              <a:cxnLst/>
              <a:rect l="0" t="0" r="0" b="0"/>
              <a:pathLst>
                <a:path w="20655" h="379027">
                  <a:moveTo>
                    <a:pt x="10126" y="0"/>
                  </a:moveTo>
                  <a:lnTo>
                    <a:pt x="7259" y="11870"/>
                  </a:lnTo>
                  <a:lnTo>
                    <a:pt x="5117" y="24279"/>
                  </a:lnTo>
                  <a:lnTo>
                    <a:pt x="3514" y="38466"/>
                  </a:lnTo>
                  <a:lnTo>
                    <a:pt x="2334" y="54174"/>
                  </a:lnTo>
                  <a:lnTo>
                    <a:pt x="1485" y="70818"/>
                  </a:lnTo>
                  <a:lnTo>
                    <a:pt x="887" y="87949"/>
                  </a:lnTo>
                  <a:lnTo>
                    <a:pt x="473" y="105150"/>
                  </a:lnTo>
                  <a:lnTo>
                    <a:pt x="189" y="121985"/>
                  </a:lnTo>
                  <a:lnTo>
                    <a:pt x="0" y="138266"/>
                  </a:lnTo>
                  <a:lnTo>
                    <a:pt x="42" y="154162"/>
                  </a:lnTo>
                  <a:lnTo>
                    <a:pt x="602" y="170068"/>
                  </a:lnTo>
                  <a:lnTo>
                    <a:pt x="1792" y="186216"/>
                  </a:lnTo>
                  <a:lnTo>
                    <a:pt x="3405" y="202504"/>
                  </a:lnTo>
                  <a:lnTo>
                    <a:pt x="5026" y="218601"/>
                  </a:lnTo>
                  <a:lnTo>
                    <a:pt x="6416" y="234325"/>
                  </a:lnTo>
                  <a:lnTo>
                    <a:pt x="7670" y="249818"/>
                  </a:lnTo>
                  <a:lnTo>
                    <a:pt x="9118" y="265440"/>
                  </a:lnTo>
                  <a:lnTo>
                    <a:pt x="10939" y="281385"/>
                  </a:lnTo>
                  <a:lnTo>
                    <a:pt x="13003" y="297511"/>
                  </a:lnTo>
                  <a:lnTo>
                    <a:pt x="15151" y="315310"/>
                  </a:lnTo>
                  <a:lnTo>
                    <a:pt x="17575" y="339706"/>
                  </a:lnTo>
                  <a:lnTo>
                    <a:pt x="2065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227" y="800165"/>
              <a:ext cx="494841" cy="168457"/>
            </a:xfrm>
            <a:custGeom>
              <a:avLst/>
              <a:gdLst/>
              <a:ahLst/>
              <a:cxnLst/>
              <a:rect l="0" t="0" r="0" b="0"/>
              <a:pathLst>
                <a:path w="494841" h="168457">
                  <a:moveTo>
                    <a:pt x="494840" y="0"/>
                  </a:moveTo>
                  <a:lnTo>
                    <a:pt x="480305" y="2934"/>
                  </a:lnTo>
                  <a:lnTo>
                    <a:pt x="467674" y="5716"/>
                  </a:lnTo>
                  <a:lnTo>
                    <a:pt x="455770" y="8616"/>
                  </a:lnTo>
                  <a:lnTo>
                    <a:pt x="444288" y="11656"/>
                  </a:lnTo>
                  <a:lnTo>
                    <a:pt x="433095" y="14821"/>
                  </a:lnTo>
                  <a:lnTo>
                    <a:pt x="422104" y="18085"/>
                  </a:lnTo>
                  <a:lnTo>
                    <a:pt x="411088" y="21423"/>
                  </a:lnTo>
                  <a:lnTo>
                    <a:pt x="399698" y="24815"/>
                  </a:lnTo>
                  <a:lnTo>
                    <a:pt x="387771" y="28243"/>
                  </a:lnTo>
                  <a:lnTo>
                    <a:pt x="375320" y="31698"/>
                  </a:lnTo>
                  <a:lnTo>
                    <a:pt x="362429" y="35171"/>
                  </a:lnTo>
                  <a:lnTo>
                    <a:pt x="349201" y="38655"/>
                  </a:lnTo>
                  <a:lnTo>
                    <a:pt x="335725" y="42148"/>
                  </a:lnTo>
                  <a:lnTo>
                    <a:pt x="322072" y="45646"/>
                  </a:lnTo>
                  <a:lnTo>
                    <a:pt x="308296" y="49153"/>
                  </a:lnTo>
                  <a:lnTo>
                    <a:pt x="294436" y="52830"/>
                  </a:lnTo>
                  <a:lnTo>
                    <a:pt x="280517" y="56985"/>
                  </a:lnTo>
                  <a:lnTo>
                    <a:pt x="266560" y="61741"/>
                  </a:lnTo>
                  <a:lnTo>
                    <a:pt x="252576" y="66901"/>
                  </a:lnTo>
                  <a:lnTo>
                    <a:pt x="238574" y="72058"/>
                  </a:lnTo>
                  <a:lnTo>
                    <a:pt x="224565" y="76970"/>
                  </a:lnTo>
                  <a:lnTo>
                    <a:pt x="210715" y="81572"/>
                  </a:lnTo>
                  <a:lnTo>
                    <a:pt x="197337" y="85889"/>
                  </a:lnTo>
                  <a:lnTo>
                    <a:pt x="184554" y="89981"/>
                  </a:lnTo>
                  <a:lnTo>
                    <a:pt x="172174" y="94068"/>
                  </a:lnTo>
                  <a:lnTo>
                    <a:pt x="159787" y="98505"/>
                  </a:lnTo>
                  <a:lnTo>
                    <a:pt x="147159" y="103454"/>
                  </a:lnTo>
                  <a:lnTo>
                    <a:pt x="134388" y="108746"/>
                  </a:lnTo>
                  <a:lnTo>
                    <a:pt x="121807" y="113991"/>
                  </a:lnTo>
                  <a:lnTo>
                    <a:pt x="109601" y="118967"/>
                  </a:lnTo>
                  <a:lnTo>
                    <a:pt x="97794" y="123782"/>
                  </a:lnTo>
                  <a:lnTo>
                    <a:pt x="86332" y="128774"/>
                  </a:lnTo>
                  <a:lnTo>
                    <a:pt x="75142" y="134128"/>
                  </a:lnTo>
                  <a:lnTo>
                    <a:pt x="64152" y="139707"/>
                  </a:lnTo>
                  <a:lnTo>
                    <a:pt x="53306" y="145153"/>
                  </a:lnTo>
                  <a:lnTo>
                    <a:pt x="42575" y="150257"/>
                  </a:lnTo>
                  <a:lnTo>
                    <a:pt x="32381" y="154834"/>
                  </a:lnTo>
                  <a:lnTo>
                    <a:pt x="22592" y="159092"/>
                  </a:lnTo>
                  <a:lnTo>
                    <a:pt x="12345" y="16340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0611" y="1101235"/>
              <a:ext cx="178985" cy="196608"/>
            </a:xfrm>
            <a:custGeom>
              <a:avLst/>
              <a:gdLst/>
              <a:ahLst/>
              <a:cxnLst/>
              <a:rect l="0" t="0" r="0" b="0"/>
              <a:pathLst>
                <a:path w="178985" h="196608">
                  <a:moveTo>
                    <a:pt x="0" y="77956"/>
                  </a:moveTo>
                  <a:lnTo>
                    <a:pt x="8868" y="80756"/>
                  </a:lnTo>
                  <a:lnTo>
                    <a:pt x="17855" y="82258"/>
                  </a:lnTo>
                  <a:lnTo>
                    <a:pt x="27846" y="82564"/>
                  </a:lnTo>
                  <a:lnTo>
                    <a:pt x="38654" y="81885"/>
                  </a:lnTo>
                  <a:lnTo>
                    <a:pt x="49817" y="80417"/>
                  </a:lnTo>
                  <a:lnTo>
                    <a:pt x="61017" y="78344"/>
                  </a:lnTo>
                  <a:lnTo>
                    <a:pt x="71957" y="75662"/>
                  </a:lnTo>
                  <a:lnTo>
                    <a:pt x="82293" y="72190"/>
                  </a:lnTo>
                  <a:lnTo>
                    <a:pt x="91896" y="67886"/>
                  </a:lnTo>
                  <a:lnTo>
                    <a:pt x="100495" y="62522"/>
                  </a:lnTo>
                  <a:lnTo>
                    <a:pt x="107599" y="55632"/>
                  </a:lnTo>
                  <a:lnTo>
                    <a:pt x="113068" y="47117"/>
                  </a:lnTo>
                  <a:lnTo>
                    <a:pt x="116589" y="37653"/>
                  </a:lnTo>
                  <a:lnTo>
                    <a:pt x="117529" y="28455"/>
                  </a:lnTo>
                  <a:lnTo>
                    <a:pt x="115784" y="20207"/>
                  </a:lnTo>
                  <a:lnTo>
                    <a:pt x="111527" y="13216"/>
                  </a:lnTo>
                  <a:lnTo>
                    <a:pt x="104941" y="7671"/>
                  </a:lnTo>
                  <a:lnTo>
                    <a:pt x="96376" y="3511"/>
                  </a:lnTo>
                  <a:lnTo>
                    <a:pt x="86577" y="837"/>
                  </a:lnTo>
                  <a:lnTo>
                    <a:pt x="76557" y="0"/>
                  </a:lnTo>
                  <a:lnTo>
                    <a:pt x="66903" y="1024"/>
                  </a:lnTo>
                  <a:lnTo>
                    <a:pt x="57798" y="3658"/>
                  </a:lnTo>
                  <a:lnTo>
                    <a:pt x="49223" y="7558"/>
                  </a:lnTo>
                  <a:lnTo>
                    <a:pt x="41089" y="12406"/>
                  </a:lnTo>
                  <a:lnTo>
                    <a:pt x="33455" y="18099"/>
                  </a:lnTo>
                  <a:lnTo>
                    <a:pt x="26540" y="24744"/>
                  </a:lnTo>
                  <a:lnTo>
                    <a:pt x="20406" y="32327"/>
                  </a:lnTo>
                  <a:lnTo>
                    <a:pt x="15131" y="40877"/>
                  </a:lnTo>
                  <a:lnTo>
                    <a:pt x="10886" y="50526"/>
                  </a:lnTo>
                  <a:lnTo>
                    <a:pt x="7665" y="61247"/>
                  </a:lnTo>
                  <a:lnTo>
                    <a:pt x="5485" y="73041"/>
                  </a:lnTo>
                  <a:lnTo>
                    <a:pt x="4464" y="86015"/>
                  </a:lnTo>
                  <a:lnTo>
                    <a:pt x="4558" y="100100"/>
                  </a:lnTo>
                  <a:lnTo>
                    <a:pt x="5756" y="114626"/>
                  </a:lnTo>
                  <a:lnTo>
                    <a:pt x="8154" y="128457"/>
                  </a:lnTo>
                  <a:lnTo>
                    <a:pt x="11693" y="141012"/>
                  </a:lnTo>
                  <a:lnTo>
                    <a:pt x="16188" y="152237"/>
                  </a:lnTo>
                  <a:lnTo>
                    <a:pt x="21421" y="162318"/>
                  </a:lnTo>
                  <a:lnTo>
                    <a:pt x="27212" y="171498"/>
                  </a:lnTo>
                  <a:lnTo>
                    <a:pt x="33897" y="179681"/>
                  </a:lnTo>
                  <a:lnTo>
                    <a:pt x="42280" y="186442"/>
                  </a:lnTo>
                  <a:lnTo>
                    <a:pt x="52651" y="191653"/>
                  </a:lnTo>
                  <a:lnTo>
                    <a:pt x="64363" y="195154"/>
                  </a:lnTo>
                  <a:lnTo>
                    <a:pt x="76148" y="196607"/>
                  </a:lnTo>
                  <a:lnTo>
                    <a:pt x="87265" y="196024"/>
                  </a:lnTo>
                  <a:lnTo>
                    <a:pt x="97828" y="193701"/>
                  </a:lnTo>
                  <a:lnTo>
                    <a:pt x="108514" y="190016"/>
                  </a:lnTo>
                  <a:lnTo>
                    <a:pt x="119724" y="185320"/>
                  </a:lnTo>
                  <a:lnTo>
                    <a:pt x="131139" y="179820"/>
                  </a:lnTo>
                  <a:lnTo>
                    <a:pt x="143098" y="172833"/>
                  </a:lnTo>
                  <a:lnTo>
                    <a:pt x="157775" y="161517"/>
                  </a:lnTo>
                  <a:lnTo>
                    <a:pt x="178984" y="141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9700" y="884393"/>
              <a:ext cx="35181" cy="357970"/>
            </a:xfrm>
            <a:custGeom>
              <a:avLst/>
              <a:gdLst/>
              <a:ahLst/>
              <a:cxnLst/>
              <a:rect l="0" t="0" r="0" b="0"/>
              <a:pathLst>
                <a:path w="35181" h="357970">
                  <a:moveTo>
                    <a:pt x="3595" y="0"/>
                  </a:moveTo>
                  <a:lnTo>
                    <a:pt x="862" y="8936"/>
                  </a:lnTo>
                  <a:lnTo>
                    <a:pt x="0" y="18563"/>
                  </a:lnTo>
                  <a:lnTo>
                    <a:pt x="981" y="29864"/>
                  </a:lnTo>
                  <a:lnTo>
                    <a:pt x="3175" y="43050"/>
                  </a:lnTo>
                  <a:lnTo>
                    <a:pt x="5662" y="58474"/>
                  </a:lnTo>
                  <a:lnTo>
                    <a:pt x="7896" y="76092"/>
                  </a:lnTo>
                  <a:lnTo>
                    <a:pt x="9851" y="95086"/>
                  </a:lnTo>
                  <a:lnTo>
                    <a:pt x="11836" y="114122"/>
                  </a:lnTo>
                  <a:lnTo>
                    <a:pt x="14050" y="132441"/>
                  </a:lnTo>
                  <a:lnTo>
                    <a:pt x="16383" y="150159"/>
                  </a:lnTo>
                  <a:lnTo>
                    <a:pt x="18503" y="167961"/>
                  </a:lnTo>
                  <a:lnTo>
                    <a:pt x="20234" y="186258"/>
                  </a:lnTo>
                  <a:lnTo>
                    <a:pt x="21719" y="204667"/>
                  </a:lnTo>
                  <a:lnTo>
                    <a:pt x="23324" y="222208"/>
                  </a:lnTo>
                  <a:lnTo>
                    <a:pt x="25251" y="238388"/>
                  </a:lnTo>
                  <a:lnTo>
                    <a:pt x="27376" y="253356"/>
                  </a:lnTo>
                  <a:lnTo>
                    <a:pt x="29349" y="267629"/>
                  </a:lnTo>
                  <a:lnTo>
                    <a:pt x="30973" y="281592"/>
                  </a:lnTo>
                  <a:lnTo>
                    <a:pt x="32219" y="295229"/>
                  </a:lnTo>
                  <a:lnTo>
                    <a:pt x="33264" y="309746"/>
                  </a:lnTo>
                  <a:lnTo>
                    <a:pt x="34199" y="328663"/>
                  </a:lnTo>
                  <a:lnTo>
                    <a:pt x="3518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8580" y="82122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8"/>
                  </a:lnTo>
                  <a:lnTo>
                    <a:pt x="177" y="54948"/>
                  </a:lnTo>
                  <a:lnTo>
                    <a:pt x="826" y="70402"/>
                  </a:lnTo>
                  <a:lnTo>
                    <a:pt x="2074" y="87802"/>
                  </a:lnTo>
                  <a:lnTo>
                    <a:pt x="3727" y="106526"/>
                  </a:lnTo>
                  <a:lnTo>
                    <a:pt x="5375" y="125320"/>
                  </a:lnTo>
                  <a:lnTo>
                    <a:pt x="6783" y="143432"/>
                  </a:lnTo>
                  <a:lnTo>
                    <a:pt x="8048" y="160488"/>
                  </a:lnTo>
                  <a:lnTo>
                    <a:pt x="9505" y="176241"/>
                  </a:lnTo>
                  <a:lnTo>
                    <a:pt x="11331" y="190725"/>
                  </a:lnTo>
                  <a:lnTo>
                    <a:pt x="13389" y="204298"/>
                  </a:lnTo>
                  <a:lnTo>
                    <a:pt x="15317" y="217508"/>
                  </a:lnTo>
                  <a:lnTo>
                    <a:pt x="16915" y="230709"/>
                  </a:lnTo>
                  <a:lnTo>
                    <a:pt x="18310" y="244208"/>
                  </a:lnTo>
                  <a:lnTo>
                    <a:pt x="19854" y="258344"/>
                  </a:lnTo>
                  <a:lnTo>
                    <a:pt x="21745" y="273226"/>
                  </a:lnTo>
                  <a:lnTo>
                    <a:pt x="24015" y="288628"/>
                  </a:lnTo>
                  <a:lnTo>
                    <a:pt x="26617" y="304113"/>
                  </a:lnTo>
                  <a:lnTo>
                    <a:pt x="29478" y="319415"/>
                  </a:lnTo>
                  <a:lnTo>
                    <a:pt x="32365" y="334451"/>
                  </a:lnTo>
                  <a:lnTo>
                    <a:pt x="34916" y="349233"/>
                  </a:lnTo>
                  <a:lnTo>
                    <a:pt x="36962" y="363787"/>
                  </a:lnTo>
                  <a:lnTo>
                    <a:pt x="38506" y="377559"/>
                  </a:lnTo>
                  <a:lnTo>
                    <a:pt x="39792" y="390759"/>
                  </a:lnTo>
                  <a:lnTo>
                    <a:pt x="40930" y="40455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5507" y="1021264"/>
              <a:ext cx="196765" cy="233051"/>
            </a:xfrm>
            <a:custGeom>
              <a:avLst/>
              <a:gdLst/>
              <a:ahLst/>
              <a:cxnLst/>
              <a:rect l="0" t="0" r="0" b="0"/>
              <a:pathLst>
                <a:path w="196765" h="233051">
                  <a:moveTo>
                    <a:pt x="145228" y="0"/>
                  </a:moveTo>
                  <a:lnTo>
                    <a:pt x="133493" y="2934"/>
                  </a:lnTo>
                  <a:lnTo>
                    <a:pt x="122364" y="5716"/>
                  </a:lnTo>
                  <a:lnTo>
                    <a:pt x="110771" y="8620"/>
                  </a:lnTo>
                  <a:lnTo>
                    <a:pt x="98782" y="11833"/>
                  </a:lnTo>
                  <a:lnTo>
                    <a:pt x="86771" y="15646"/>
                  </a:lnTo>
                  <a:lnTo>
                    <a:pt x="74972" y="20164"/>
                  </a:lnTo>
                  <a:lnTo>
                    <a:pt x="63619" y="25327"/>
                  </a:lnTo>
                  <a:lnTo>
                    <a:pt x="52998" y="31015"/>
                  </a:lnTo>
                  <a:lnTo>
                    <a:pt x="43192" y="37100"/>
                  </a:lnTo>
                  <a:lnTo>
                    <a:pt x="34117" y="43473"/>
                  </a:lnTo>
                  <a:lnTo>
                    <a:pt x="25628" y="50050"/>
                  </a:lnTo>
                  <a:lnTo>
                    <a:pt x="17593" y="56773"/>
                  </a:lnTo>
                  <a:lnTo>
                    <a:pt x="10382" y="63762"/>
                  </a:lnTo>
                  <a:lnTo>
                    <a:pt x="4823" y="71293"/>
                  </a:lnTo>
                  <a:lnTo>
                    <a:pt x="1247" y="79459"/>
                  </a:lnTo>
                  <a:lnTo>
                    <a:pt x="0" y="87724"/>
                  </a:lnTo>
                  <a:lnTo>
                    <a:pt x="1666" y="95053"/>
                  </a:lnTo>
                  <a:lnTo>
                    <a:pt x="6274" y="100941"/>
                  </a:lnTo>
                  <a:lnTo>
                    <a:pt x="13419" y="105384"/>
                  </a:lnTo>
                  <a:lnTo>
                    <a:pt x="22558" y="108605"/>
                  </a:lnTo>
                  <a:lnTo>
                    <a:pt x="33175" y="110877"/>
                  </a:lnTo>
                  <a:lnTo>
                    <a:pt x="44687" y="112286"/>
                  </a:lnTo>
                  <a:lnTo>
                    <a:pt x="56472" y="112724"/>
                  </a:lnTo>
                  <a:lnTo>
                    <a:pt x="68173" y="112215"/>
                  </a:lnTo>
                  <a:lnTo>
                    <a:pt x="79825" y="111063"/>
                  </a:lnTo>
                  <a:lnTo>
                    <a:pt x="91721" y="109752"/>
                  </a:lnTo>
                  <a:lnTo>
                    <a:pt x="104024" y="108576"/>
                  </a:lnTo>
                  <a:lnTo>
                    <a:pt x="116747" y="107635"/>
                  </a:lnTo>
                  <a:lnTo>
                    <a:pt x="129829" y="106930"/>
                  </a:lnTo>
                  <a:lnTo>
                    <a:pt x="143176" y="106433"/>
                  </a:lnTo>
                  <a:lnTo>
                    <a:pt x="156224" y="106592"/>
                  </a:lnTo>
                  <a:lnTo>
                    <a:pt x="167994" y="108288"/>
                  </a:lnTo>
                  <a:lnTo>
                    <a:pt x="178042" y="111881"/>
                  </a:lnTo>
                  <a:lnTo>
                    <a:pt x="186108" y="117415"/>
                  </a:lnTo>
                  <a:lnTo>
                    <a:pt x="191859" y="124874"/>
                  </a:lnTo>
                  <a:lnTo>
                    <a:pt x="195351" y="134038"/>
                  </a:lnTo>
                  <a:lnTo>
                    <a:pt x="196764" y="144410"/>
                  </a:lnTo>
                  <a:lnTo>
                    <a:pt x="196217" y="155347"/>
                  </a:lnTo>
                  <a:lnTo>
                    <a:pt x="193963" y="166432"/>
                  </a:lnTo>
                  <a:lnTo>
                    <a:pt x="190182" y="177311"/>
                  </a:lnTo>
                  <a:lnTo>
                    <a:pt x="184905" y="187616"/>
                  </a:lnTo>
                  <a:lnTo>
                    <a:pt x="178284" y="197207"/>
                  </a:lnTo>
                  <a:lnTo>
                    <a:pt x="170568" y="205969"/>
                  </a:lnTo>
                  <a:lnTo>
                    <a:pt x="162020" y="213717"/>
                  </a:lnTo>
                  <a:lnTo>
                    <a:pt x="152863" y="220441"/>
                  </a:lnTo>
                  <a:lnTo>
                    <a:pt x="143274" y="225958"/>
                  </a:lnTo>
                  <a:lnTo>
                    <a:pt x="133385" y="229842"/>
                  </a:lnTo>
                  <a:lnTo>
                    <a:pt x="123298" y="232014"/>
                  </a:lnTo>
                  <a:lnTo>
                    <a:pt x="113341" y="232844"/>
                  </a:lnTo>
                  <a:lnTo>
                    <a:pt x="102993" y="233050"/>
                  </a:lnTo>
                  <a:lnTo>
                    <a:pt x="90227" y="232652"/>
                  </a:lnTo>
                  <a:lnTo>
                    <a:pt x="7152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32552" y="1021264"/>
              <a:ext cx="309936" cy="169415"/>
            </a:xfrm>
            <a:custGeom>
              <a:avLst/>
              <a:gdLst/>
              <a:ahLst/>
              <a:cxnLst/>
              <a:rect l="0" t="0" r="0" b="0"/>
              <a:pathLst>
                <a:path w="309936" h="169415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21" y="77023"/>
                  </a:lnTo>
                  <a:lnTo>
                    <a:pt x="6903" y="89475"/>
                  </a:lnTo>
                  <a:lnTo>
                    <a:pt x="10374" y="100906"/>
                  </a:lnTo>
                  <a:lnTo>
                    <a:pt x="14669" y="111296"/>
                  </a:lnTo>
                  <a:lnTo>
                    <a:pt x="19688" y="120949"/>
                  </a:lnTo>
                  <a:lnTo>
                    <a:pt x="25281" y="130367"/>
                  </a:lnTo>
                  <a:lnTo>
                    <a:pt x="31312" y="139841"/>
                  </a:lnTo>
                  <a:lnTo>
                    <a:pt x="37989" y="148835"/>
                  </a:lnTo>
                  <a:lnTo>
                    <a:pt x="45836" y="156131"/>
                  </a:lnTo>
                  <a:lnTo>
                    <a:pt x="55034" y="161177"/>
                  </a:lnTo>
                  <a:lnTo>
                    <a:pt x="65143" y="163902"/>
                  </a:lnTo>
                  <a:lnTo>
                    <a:pt x="75314" y="164367"/>
                  </a:lnTo>
                  <a:lnTo>
                    <a:pt x="85036" y="162857"/>
                  </a:lnTo>
                  <a:lnTo>
                    <a:pt x="94003" y="159607"/>
                  </a:lnTo>
                  <a:lnTo>
                    <a:pt x="101946" y="154700"/>
                  </a:lnTo>
                  <a:lnTo>
                    <a:pt x="108839" y="148334"/>
                  </a:lnTo>
                  <a:lnTo>
                    <a:pt x="114823" y="140793"/>
                  </a:lnTo>
                  <a:lnTo>
                    <a:pt x="120091" y="132362"/>
                  </a:lnTo>
                  <a:lnTo>
                    <a:pt x="124823" y="123281"/>
                  </a:lnTo>
                  <a:lnTo>
                    <a:pt x="129005" y="113573"/>
                  </a:lnTo>
                  <a:lnTo>
                    <a:pt x="132443" y="103071"/>
                  </a:lnTo>
                  <a:lnTo>
                    <a:pt x="135099" y="91844"/>
                  </a:lnTo>
                  <a:lnTo>
                    <a:pt x="137373" y="83425"/>
                  </a:lnTo>
                  <a:lnTo>
                    <a:pt x="139699" y="81799"/>
                  </a:lnTo>
                  <a:lnTo>
                    <a:pt x="142051" y="85099"/>
                  </a:lnTo>
                  <a:lnTo>
                    <a:pt x="144689" y="91312"/>
                  </a:lnTo>
                  <a:lnTo>
                    <a:pt x="147998" y="99222"/>
                  </a:lnTo>
                  <a:lnTo>
                    <a:pt x="152118" y="108130"/>
                  </a:lnTo>
                  <a:lnTo>
                    <a:pt x="157153" y="117473"/>
                  </a:lnTo>
                  <a:lnTo>
                    <a:pt x="163273" y="126710"/>
                  </a:lnTo>
                  <a:lnTo>
                    <a:pt x="170458" y="135568"/>
                  </a:lnTo>
                  <a:lnTo>
                    <a:pt x="178551" y="143830"/>
                  </a:lnTo>
                  <a:lnTo>
                    <a:pt x="187352" y="151239"/>
                  </a:lnTo>
                  <a:lnTo>
                    <a:pt x="196677" y="157734"/>
                  </a:lnTo>
                  <a:lnTo>
                    <a:pt x="206379" y="163098"/>
                  </a:lnTo>
                  <a:lnTo>
                    <a:pt x="216343" y="166879"/>
                  </a:lnTo>
                  <a:lnTo>
                    <a:pt x="226485" y="168973"/>
                  </a:lnTo>
                  <a:lnTo>
                    <a:pt x="236582" y="169414"/>
                  </a:lnTo>
                  <a:lnTo>
                    <a:pt x="246289" y="168198"/>
                  </a:lnTo>
                  <a:lnTo>
                    <a:pt x="255443" y="165488"/>
                  </a:lnTo>
                  <a:lnTo>
                    <a:pt x="263896" y="161399"/>
                  </a:lnTo>
                  <a:lnTo>
                    <a:pt x="271427" y="155914"/>
                  </a:lnTo>
                  <a:lnTo>
                    <a:pt x="278011" y="149152"/>
                  </a:lnTo>
                  <a:lnTo>
                    <a:pt x="283773" y="141343"/>
                  </a:lnTo>
                  <a:lnTo>
                    <a:pt x="288885" y="132731"/>
                  </a:lnTo>
                  <a:lnTo>
                    <a:pt x="293508" y="123528"/>
                  </a:lnTo>
                  <a:lnTo>
                    <a:pt x="297615" y="113738"/>
                  </a:lnTo>
                  <a:lnTo>
                    <a:pt x="301002" y="103182"/>
                  </a:lnTo>
                  <a:lnTo>
                    <a:pt x="303616" y="91833"/>
                  </a:lnTo>
                  <a:lnTo>
                    <a:pt x="305544" y="80207"/>
                  </a:lnTo>
                  <a:lnTo>
                    <a:pt x="307131" y="68026"/>
                  </a:lnTo>
                  <a:lnTo>
                    <a:pt x="308515" y="53100"/>
                  </a:lnTo>
                  <a:lnTo>
                    <a:pt x="30993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84601" y="800165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0" y="0"/>
                  </a:moveTo>
                  <a:lnTo>
                    <a:pt x="2866" y="14736"/>
                  </a:lnTo>
                  <a:lnTo>
                    <a:pt x="5008" y="29288"/>
                  </a:lnTo>
                  <a:lnTo>
                    <a:pt x="6616" y="45068"/>
                  </a:lnTo>
                  <a:lnTo>
                    <a:pt x="7969" y="61611"/>
                  </a:lnTo>
                  <a:lnTo>
                    <a:pt x="9466" y="77808"/>
                  </a:lnTo>
                  <a:lnTo>
                    <a:pt x="11317" y="93053"/>
                  </a:lnTo>
                  <a:lnTo>
                    <a:pt x="13557" y="107881"/>
                  </a:lnTo>
                  <a:lnTo>
                    <a:pt x="16138" y="123648"/>
                  </a:lnTo>
                  <a:lnTo>
                    <a:pt x="18987" y="141068"/>
                  </a:lnTo>
                  <a:lnTo>
                    <a:pt x="22036" y="160040"/>
                  </a:lnTo>
                  <a:lnTo>
                    <a:pt x="25229" y="180011"/>
                  </a:lnTo>
                  <a:lnTo>
                    <a:pt x="28517" y="200524"/>
                  </a:lnTo>
                  <a:lnTo>
                    <a:pt x="31708" y="221146"/>
                  </a:lnTo>
                  <a:lnTo>
                    <a:pt x="34470" y="241430"/>
                  </a:lnTo>
                  <a:lnTo>
                    <a:pt x="36665" y="261167"/>
                  </a:lnTo>
                  <a:lnTo>
                    <a:pt x="38476" y="280027"/>
                  </a:lnTo>
                  <a:lnTo>
                    <a:pt x="40308" y="297479"/>
                  </a:lnTo>
                  <a:lnTo>
                    <a:pt x="42390" y="313374"/>
                  </a:lnTo>
                  <a:lnTo>
                    <a:pt x="44621" y="328033"/>
                  </a:lnTo>
                  <a:lnTo>
                    <a:pt x="46665" y="342040"/>
                  </a:lnTo>
                  <a:lnTo>
                    <a:pt x="48312" y="355729"/>
                  </a:lnTo>
                  <a:lnTo>
                    <a:pt x="48669" y="366617"/>
                  </a:lnTo>
                  <a:lnTo>
                    <a:pt x="47397" y="370705"/>
                  </a:lnTo>
                  <a:lnTo>
                    <a:pt x="45916" y="367992"/>
                  </a:lnTo>
                  <a:lnTo>
                    <a:pt x="44741" y="360414"/>
                  </a:lnTo>
                  <a:lnTo>
                    <a:pt x="43901" y="349931"/>
                  </a:lnTo>
                  <a:lnTo>
                    <a:pt x="43325" y="337846"/>
                  </a:lnTo>
                  <a:lnTo>
                    <a:pt x="43102" y="325060"/>
                  </a:lnTo>
                  <a:lnTo>
                    <a:pt x="43483" y="312279"/>
                  </a:lnTo>
                  <a:lnTo>
                    <a:pt x="44557" y="299846"/>
                  </a:lnTo>
                  <a:lnTo>
                    <a:pt x="46262" y="287840"/>
                  </a:lnTo>
                  <a:lnTo>
                    <a:pt x="48477" y="276223"/>
                  </a:lnTo>
                  <a:lnTo>
                    <a:pt x="51093" y="264936"/>
                  </a:lnTo>
                  <a:lnTo>
                    <a:pt x="54494" y="254555"/>
                  </a:lnTo>
                  <a:lnTo>
                    <a:pt x="59519" y="246245"/>
                  </a:lnTo>
                  <a:lnTo>
                    <a:pt x="66492" y="240478"/>
                  </a:lnTo>
                  <a:lnTo>
                    <a:pt x="75109" y="237250"/>
                  </a:lnTo>
                  <a:lnTo>
                    <a:pt x="84727" y="236439"/>
                  </a:lnTo>
                  <a:lnTo>
                    <a:pt x="94857" y="237713"/>
                  </a:lnTo>
                  <a:lnTo>
                    <a:pt x="105064" y="240804"/>
                  </a:lnTo>
                  <a:lnTo>
                    <a:pt x="114902" y="245602"/>
                  </a:lnTo>
                  <a:lnTo>
                    <a:pt x="124178" y="251900"/>
                  </a:lnTo>
                  <a:lnTo>
                    <a:pt x="132895" y="259566"/>
                  </a:lnTo>
                  <a:lnTo>
                    <a:pt x="141144" y="268612"/>
                  </a:lnTo>
                  <a:lnTo>
                    <a:pt x="149022" y="278921"/>
                  </a:lnTo>
                  <a:lnTo>
                    <a:pt x="156298" y="290266"/>
                  </a:lnTo>
                  <a:lnTo>
                    <a:pt x="162433" y="302407"/>
                  </a:lnTo>
                  <a:lnTo>
                    <a:pt x="167228" y="315119"/>
                  </a:lnTo>
                  <a:lnTo>
                    <a:pt x="170794" y="328013"/>
                  </a:lnTo>
                  <a:lnTo>
                    <a:pt x="173739" y="342002"/>
                  </a:lnTo>
                  <a:lnTo>
                    <a:pt x="176321" y="360546"/>
                  </a:lnTo>
                  <a:lnTo>
                    <a:pt x="17898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57400" y="1044948"/>
              <a:ext cx="285212" cy="165939"/>
            </a:xfrm>
            <a:custGeom>
              <a:avLst/>
              <a:gdLst/>
              <a:ahLst/>
              <a:cxnLst/>
              <a:rect l="0" t="0" r="0" b="0"/>
              <a:pathLst>
                <a:path w="285212" h="165939">
                  <a:moveTo>
                    <a:pt x="95698" y="81601"/>
                  </a:moveTo>
                  <a:lnTo>
                    <a:pt x="101498" y="75666"/>
                  </a:lnTo>
                  <a:lnTo>
                    <a:pt x="106423" y="69462"/>
                  </a:lnTo>
                  <a:lnTo>
                    <a:pt x="110916" y="62366"/>
                  </a:lnTo>
                  <a:lnTo>
                    <a:pt x="114791" y="54425"/>
                  </a:lnTo>
                  <a:lnTo>
                    <a:pt x="117508" y="45779"/>
                  </a:lnTo>
                  <a:lnTo>
                    <a:pt x="118854" y="36594"/>
                  </a:lnTo>
                  <a:lnTo>
                    <a:pt x="118610" y="27340"/>
                  </a:lnTo>
                  <a:lnTo>
                    <a:pt x="116396" y="18747"/>
                  </a:lnTo>
                  <a:lnTo>
                    <a:pt x="112199" y="11174"/>
                  </a:lnTo>
                  <a:lnTo>
                    <a:pt x="106297" y="5110"/>
                  </a:lnTo>
                  <a:lnTo>
                    <a:pt x="99056" y="1319"/>
                  </a:lnTo>
                  <a:lnTo>
                    <a:pt x="90819" y="0"/>
                  </a:lnTo>
                  <a:lnTo>
                    <a:pt x="81869" y="1048"/>
                  </a:lnTo>
                  <a:lnTo>
                    <a:pt x="72417" y="4326"/>
                  </a:lnTo>
                  <a:lnTo>
                    <a:pt x="62623" y="9523"/>
                  </a:lnTo>
                  <a:lnTo>
                    <a:pt x="52760" y="16075"/>
                  </a:lnTo>
                  <a:lnTo>
                    <a:pt x="43211" y="23294"/>
                  </a:lnTo>
                  <a:lnTo>
                    <a:pt x="34162" y="30738"/>
                  </a:lnTo>
                  <a:lnTo>
                    <a:pt x="25781" y="38359"/>
                  </a:lnTo>
                  <a:lnTo>
                    <a:pt x="18297" y="46387"/>
                  </a:lnTo>
                  <a:lnTo>
                    <a:pt x="11753" y="54947"/>
                  </a:lnTo>
                  <a:lnTo>
                    <a:pt x="6359" y="64341"/>
                  </a:lnTo>
                  <a:lnTo>
                    <a:pt x="2557" y="75099"/>
                  </a:lnTo>
                  <a:lnTo>
                    <a:pt x="450" y="87372"/>
                  </a:lnTo>
                  <a:lnTo>
                    <a:pt x="0" y="100684"/>
                  </a:lnTo>
                  <a:lnTo>
                    <a:pt x="1210" y="114152"/>
                  </a:lnTo>
                  <a:lnTo>
                    <a:pt x="3921" y="127229"/>
                  </a:lnTo>
                  <a:lnTo>
                    <a:pt x="8181" y="139260"/>
                  </a:lnTo>
                  <a:lnTo>
                    <a:pt x="14313" y="149349"/>
                  </a:lnTo>
                  <a:lnTo>
                    <a:pt x="22321" y="157190"/>
                  </a:lnTo>
                  <a:lnTo>
                    <a:pt x="31783" y="162656"/>
                  </a:lnTo>
                  <a:lnTo>
                    <a:pt x="42042" y="165524"/>
                  </a:lnTo>
                  <a:lnTo>
                    <a:pt x="52639" y="165938"/>
                  </a:lnTo>
                  <a:lnTo>
                    <a:pt x="63175" y="164305"/>
                  </a:lnTo>
                  <a:lnTo>
                    <a:pt x="73243" y="161093"/>
                  </a:lnTo>
                  <a:lnTo>
                    <a:pt x="82672" y="156714"/>
                  </a:lnTo>
                  <a:lnTo>
                    <a:pt x="91324" y="151337"/>
                  </a:lnTo>
                  <a:lnTo>
                    <a:pt x="98998" y="144907"/>
                  </a:lnTo>
                  <a:lnTo>
                    <a:pt x="105680" y="137467"/>
                  </a:lnTo>
                  <a:lnTo>
                    <a:pt x="111509" y="129014"/>
                  </a:lnTo>
                  <a:lnTo>
                    <a:pt x="116667" y="119430"/>
                  </a:lnTo>
                  <a:lnTo>
                    <a:pt x="121326" y="108761"/>
                  </a:lnTo>
                  <a:lnTo>
                    <a:pt x="125627" y="97341"/>
                  </a:lnTo>
                  <a:lnTo>
                    <a:pt x="129677" y="85683"/>
                  </a:lnTo>
                  <a:lnTo>
                    <a:pt x="133559" y="74194"/>
                  </a:lnTo>
                  <a:lnTo>
                    <a:pt x="137528" y="66166"/>
                  </a:lnTo>
                  <a:lnTo>
                    <a:pt x="141607" y="65148"/>
                  </a:lnTo>
                  <a:lnTo>
                    <a:pt x="145569" y="69163"/>
                  </a:lnTo>
                  <a:lnTo>
                    <a:pt x="149759" y="76062"/>
                  </a:lnTo>
                  <a:lnTo>
                    <a:pt x="154440" y="84548"/>
                  </a:lnTo>
                  <a:lnTo>
                    <a:pt x="159664" y="93906"/>
                  </a:lnTo>
                  <a:lnTo>
                    <a:pt x="165371" y="103740"/>
                  </a:lnTo>
                  <a:lnTo>
                    <a:pt x="171625" y="113513"/>
                  </a:lnTo>
                  <a:lnTo>
                    <a:pt x="178638" y="122495"/>
                  </a:lnTo>
                  <a:lnTo>
                    <a:pt x="186459" y="130362"/>
                  </a:lnTo>
                  <a:lnTo>
                    <a:pt x="194996" y="137142"/>
                  </a:lnTo>
                  <a:lnTo>
                    <a:pt x="204102" y="143015"/>
                  </a:lnTo>
                  <a:lnTo>
                    <a:pt x="213636" y="148182"/>
                  </a:lnTo>
                  <a:lnTo>
                    <a:pt x="223479" y="152502"/>
                  </a:lnTo>
                  <a:lnTo>
                    <a:pt x="233539" y="155508"/>
                  </a:lnTo>
                  <a:lnTo>
                    <a:pt x="243736" y="157055"/>
                  </a:lnTo>
                  <a:lnTo>
                    <a:pt x="253567" y="157447"/>
                  </a:lnTo>
                  <a:lnTo>
                    <a:pt x="263073" y="157305"/>
                  </a:lnTo>
                  <a:lnTo>
                    <a:pt x="273089" y="156614"/>
                  </a:lnTo>
                  <a:lnTo>
                    <a:pt x="285211" y="155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85778" y="831751"/>
              <a:ext cx="20005" cy="421141"/>
            </a:xfrm>
            <a:custGeom>
              <a:avLst/>
              <a:gdLst/>
              <a:ahLst/>
              <a:cxnLst/>
              <a:rect l="0" t="0" r="0" b="0"/>
              <a:pathLst>
                <a:path w="20005" h="421141">
                  <a:moveTo>
                    <a:pt x="9475" y="0"/>
                  </a:moveTo>
                  <a:lnTo>
                    <a:pt x="6609" y="11936"/>
                  </a:lnTo>
                  <a:lnTo>
                    <a:pt x="4467" y="24985"/>
                  </a:lnTo>
                  <a:lnTo>
                    <a:pt x="2864" y="40460"/>
                  </a:lnTo>
                  <a:lnTo>
                    <a:pt x="1683" y="57682"/>
                  </a:lnTo>
                  <a:lnTo>
                    <a:pt x="835" y="75346"/>
                  </a:lnTo>
                  <a:lnTo>
                    <a:pt x="242" y="92642"/>
                  </a:lnTo>
                  <a:lnTo>
                    <a:pt x="0" y="109288"/>
                  </a:lnTo>
                  <a:lnTo>
                    <a:pt x="364" y="125285"/>
                  </a:lnTo>
                  <a:lnTo>
                    <a:pt x="1420" y="140748"/>
                  </a:lnTo>
                  <a:lnTo>
                    <a:pt x="2942" y="156129"/>
                  </a:lnTo>
                  <a:lnTo>
                    <a:pt x="4501" y="172155"/>
                  </a:lnTo>
                  <a:lnTo>
                    <a:pt x="5845" y="189165"/>
                  </a:lnTo>
                  <a:lnTo>
                    <a:pt x="6898" y="206831"/>
                  </a:lnTo>
                  <a:lnTo>
                    <a:pt x="7679" y="224384"/>
                  </a:lnTo>
                  <a:lnTo>
                    <a:pt x="8239" y="241379"/>
                  </a:lnTo>
                  <a:lnTo>
                    <a:pt x="8632" y="257875"/>
                  </a:lnTo>
                  <a:lnTo>
                    <a:pt x="8904" y="274243"/>
                  </a:lnTo>
                  <a:lnTo>
                    <a:pt x="9090" y="290730"/>
                  </a:lnTo>
                  <a:lnTo>
                    <a:pt x="9216" y="307260"/>
                  </a:lnTo>
                  <a:lnTo>
                    <a:pt x="9302" y="323526"/>
                  </a:lnTo>
                  <a:lnTo>
                    <a:pt x="9364" y="339353"/>
                  </a:lnTo>
                  <a:lnTo>
                    <a:pt x="9604" y="354516"/>
                  </a:lnTo>
                  <a:lnTo>
                    <a:pt x="10535" y="370357"/>
                  </a:lnTo>
                  <a:lnTo>
                    <a:pt x="13358" y="390502"/>
                  </a:lnTo>
                  <a:lnTo>
                    <a:pt x="2000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05741" y="979150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21057"/>
                  </a:moveTo>
                  <a:lnTo>
                    <a:pt x="317380" y="18190"/>
                  </a:lnTo>
                  <a:lnTo>
                    <a:pt x="307113" y="16048"/>
                  </a:lnTo>
                  <a:lnTo>
                    <a:pt x="294529" y="14445"/>
                  </a:lnTo>
                  <a:lnTo>
                    <a:pt x="280002" y="13264"/>
                  </a:lnTo>
                  <a:lnTo>
                    <a:pt x="264206" y="12416"/>
                  </a:lnTo>
                  <a:lnTo>
                    <a:pt x="247668" y="11814"/>
                  </a:lnTo>
                  <a:lnTo>
                    <a:pt x="230708" y="11227"/>
                  </a:lnTo>
                  <a:lnTo>
                    <a:pt x="213510" y="10294"/>
                  </a:lnTo>
                  <a:lnTo>
                    <a:pt x="196169" y="8852"/>
                  </a:lnTo>
                  <a:lnTo>
                    <a:pt x="178578" y="7069"/>
                  </a:lnTo>
                  <a:lnTo>
                    <a:pt x="160464" y="5332"/>
                  </a:lnTo>
                  <a:lnTo>
                    <a:pt x="141724" y="3870"/>
                  </a:lnTo>
                  <a:lnTo>
                    <a:pt x="122729" y="2738"/>
                  </a:lnTo>
                  <a:lnTo>
                    <a:pt x="104203" y="1903"/>
                  </a:lnTo>
                  <a:lnTo>
                    <a:pt x="86530" y="1307"/>
                  </a:lnTo>
                  <a:lnTo>
                    <a:pt x="69957" y="889"/>
                  </a:lnTo>
                  <a:lnTo>
                    <a:pt x="52935" y="556"/>
                  </a:lnTo>
                  <a:lnTo>
                    <a:pt x="31738" y="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024392" y="842279"/>
            <a:ext cx="4461370" cy="536955"/>
            <a:chOff x="3024392" y="842279"/>
            <a:chExt cx="4461370" cy="536955"/>
          </a:xfrm>
        </p:grpSpPr>
        <p:sp>
          <p:nvSpPr>
            <p:cNvPr id="78" name="Freeform 77"/>
            <p:cNvSpPr/>
            <p:nvPr/>
          </p:nvSpPr>
          <p:spPr>
            <a:xfrm>
              <a:off x="3024392" y="1021264"/>
              <a:ext cx="275652" cy="156397"/>
            </a:xfrm>
            <a:custGeom>
              <a:avLst/>
              <a:gdLst/>
              <a:ahLst/>
              <a:cxnLst/>
              <a:rect l="0" t="0" r="0" b="0"/>
              <a:pathLst>
                <a:path w="275652" h="15639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5" y="63101"/>
                  </a:lnTo>
                  <a:lnTo>
                    <a:pt x="2066" y="76039"/>
                  </a:lnTo>
                  <a:lnTo>
                    <a:pt x="4079" y="89320"/>
                  </a:lnTo>
                  <a:lnTo>
                    <a:pt x="6551" y="102828"/>
                  </a:lnTo>
                  <a:lnTo>
                    <a:pt x="9684" y="115997"/>
                  </a:lnTo>
                  <a:lnTo>
                    <a:pt x="13996" y="127854"/>
                  </a:lnTo>
                  <a:lnTo>
                    <a:pt x="19678" y="137960"/>
                  </a:lnTo>
                  <a:lnTo>
                    <a:pt x="26612" y="145897"/>
                  </a:lnTo>
                  <a:lnTo>
                    <a:pt x="34563" y="151029"/>
                  </a:lnTo>
                  <a:lnTo>
                    <a:pt x="43274" y="153282"/>
                  </a:lnTo>
                  <a:lnTo>
                    <a:pt x="52206" y="152711"/>
                  </a:lnTo>
                  <a:lnTo>
                    <a:pt x="60581" y="149228"/>
                  </a:lnTo>
                  <a:lnTo>
                    <a:pt x="68022" y="143080"/>
                  </a:lnTo>
                  <a:lnTo>
                    <a:pt x="74507" y="134905"/>
                  </a:lnTo>
                  <a:lnTo>
                    <a:pt x="80178" y="125527"/>
                  </a:lnTo>
                  <a:lnTo>
                    <a:pt x="85217" y="115524"/>
                  </a:lnTo>
                  <a:lnTo>
                    <a:pt x="89789" y="105219"/>
                  </a:lnTo>
                  <a:lnTo>
                    <a:pt x="94029" y="94776"/>
                  </a:lnTo>
                  <a:lnTo>
                    <a:pt x="98050" y="84304"/>
                  </a:lnTo>
                  <a:lnTo>
                    <a:pt x="102416" y="75014"/>
                  </a:lnTo>
                  <a:lnTo>
                    <a:pt x="107763" y="70082"/>
                  </a:lnTo>
                  <a:lnTo>
                    <a:pt x="113395" y="70796"/>
                  </a:lnTo>
                  <a:lnTo>
                    <a:pt x="118384" y="75125"/>
                  </a:lnTo>
                  <a:lnTo>
                    <a:pt x="122903" y="81624"/>
                  </a:lnTo>
                  <a:lnTo>
                    <a:pt x="127502" y="89495"/>
                  </a:lnTo>
                  <a:lnTo>
                    <a:pt x="132490" y="98257"/>
                  </a:lnTo>
                  <a:lnTo>
                    <a:pt x="137940" y="107441"/>
                  </a:lnTo>
                  <a:lnTo>
                    <a:pt x="143804" y="116542"/>
                  </a:lnTo>
                  <a:lnTo>
                    <a:pt x="150004" y="125294"/>
                  </a:lnTo>
                  <a:lnTo>
                    <a:pt x="156620" y="133478"/>
                  </a:lnTo>
                  <a:lnTo>
                    <a:pt x="163891" y="140832"/>
                  </a:lnTo>
                  <a:lnTo>
                    <a:pt x="171892" y="147284"/>
                  </a:lnTo>
                  <a:lnTo>
                    <a:pt x="180552" y="152448"/>
                  </a:lnTo>
                  <a:lnTo>
                    <a:pt x="189744" y="155563"/>
                  </a:lnTo>
                  <a:lnTo>
                    <a:pt x="199331" y="156396"/>
                  </a:lnTo>
                  <a:lnTo>
                    <a:pt x="209039" y="155176"/>
                  </a:lnTo>
                  <a:lnTo>
                    <a:pt x="218477" y="152306"/>
                  </a:lnTo>
                  <a:lnTo>
                    <a:pt x="227451" y="148185"/>
                  </a:lnTo>
                  <a:lnTo>
                    <a:pt x="235951" y="142827"/>
                  </a:lnTo>
                  <a:lnTo>
                    <a:pt x="244047" y="135884"/>
                  </a:lnTo>
                  <a:lnTo>
                    <a:pt x="251818" y="127290"/>
                  </a:lnTo>
                  <a:lnTo>
                    <a:pt x="259021" y="117250"/>
                  </a:lnTo>
                  <a:lnTo>
                    <a:pt x="265107" y="106061"/>
                  </a:lnTo>
                  <a:lnTo>
                    <a:pt x="269863" y="94019"/>
                  </a:lnTo>
                  <a:lnTo>
                    <a:pt x="273226" y="81527"/>
                  </a:lnTo>
                  <a:lnTo>
                    <a:pt x="275117" y="69075"/>
                  </a:lnTo>
                  <a:lnTo>
                    <a:pt x="275651" y="56936"/>
                  </a:lnTo>
                  <a:lnTo>
                    <a:pt x="275226" y="45430"/>
                  </a:lnTo>
                  <a:lnTo>
                    <a:pt x="274379" y="33792"/>
                  </a:lnTo>
                  <a:lnTo>
                    <a:pt x="273040" y="19885"/>
                  </a:lnTo>
                  <a:lnTo>
                    <a:pt x="2710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43527" y="1030953"/>
              <a:ext cx="215106" cy="145036"/>
            </a:xfrm>
            <a:custGeom>
              <a:avLst/>
              <a:gdLst/>
              <a:ahLst/>
              <a:cxnLst/>
              <a:rect l="0" t="0" r="0" b="0"/>
              <a:pathLst>
                <a:path w="215106" h="145036">
                  <a:moveTo>
                    <a:pt x="120348" y="85067"/>
                  </a:moveTo>
                  <a:lnTo>
                    <a:pt x="123148" y="76266"/>
                  </a:lnTo>
                  <a:lnTo>
                    <a:pt x="124650" y="67919"/>
                  </a:lnTo>
                  <a:lnTo>
                    <a:pt x="124951" y="59225"/>
                  </a:lnTo>
                  <a:lnTo>
                    <a:pt x="124099" y="50277"/>
                  </a:lnTo>
                  <a:lnTo>
                    <a:pt x="121983" y="41430"/>
                  </a:lnTo>
                  <a:lnTo>
                    <a:pt x="118657" y="32896"/>
                  </a:lnTo>
                  <a:lnTo>
                    <a:pt x="114149" y="24881"/>
                  </a:lnTo>
                  <a:lnTo>
                    <a:pt x="108382" y="17651"/>
                  </a:lnTo>
                  <a:lnTo>
                    <a:pt x="101430" y="11283"/>
                  </a:lnTo>
                  <a:lnTo>
                    <a:pt x="93493" y="6009"/>
                  </a:lnTo>
                  <a:lnTo>
                    <a:pt x="84796" y="2289"/>
                  </a:lnTo>
                  <a:lnTo>
                    <a:pt x="75540" y="241"/>
                  </a:lnTo>
                  <a:lnTo>
                    <a:pt x="65885" y="0"/>
                  </a:lnTo>
                  <a:lnTo>
                    <a:pt x="55951" y="1884"/>
                  </a:lnTo>
                  <a:lnTo>
                    <a:pt x="45835" y="5855"/>
                  </a:lnTo>
                  <a:lnTo>
                    <a:pt x="35923" y="11606"/>
                  </a:lnTo>
                  <a:lnTo>
                    <a:pt x="26874" y="18745"/>
                  </a:lnTo>
                  <a:lnTo>
                    <a:pt x="18979" y="26918"/>
                  </a:lnTo>
                  <a:lnTo>
                    <a:pt x="12356" y="35995"/>
                  </a:lnTo>
                  <a:lnTo>
                    <a:pt x="7124" y="46065"/>
                  </a:lnTo>
                  <a:lnTo>
                    <a:pt x="3206" y="57092"/>
                  </a:lnTo>
                  <a:lnTo>
                    <a:pt x="710" y="68767"/>
                  </a:lnTo>
                  <a:lnTo>
                    <a:pt x="0" y="80603"/>
                  </a:lnTo>
                  <a:lnTo>
                    <a:pt x="1118" y="92302"/>
                  </a:lnTo>
                  <a:lnTo>
                    <a:pt x="3985" y="103597"/>
                  </a:lnTo>
                  <a:lnTo>
                    <a:pt x="8576" y="114183"/>
                  </a:lnTo>
                  <a:lnTo>
                    <a:pt x="14700" y="123954"/>
                  </a:lnTo>
                  <a:lnTo>
                    <a:pt x="22065" y="132498"/>
                  </a:lnTo>
                  <a:lnTo>
                    <a:pt x="30371" y="139034"/>
                  </a:lnTo>
                  <a:lnTo>
                    <a:pt x="39357" y="143304"/>
                  </a:lnTo>
                  <a:lnTo>
                    <a:pt x="48659" y="145035"/>
                  </a:lnTo>
                  <a:lnTo>
                    <a:pt x="57823" y="143703"/>
                  </a:lnTo>
                  <a:lnTo>
                    <a:pt x="66605" y="139323"/>
                  </a:lnTo>
                  <a:lnTo>
                    <a:pt x="74636" y="132332"/>
                  </a:lnTo>
                  <a:lnTo>
                    <a:pt x="81353" y="123297"/>
                  </a:lnTo>
                  <a:lnTo>
                    <a:pt x="86572" y="112746"/>
                  </a:lnTo>
                  <a:lnTo>
                    <a:pt x="90433" y="101108"/>
                  </a:lnTo>
                  <a:lnTo>
                    <a:pt x="93198" y="88706"/>
                  </a:lnTo>
                  <a:lnTo>
                    <a:pt x="95163" y="75821"/>
                  </a:lnTo>
                  <a:lnTo>
                    <a:pt x="97445" y="64173"/>
                  </a:lnTo>
                  <a:lnTo>
                    <a:pt x="101100" y="56945"/>
                  </a:lnTo>
                  <a:lnTo>
                    <a:pt x="105645" y="55191"/>
                  </a:lnTo>
                  <a:lnTo>
                    <a:pt x="110808" y="57706"/>
                  </a:lnTo>
                  <a:lnTo>
                    <a:pt x="116464" y="63074"/>
                  </a:lnTo>
                  <a:lnTo>
                    <a:pt x="122507" y="70107"/>
                  </a:lnTo>
                  <a:lnTo>
                    <a:pt x="128841" y="77833"/>
                  </a:lnTo>
                  <a:lnTo>
                    <a:pt x="135385" y="85704"/>
                  </a:lnTo>
                  <a:lnTo>
                    <a:pt x="142080" y="93486"/>
                  </a:lnTo>
                  <a:lnTo>
                    <a:pt x="148878" y="101112"/>
                  </a:lnTo>
                  <a:lnTo>
                    <a:pt x="155752" y="108575"/>
                  </a:lnTo>
                  <a:lnTo>
                    <a:pt x="162955" y="115600"/>
                  </a:lnTo>
                  <a:lnTo>
                    <a:pt x="172030" y="122315"/>
                  </a:lnTo>
                  <a:lnTo>
                    <a:pt x="187131" y="129311"/>
                  </a:lnTo>
                  <a:lnTo>
                    <a:pt x="215105" y="137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95568" y="1000207"/>
              <a:ext cx="139148" cy="157928"/>
            </a:xfrm>
            <a:custGeom>
              <a:avLst/>
              <a:gdLst/>
              <a:ahLst/>
              <a:cxnLst/>
              <a:rect l="0" t="0" r="0" b="0"/>
              <a:pathLst>
                <a:path w="139148" h="157928">
                  <a:moveTo>
                    <a:pt x="99934" y="0"/>
                  </a:moveTo>
                  <a:lnTo>
                    <a:pt x="88266" y="67"/>
                  </a:lnTo>
                  <a:lnTo>
                    <a:pt x="77778" y="707"/>
                  </a:lnTo>
                  <a:lnTo>
                    <a:pt x="67481" y="2008"/>
                  </a:lnTo>
                  <a:lnTo>
                    <a:pt x="57352" y="4041"/>
                  </a:lnTo>
                  <a:lnTo>
                    <a:pt x="47656" y="7005"/>
                  </a:lnTo>
                  <a:lnTo>
                    <a:pt x="38520" y="10925"/>
                  </a:lnTo>
                  <a:lnTo>
                    <a:pt x="29917" y="15674"/>
                  </a:lnTo>
                  <a:lnTo>
                    <a:pt x="21756" y="21078"/>
                  </a:lnTo>
                  <a:lnTo>
                    <a:pt x="13950" y="26969"/>
                  </a:lnTo>
                  <a:lnTo>
                    <a:pt x="7065" y="33212"/>
                  </a:lnTo>
                  <a:lnTo>
                    <a:pt x="2257" y="39700"/>
                  </a:lnTo>
                  <a:lnTo>
                    <a:pt x="0" y="46351"/>
                  </a:lnTo>
                  <a:lnTo>
                    <a:pt x="453" y="52782"/>
                  </a:lnTo>
                  <a:lnTo>
                    <a:pt x="3798" y="58341"/>
                  </a:lnTo>
                  <a:lnTo>
                    <a:pt x="9825" y="62739"/>
                  </a:lnTo>
                  <a:lnTo>
                    <a:pt x="17904" y="65861"/>
                  </a:lnTo>
                  <a:lnTo>
                    <a:pt x="27212" y="67589"/>
                  </a:lnTo>
                  <a:lnTo>
                    <a:pt x="37164" y="68019"/>
                  </a:lnTo>
                  <a:lnTo>
                    <a:pt x="47434" y="67700"/>
                  </a:lnTo>
                  <a:lnTo>
                    <a:pt x="57853" y="67495"/>
                  </a:lnTo>
                  <a:lnTo>
                    <a:pt x="68340" y="67891"/>
                  </a:lnTo>
                  <a:lnTo>
                    <a:pt x="78856" y="69163"/>
                  </a:lnTo>
                  <a:lnTo>
                    <a:pt x="89384" y="71546"/>
                  </a:lnTo>
                  <a:lnTo>
                    <a:pt x="99907" y="75048"/>
                  </a:lnTo>
                  <a:lnTo>
                    <a:pt x="110094" y="79671"/>
                  </a:lnTo>
                  <a:lnTo>
                    <a:pt x="119330" y="85515"/>
                  </a:lnTo>
                  <a:lnTo>
                    <a:pt x="127341" y="92512"/>
                  </a:lnTo>
                  <a:lnTo>
                    <a:pt x="133702" y="100310"/>
                  </a:lnTo>
                  <a:lnTo>
                    <a:pt x="137694" y="108381"/>
                  </a:lnTo>
                  <a:lnTo>
                    <a:pt x="139147" y="116394"/>
                  </a:lnTo>
                  <a:lnTo>
                    <a:pt x="138190" y="124061"/>
                  </a:lnTo>
                  <a:lnTo>
                    <a:pt x="134973" y="131056"/>
                  </a:lnTo>
                  <a:lnTo>
                    <a:pt x="129808" y="137273"/>
                  </a:lnTo>
                  <a:lnTo>
                    <a:pt x="122937" y="142616"/>
                  </a:lnTo>
                  <a:lnTo>
                    <a:pt x="114439" y="146915"/>
                  </a:lnTo>
                  <a:lnTo>
                    <a:pt x="104506" y="150179"/>
                  </a:lnTo>
                  <a:lnTo>
                    <a:pt x="93414" y="152559"/>
                  </a:lnTo>
                  <a:lnTo>
                    <a:pt x="81447" y="154248"/>
                  </a:lnTo>
                  <a:lnTo>
                    <a:pt x="68859" y="155425"/>
                  </a:lnTo>
                  <a:lnTo>
                    <a:pt x="56446" y="156236"/>
                  </a:lnTo>
                  <a:lnTo>
                    <a:pt x="44321" y="156877"/>
                  </a:lnTo>
                  <a:lnTo>
                    <a:pt x="31424" y="157409"/>
                  </a:lnTo>
                  <a:lnTo>
                    <a:pt x="1570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59387" y="842279"/>
              <a:ext cx="173069" cy="315856"/>
            </a:xfrm>
            <a:custGeom>
              <a:avLst/>
              <a:gdLst/>
              <a:ahLst/>
              <a:cxnLst/>
              <a:rect l="0" t="0" r="0" b="0"/>
              <a:pathLst>
                <a:path w="173069" h="315856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80"/>
                  </a:lnTo>
                  <a:lnTo>
                    <a:pt x="3003" y="79943"/>
                  </a:lnTo>
                  <a:lnTo>
                    <a:pt x="4177" y="95521"/>
                  </a:lnTo>
                  <a:lnTo>
                    <a:pt x="5812" y="111699"/>
                  </a:lnTo>
                  <a:lnTo>
                    <a:pt x="7740" y="128305"/>
                  </a:lnTo>
                  <a:lnTo>
                    <a:pt x="9580" y="145212"/>
                  </a:lnTo>
                  <a:lnTo>
                    <a:pt x="11119" y="162321"/>
                  </a:lnTo>
                  <a:lnTo>
                    <a:pt x="12475" y="179403"/>
                  </a:lnTo>
                  <a:lnTo>
                    <a:pt x="13992" y="196105"/>
                  </a:lnTo>
                  <a:lnTo>
                    <a:pt x="15860" y="212267"/>
                  </a:lnTo>
                  <a:lnTo>
                    <a:pt x="17945" y="227901"/>
                  </a:lnTo>
                  <a:lnTo>
                    <a:pt x="19892" y="243093"/>
                  </a:lnTo>
                  <a:lnTo>
                    <a:pt x="21501" y="257843"/>
                  </a:lnTo>
                  <a:lnTo>
                    <a:pt x="22837" y="268668"/>
                  </a:lnTo>
                  <a:lnTo>
                    <a:pt x="23935" y="271170"/>
                  </a:lnTo>
                  <a:lnTo>
                    <a:pt x="24664" y="266781"/>
                  </a:lnTo>
                  <a:lnTo>
                    <a:pt x="25263" y="258087"/>
                  </a:lnTo>
                  <a:lnTo>
                    <a:pt x="26154" y="247347"/>
                  </a:lnTo>
                  <a:lnTo>
                    <a:pt x="27550" y="235898"/>
                  </a:lnTo>
                  <a:lnTo>
                    <a:pt x="29628" y="224522"/>
                  </a:lnTo>
                  <a:lnTo>
                    <a:pt x="32620" y="213758"/>
                  </a:lnTo>
                  <a:lnTo>
                    <a:pt x="36562" y="203798"/>
                  </a:lnTo>
                  <a:lnTo>
                    <a:pt x="41496" y="194759"/>
                  </a:lnTo>
                  <a:lnTo>
                    <a:pt x="47556" y="186811"/>
                  </a:lnTo>
                  <a:lnTo>
                    <a:pt x="54702" y="179951"/>
                  </a:lnTo>
                  <a:lnTo>
                    <a:pt x="62601" y="174509"/>
                  </a:lnTo>
                  <a:lnTo>
                    <a:pt x="70740" y="171206"/>
                  </a:lnTo>
                  <a:lnTo>
                    <a:pt x="78804" y="170246"/>
                  </a:lnTo>
                  <a:lnTo>
                    <a:pt x="86675" y="171380"/>
                  </a:lnTo>
                  <a:lnTo>
                    <a:pt x="94339" y="174193"/>
                  </a:lnTo>
                  <a:lnTo>
                    <a:pt x="101827" y="178267"/>
                  </a:lnTo>
                  <a:lnTo>
                    <a:pt x="109178" y="183253"/>
                  </a:lnTo>
                  <a:lnTo>
                    <a:pt x="116428" y="188883"/>
                  </a:lnTo>
                  <a:lnTo>
                    <a:pt x="123600" y="194967"/>
                  </a:lnTo>
                  <a:lnTo>
                    <a:pt x="130555" y="201695"/>
                  </a:lnTo>
                  <a:lnTo>
                    <a:pt x="136999" y="209582"/>
                  </a:lnTo>
                  <a:lnTo>
                    <a:pt x="142813" y="218815"/>
                  </a:lnTo>
                  <a:lnTo>
                    <a:pt x="148040" y="229119"/>
                  </a:lnTo>
                  <a:lnTo>
                    <a:pt x="152785" y="239954"/>
                  </a:lnTo>
                  <a:lnTo>
                    <a:pt x="157158" y="250941"/>
                  </a:lnTo>
                  <a:lnTo>
                    <a:pt x="161109" y="261836"/>
                  </a:lnTo>
                  <a:lnTo>
                    <a:pt x="164812" y="273727"/>
                  </a:lnTo>
                  <a:lnTo>
                    <a:pt x="168594" y="289887"/>
                  </a:lnTo>
                  <a:lnTo>
                    <a:pt x="17306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82954" y="1013216"/>
              <a:ext cx="280209" cy="321178"/>
            </a:xfrm>
            <a:custGeom>
              <a:avLst/>
              <a:gdLst/>
              <a:ahLst/>
              <a:cxnLst/>
              <a:rect l="0" t="0" r="0" b="0"/>
              <a:pathLst>
                <a:path w="280209" h="321178">
                  <a:moveTo>
                    <a:pt x="44258" y="92276"/>
                  </a:moveTo>
                  <a:lnTo>
                    <a:pt x="50126" y="86408"/>
                  </a:lnTo>
                  <a:lnTo>
                    <a:pt x="55690" y="80844"/>
                  </a:lnTo>
                  <a:lnTo>
                    <a:pt x="61475" y="75035"/>
                  </a:lnTo>
                  <a:lnTo>
                    <a:pt x="67038" y="68609"/>
                  </a:lnTo>
                  <a:lnTo>
                    <a:pt x="71423" y="60983"/>
                  </a:lnTo>
                  <a:lnTo>
                    <a:pt x="74178" y="51966"/>
                  </a:lnTo>
                  <a:lnTo>
                    <a:pt x="74859" y="42331"/>
                  </a:lnTo>
                  <a:lnTo>
                    <a:pt x="72807" y="33548"/>
                  </a:lnTo>
                  <a:lnTo>
                    <a:pt x="67945" y="26401"/>
                  </a:lnTo>
                  <a:lnTo>
                    <a:pt x="60969" y="21302"/>
                  </a:lnTo>
                  <a:lnTo>
                    <a:pt x="53008" y="18631"/>
                  </a:lnTo>
                  <a:lnTo>
                    <a:pt x="44818" y="18329"/>
                  </a:lnTo>
                  <a:lnTo>
                    <a:pt x="36902" y="20194"/>
                  </a:lnTo>
                  <a:lnTo>
                    <a:pt x="29675" y="24088"/>
                  </a:lnTo>
                  <a:lnTo>
                    <a:pt x="23266" y="29736"/>
                  </a:lnTo>
                  <a:lnTo>
                    <a:pt x="17609" y="36776"/>
                  </a:lnTo>
                  <a:lnTo>
                    <a:pt x="12559" y="44862"/>
                  </a:lnTo>
                  <a:lnTo>
                    <a:pt x="7979" y="53704"/>
                  </a:lnTo>
                  <a:lnTo>
                    <a:pt x="4069" y="63079"/>
                  </a:lnTo>
                  <a:lnTo>
                    <a:pt x="1345" y="72825"/>
                  </a:lnTo>
                  <a:lnTo>
                    <a:pt x="0" y="82825"/>
                  </a:lnTo>
                  <a:lnTo>
                    <a:pt x="80" y="92998"/>
                  </a:lnTo>
                  <a:lnTo>
                    <a:pt x="1654" y="103287"/>
                  </a:lnTo>
                  <a:lnTo>
                    <a:pt x="4608" y="113637"/>
                  </a:lnTo>
                  <a:lnTo>
                    <a:pt x="8863" y="123367"/>
                  </a:lnTo>
                  <a:lnTo>
                    <a:pt x="14459" y="131231"/>
                  </a:lnTo>
                  <a:lnTo>
                    <a:pt x="21291" y="136689"/>
                  </a:lnTo>
                  <a:lnTo>
                    <a:pt x="28978" y="139538"/>
                  </a:lnTo>
                  <a:lnTo>
                    <a:pt x="36975" y="139563"/>
                  </a:lnTo>
                  <a:lnTo>
                    <a:pt x="44943" y="136946"/>
                  </a:lnTo>
                  <a:lnTo>
                    <a:pt x="52750" y="132141"/>
                  </a:lnTo>
                  <a:lnTo>
                    <a:pt x="60371" y="125652"/>
                  </a:lnTo>
                  <a:lnTo>
                    <a:pt x="67822" y="117924"/>
                  </a:lnTo>
                  <a:lnTo>
                    <a:pt x="74807" y="109147"/>
                  </a:lnTo>
                  <a:lnTo>
                    <a:pt x="80748" y="99280"/>
                  </a:lnTo>
                  <a:lnTo>
                    <a:pt x="85427" y="88418"/>
                  </a:lnTo>
                  <a:lnTo>
                    <a:pt x="89492" y="77936"/>
                  </a:lnTo>
                  <a:lnTo>
                    <a:pt x="94022" y="71453"/>
                  </a:lnTo>
                  <a:lnTo>
                    <a:pt x="98843" y="70824"/>
                  </a:lnTo>
                  <a:lnTo>
                    <a:pt x="103245" y="74224"/>
                  </a:lnTo>
                  <a:lnTo>
                    <a:pt x="107381" y="79963"/>
                  </a:lnTo>
                  <a:lnTo>
                    <a:pt x="111737" y="86821"/>
                  </a:lnTo>
                  <a:lnTo>
                    <a:pt x="116572" y="94107"/>
                  </a:lnTo>
                  <a:lnTo>
                    <a:pt x="121924" y="101496"/>
                  </a:lnTo>
                  <a:lnTo>
                    <a:pt x="127725" y="108857"/>
                  </a:lnTo>
                  <a:lnTo>
                    <a:pt x="133879" y="116134"/>
                  </a:lnTo>
                  <a:lnTo>
                    <a:pt x="140296" y="122668"/>
                  </a:lnTo>
                  <a:lnTo>
                    <a:pt x="146900" y="127244"/>
                  </a:lnTo>
                  <a:lnTo>
                    <a:pt x="153632" y="129351"/>
                  </a:lnTo>
                  <a:lnTo>
                    <a:pt x="160287" y="128968"/>
                  </a:lnTo>
                  <a:lnTo>
                    <a:pt x="166528" y="126203"/>
                  </a:lnTo>
                  <a:lnTo>
                    <a:pt x="172235" y="121415"/>
                  </a:lnTo>
                  <a:lnTo>
                    <a:pt x="178378" y="116315"/>
                  </a:lnTo>
                  <a:lnTo>
                    <a:pt x="185589" y="113612"/>
                  </a:lnTo>
                  <a:lnTo>
                    <a:pt x="192439" y="114583"/>
                  </a:lnTo>
                  <a:lnTo>
                    <a:pt x="198096" y="119401"/>
                  </a:lnTo>
                  <a:lnTo>
                    <a:pt x="202426" y="127593"/>
                  </a:lnTo>
                  <a:lnTo>
                    <a:pt x="205759" y="138299"/>
                  </a:lnTo>
                  <a:lnTo>
                    <a:pt x="208652" y="150537"/>
                  </a:lnTo>
                  <a:lnTo>
                    <a:pt x="211469" y="163621"/>
                  </a:lnTo>
                  <a:lnTo>
                    <a:pt x="214371" y="177320"/>
                  </a:lnTo>
                  <a:lnTo>
                    <a:pt x="217401" y="191730"/>
                  </a:lnTo>
                  <a:lnTo>
                    <a:pt x="220549" y="206865"/>
                  </a:lnTo>
                  <a:lnTo>
                    <a:pt x="223630" y="222470"/>
                  </a:lnTo>
                  <a:lnTo>
                    <a:pt x="226311" y="238107"/>
                  </a:lnTo>
                  <a:lnTo>
                    <a:pt x="228444" y="253518"/>
                  </a:lnTo>
                  <a:lnTo>
                    <a:pt x="230043" y="268632"/>
                  </a:lnTo>
                  <a:lnTo>
                    <a:pt x="231199" y="283467"/>
                  </a:lnTo>
                  <a:lnTo>
                    <a:pt x="232001" y="298046"/>
                  </a:lnTo>
                  <a:lnTo>
                    <a:pt x="232128" y="311303"/>
                  </a:lnTo>
                  <a:lnTo>
                    <a:pt x="231004" y="319728"/>
                  </a:lnTo>
                  <a:lnTo>
                    <a:pt x="229093" y="321177"/>
                  </a:lnTo>
                  <a:lnTo>
                    <a:pt x="227359" y="317438"/>
                  </a:lnTo>
                  <a:lnTo>
                    <a:pt x="225893" y="310418"/>
                  </a:lnTo>
                  <a:lnTo>
                    <a:pt x="224335" y="301586"/>
                  </a:lnTo>
                  <a:lnTo>
                    <a:pt x="222457" y="291829"/>
                  </a:lnTo>
                  <a:lnTo>
                    <a:pt x="220207" y="281294"/>
                  </a:lnTo>
                  <a:lnTo>
                    <a:pt x="217625" y="269604"/>
                  </a:lnTo>
                  <a:lnTo>
                    <a:pt x="214780" y="256610"/>
                  </a:lnTo>
                  <a:lnTo>
                    <a:pt x="211906" y="242266"/>
                  </a:lnTo>
                  <a:lnTo>
                    <a:pt x="209363" y="226490"/>
                  </a:lnTo>
                  <a:lnTo>
                    <a:pt x="207320" y="209401"/>
                  </a:lnTo>
                  <a:lnTo>
                    <a:pt x="205610" y="191720"/>
                  </a:lnTo>
                  <a:lnTo>
                    <a:pt x="203848" y="174624"/>
                  </a:lnTo>
                  <a:lnTo>
                    <a:pt x="201813" y="158716"/>
                  </a:lnTo>
                  <a:lnTo>
                    <a:pt x="199615" y="143750"/>
                  </a:lnTo>
                  <a:lnTo>
                    <a:pt x="197592" y="128939"/>
                  </a:lnTo>
                  <a:lnTo>
                    <a:pt x="195938" y="113786"/>
                  </a:lnTo>
                  <a:lnTo>
                    <a:pt x="194845" y="98130"/>
                  </a:lnTo>
                  <a:lnTo>
                    <a:pt x="194569" y="81994"/>
                  </a:lnTo>
                  <a:lnTo>
                    <a:pt x="195175" y="65480"/>
                  </a:lnTo>
                  <a:lnTo>
                    <a:pt x="196889" y="49337"/>
                  </a:lnTo>
                  <a:lnTo>
                    <a:pt x="200167" y="34877"/>
                  </a:lnTo>
                  <a:lnTo>
                    <a:pt x="205115" y="22690"/>
                  </a:lnTo>
                  <a:lnTo>
                    <a:pt x="211539" y="13020"/>
                  </a:lnTo>
                  <a:lnTo>
                    <a:pt x="219139" y="6110"/>
                  </a:lnTo>
                  <a:lnTo>
                    <a:pt x="227614" y="1807"/>
                  </a:lnTo>
                  <a:lnTo>
                    <a:pt x="236556" y="0"/>
                  </a:lnTo>
                  <a:lnTo>
                    <a:pt x="245471" y="807"/>
                  </a:lnTo>
                  <a:lnTo>
                    <a:pt x="254083" y="4050"/>
                  </a:lnTo>
                  <a:lnTo>
                    <a:pt x="261998" y="9478"/>
                  </a:lnTo>
                  <a:lnTo>
                    <a:pt x="268636" y="16931"/>
                  </a:lnTo>
                  <a:lnTo>
                    <a:pt x="273797" y="26122"/>
                  </a:lnTo>
                  <a:lnTo>
                    <a:pt x="277449" y="36529"/>
                  </a:lnTo>
                  <a:lnTo>
                    <a:pt x="279543" y="47498"/>
                  </a:lnTo>
                  <a:lnTo>
                    <a:pt x="280208" y="58607"/>
                  </a:lnTo>
                  <a:lnTo>
                    <a:pt x="279538" y="69504"/>
                  </a:lnTo>
                  <a:lnTo>
                    <a:pt x="277502" y="79821"/>
                  </a:lnTo>
                  <a:lnTo>
                    <a:pt x="274205" y="89422"/>
                  </a:lnTo>
                  <a:lnTo>
                    <a:pt x="269706" y="98190"/>
                  </a:lnTo>
                  <a:lnTo>
                    <a:pt x="263937" y="105943"/>
                  </a:lnTo>
                  <a:lnTo>
                    <a:pt x="256991" y="112674"/>
                  </a:lnTo>
                  <a:lnTo>
                    <a:pt x="249336" y="118383"/>
                  </a:lnTo>
                  <a:lnTo>
                    <a:pt x="240873" y="123539"/>
                  </a:lnTo>
                  <a:lnTo>
                    <a:pt x="229742" y="128598"/>
                  </a:lnTo>
                  <a:lnTo>
                    <a:pt x="212714" y="134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43067" y="1024914"/>
              <a:ext cx="127305" cy="257305"/>
            </a:xfrm>
            <a:custGeom>
              <a:avLst/>
              <a:gdLst/>
              <a:ahLst/>
              <a:cxnLst/>
              <a:rect l="0" t="0" r="0" b="0"/>
              <a:pathLst>
                <a:path w="127305" h="257305">
                  <a:moveTo>
                    <a:pt x="0" y="91106"/>
                  </a:moveTo>
                  <a:lnTo>
                    <a:pt x="2934" y="99975"/>
                  </a:lnTo>
                  <a:lnTo>
                    <a:pt x="5716" y="108961"/>
                  </a:lnTo>
                  <a:lnTo>
                    <a:pt x="8616" y="118961"/>
                  </a:lnTo>
                  <a:lnTo>
                    <a:pt x="11656" y="130115"/>
                  </a:lnTo>
                  <a:lnTo>
                    <a:pt x="14821" y="142575"/>
                  </a:lnTo>
                  <a:lnTo>
                    <a:pt x="18085" y="156282"/>
                  </a:lnTo>
                  <a:lnTo>
                    <a:pt x="21423" y="170872"/>
                  </a:lnTo>
                  <a:lnTo>
                    <a:pt x="24815" y="185801"/>
                  </a:lnTo>
                  <a:lnTo>
                    <a:pt x="28238" y="200726"/>
                  </a:lnTo>
                  <a:lnTo>
                    <a:pt x="31520" y="215507"/>
                  </a:lnTo>
                  <a:lnTo>
                    <a:pt x="34344" y="230117"/>
                  </a:lnTo>
                  <a:lnTo>
                    <a:pt x="36547" y="244472"/>
                  </a:lnTo>
                  <a:lnTo>
                    <a:pt x="37151" y="255013"/>
                  </a:lnTo>
                  <a:lnTo>
                    <a:pt x="35553" y="257304"/>
                  </a:lnTo>
                  <a:lnTo>
                    <a:pt x="33026" y="252768"/>
                  </a:lnTo>
                  <a:lnTo>
                    <a:pt x="30147" y="243478"/>
                  </a:lnTo>
                  <a:lnTo>
                    <a:pt x="27078" y="230750"/>
                  </a:lnTo>
                  <a:lnTo>
                    <a:pt x="23884" y="215517"/>
                  </a:lnTo>
                  <a:lnTo>
                    <a:pt x="20765" y="198650"/>
                  </a:lnTo>
                  <a:lnTo>
                    <a:pt x="18055" y="180989"/>
                  </a:lnTo>
                  <a:lnTo>
                    <a:pt x="15902" y="163056"/>
                  </a:lnTo>
                  <a:lnTo>
                    <a:pt x="14288" y="145259"/>
                  </a:lnTo>
                  <a:lnTo>
                    <a:pt x="13123" y="127996"/>
                  </a:lnTo>
                  <a:lnTo>
                    <a:pt x="12306" y="111418"/>
                  </a:lnTo>
                  <a:lnTo>
                    <a:pt x="11909" y="95487"/>
                  </a:lnTo>
                  <a:lnTo>
                    <a:pt x="12167" y="80087"/>
                  </a:lnTo>
                  <a:lnTo>
                    <a:pt x="13159" y="65100"/>
                  </a:lnTo>
                  <a:lnTo>
                    <a:pt x="14978" y="50745"/>
                  </a:lnTo>
                  <a:lnTo>
                    <a:pt x="17801" y="37549"/>
                  </a:lnTo>
                  <a:lnTo>
                    <a:pt x="21633" y="25723"/>
                  </a:lnTo>
                  <a:lnTo>
                    <a:pt x="26496" y="15645"/>
                  </a:lnTo>
                  <a:lnTo>
                    <a:pt x="32508" y="8005"/>
                  </a:lnTo>
                  <a:lnTo>
                    <a:pt x="39627" y="2949"/>
                  </a:lnTo>
                  <a:lnTo>
                    <a:pt x="47678" y="333"/>
                  </a:lnTo>
                  <a:lnTo>
                    <a:pt x="56453" y="0"/>
                  </a:lnTo>
                  <a:lnTo>
                    <a:pt x="65756" y="1623"/>
                  </a:lnTo>
                  <a:lnTo>
                    <a:pt x="75273" y="4793"/>
                  </a:lnTo>
                  <a:lnTo>
                    <a:pt x="84582" y="9121"/>
                  </a:lnTo>
                  <a:lnTo>
                    <a:pt x="93465" y="14287"/>
                  </a:lnTo>
                  <a:lnTo>
                    <a:pt x="101734" y="20211"/>
                  </a:lnTo>
                  <a:lnTo>
                    <a:pt x="109142" y="27017"/>
                  </a:lnTo>
                  <a:lnTo>
                    <a:pt x="115635" y="34708"/>
                  </a:lnTo>
                  <a:lnTo>
                    <a:pt x="120994" y="43161"/>
                  </a:lnTo>
                  <a:lnTo>
                    <a:pt x="124773" y="52214"/>
                  </a:lnTo>
                  <a:lnTo>
                    <a:pt x="126865" y="61709"/>
                  </a:lnTo>
                  <a:lnTo>
                    <a:pt x="127304" y="71356"/>
                  </a:lnTo>
                  <a:lnTo>
                    <a:pt x="126087" y="80752"/>
                  </a:lnTo>
                  <a:lnTo>
                    <a:pt x="123371" y="89690"/>
                  </a:lnTo>
                  <a:lnTo>
                    <a:pt x="119108" y="97826"/>
                  </a:lnTo>
                  <a:lnTo>
                    <a:pt x="112975" y="104612"/>
                  </a:lnTo>
                  <a:lnTo>
                    <a:pt x="104965" y="109879"/>
                  </a:lnTo>
                  <a:lnTo>
                    <a:pt x="95377" y="113779"/>
                  </a:lnTo>
                  <a:lnTo>
                    <a:pt x="83386" y="116993"/>
                  </a:lnTo>
                  <a:lnTo>
                    <a:pt x="64589" y="119803"/>
                  </a:lnTo>
                  <a:lnTo>
                    <a:pt x="31586" y="122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409" y="1031816"/>
              <a:ext cx="157928" cy="127235"/>
            </a:xfrm>
            <a:custGeom>
              <a:avLst/>
              <a:gdLst/>
              <a:ahLst/>
              <a:cxnLst/>
              <a:rect l="0" t="0" r="0" b="0"/>
              <a:pathLst>
                <a:path w="157928" h="127235">
                  <a:moveTo>
                    <a:pt x="0" y="63147"/>
                  </a:moveTo>
                  <a:lnTo>
                    <a:pt x="11735" y="63147"/>
                  </a:lnTo>
                  <a:lnTo>
                    <a:pt x="22863" y="63147"/>
                  </a:lnTo>
                  <a:lnTo>
                    <a:pt x="34458" y="63143"/>
                  </a:lnTo>
                  <a:lnTo>
                    <a:pt x="46446" y="62970"/>
                  </a:lnTo>
                  <a:lnTo>
                    <a:pt x="58458" y="62322"/>
                  </a:lnTo>
                  <a:lnTo>
                    <a:pt x="70261" y="61068"/>
                  </a:lnTo>
                  <a:lnTo>
                    <a:pt x="81787" y="59243"/>
                  </a:lnTo>
                  <a:lnTo>
                    <a:pt x="93056" y="56946"/>
                  </a:lnTo>
                  <a:lnTo>
                    <a:pt x="104101" y="54277"/>
                  </a:lnTo>
                  <a:lnTo>
                    <a:pt x="114483" y="50840"/>
                  </a:lnTo>
                  <a:lnTo>
                    <a:pt x="123324" y="45790"/>
                  </a:lnTo>
                  <a:lnTo>
                    <a:pt x="130255" y="38810"/>
                  </a:lnTo>
                  <a:lnTo>
                    <a:pt x="134908" y="30529"/>
                  </a:lnTo>
                  <a:lnTo>
                    <a:pt x="136683" y="22200"/>
                  </a:lnTo>
                  <a:lnTo>
                    <a:pt x="135538" y="14576"/>
                  </a:lnTo>
                  <a:lnTo>
                    <a:pt x="131871" y="8190"/>
                  </a:lnTo>
                  <a:lnTo>
                    <a:pt x="126222" y="3591"/>
                  </a:lnTo>
                  <a:lnTo>
                    <a:pt x="119100" y="884"/>
                  </a:lnTo>
                  <a:lnTo>
                    <a:pt x="111088" y="0"/>
                  </a:lnTo>
                  <a:lnTo>
                    <a:pt x="102807" y="905"/>
                  </a:lnTo>
                  <a:lnTo>
                    <a:pt x="94615" y="3395"/>
                  </a:lnTo>
                  <a:lnTo>
                    <a:pt x="86643" y="7163"/>
                  </a:lnTo>
                  <a:lnTo>
                    <a:pt x="78903" y="11900"/>
                  </a:lnTo>
                  <a:lnTo>
                    <a:pt x="71366" y="17344"/>
                  </a:lnTo>
                  <a:lnTo>
                    <a:pt x="64150" y="23455"/>
                  </a:lnTo>
                  <a:lnTo>
                    <a:pt x="57522" y="30388"/>
                  </a:lnTo>
                  <a:lnTo>
                    <a:pt x="51593" y="38163"/>
                  </a:lnTo>
                  <a:lnTo>
                    <a:pt x="46798" y="46673"/>
                  </a:lnTo>
                  <a:lnTo>
                    <a:pt x="43939" y="55764"/>
                  </a:lnTo>
                  <a:lnTo>
                    <a:pt x="43281" y="65289"/>
                  </a:lnTo>
                  <a:lnTo>
                    <a:pt x="44620" y="75125"/>
                  </a:lnTo>
                  <a:lnTo>
                    <a:pt x="47571" y="85182"/>
                  </a:lnTo>
                  <a:lnTo>
                    <a:pt x="51747" y="95376"/>
                  </a:lnTo>
                  <a:lnTo>
                    <a:pt x="57140" y="105170"/>
                  </a:lnTo>
                  <a:lnTo>
                    <a:pt x="64108" y="113608"/>
                  </a:lnTo>
                  <a:lnTo>
                    <a:pt x="72709" y="120270"/>
                  </a:lnTo>
                  <a:lnTo>
                    <a:pt x="82414" y="124910"/>
                  </a:lnTo>
                  <a:lnTo>
                    <a:pt x="92313" y="127209"/>
                  </a:lnTo>
                  <a:lnTo>
                    <a:pt x="101859" y="127234"/>
                  </a:lnTo>
                  <a:lnTo>
                    <a:pt x="110876" y="125336"/>
                  </a:lnTo>
                  <a:lnTo>
                    <a:pt x="119386" y="121946"/>
                  </a:lnTo>
                  <a:lnTo>
                    <a:pt x="127468" y="117460"/>
                  </a:lnTo>
                  <a:lnTo>
                    <a:pt x="134921" y="112501"/>
                  </a:lnTo>
                  <a:lnTo>
                    <a:pt x="141975" y="107425"/>
                  </a:lnTo>
                  <a:lnTo>
                    <a:pt x="149253" y="101793"/>
                  </a:lnTo>
                  <a:lnTo>
                    <a:pt x="157927" y="94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27336" y="1035768"/>
              <a:ext cx="126344" cy="143424"/>
            </a:xfrm>
            <a:custGeom>
              <a:avLst/>
              <a:gdLst/>
              <a:ahLst/>
              <a:cxnLst/>
              <a:rect l="0" t="0" r="0" b="0"/>
              <a:pathLst>
                <a:path w="126344" h="143424">
                  <a:moveTo>
                    <a:pt x="0" y="27610"/>
                  </a:moveTo>
                  <a:lnTo>
                    <a:pt x="2867" y="36478"/>
                  </a:lnTo>
                  <a:lnTo>
                    <a:pt x="5009" y="45465"/>
                  </a:lnTo>
                  <a:lnTo>
                    <a:pt x="6617" y="55456"/>
                  </a:lnTo>
                  <a:lnTo>
                    <a:pt x="7970" y="66264"/>
                  </a:lnTo>
                  <a:lnTo>
                    <a:pt x="9467" y="77427"/>
                  </a:lnTo>
                  <a:lnTo>
                    <a:pt x="11295" y="88551"/>
                  </a:lnTo>
                  <a:lnTo>
                    <a:pt x="12688" y="96644"/>
                  </a:lnTo>
                  <a:lnTo>
                    <a:pt x="12877" y="97934"/>
                  </a:lnTo>
                  <a:lnTo>
                    <a:pt x="12531" y="93238"/>
                  </a:lnTo>
                  <a:lnTo>
                    <a:pt x="12243" y="84450"/>
                  </a:lnTo>
                  <a:lnTo>
                    <a:pt x="12479" y="73260"/>
                  </a:lnTo>
                  <a:lnTo>
                    <a:pt x="13411" y="60767"/>
                  </a:lnTo>
                  <a:lnTo>
                    <a:pt x="15167" y="47911"/>
                  </a:lnTo>
                  <a:lnTo>
                    <a:pt x="17938" y="35633"/>
                  </a:lnTo>
                  <a:lnTo>
                    <a:pt x="21735" y="24377"/>
                  </a:lnTo>
                  <a:lnTo>
                    <a:pt x="26741" y="14659"/>
                  </a:lnTo>
                  <a:lnTo>
                    <a:pt x="33381" y="7249"/>
                  </a:lnTo>
                  <a:lnTo>
                    <a:pt x="41724" y="2346"/>
                  </a:lnTo>
                  <a:lnTo>
                    <a:pt x="51072" y="0"/>
                  </a:lnTo>
                  <a:lnTo>
                    <a:pt x="60190" y="377"/>
                  </a:lnTo>
                  <a:lnTo>
                    <a:pt x="68390" y="3295"/>
                  </a:lnTo>
                  <a:lnTo>
                    <a:pt x="75519" y="8318"/>
                  </a:lnTo>
                  <a:lnTo>
                    <a:pt x="81689" y="14960"/>
                  </a:lnTo>
                  <a:lnTo>
                    <a:pt x="87095" y="22795"/>
                  </a:lnTo>
                  <a:lnTo>
                    <a:pt x="91930" y="31645"/>
                  </a:lnTo>
                  <a:lnTo>
                    <a:pt x="96353" y="41561"/>
                  </a:lnTo>
                  <a:lnTo>
                    <a:pt x="100486" y="52485"/>
                  </a:lnTo>
                  <a:lnTo>
                    <a:pt x="104418" y="64091"/>
                  </a:lnTo>
                  <a:lnTo>
                    <a:pt x="108214" y="75881"/>
                  </a:lnTo>
                  <a:lnTo>
                    <a:pt x="111911" y="87544"/>
                  </a:lnTo>
                  <a:lnTo>
                    <a:pt x="115389" y="98714"/>
                  </a:lnTo>
                  <a:lnTo>
                    <a:pt x="118714" y="110083"/>
                  </a:lnTo>
                  <a:lnTo>
                    <a:pt x="122180" y="123763"/>
                  </a:lnTo>
                  <a:lnTo>
                    <a:pt x="126343" y="143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27378" y="107390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4"/>
                  </a:lnTo>
                  <a:lnTo>
                    <a:pt x="207" y="46371"/>
                  </a:lnTo>
                  <a:lnTo>
                    <a:pt x="1108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16850" y="968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11606" y="1052457"/>
              <a:ext cx="136872" cy="118491"/>
            </a:xfrm>
            <a:custGeom>
              <a:avLst/>
              <a:gdLst/>
              <a:ahLst/>
              <a:cxnLst/>
              <a:rect l="0" t="0" r="0" b="0"/>
              <a:pathLst>
                <a:path w="136872" h="118491">
                  <a:moveTo>
                    <a:pt x="0" y="392"/>
                  </a:moveTo>
                  <a:lnTo>
                    <a:pt x="5801" y="12127"/>
                  </a:lnTo>
                  <a:lnTo>
                    <a:pt x="10725" y="23256"/>
                  </a:lnTo>
                  <a:lnTo>
                    <a:pt x="15228" y="34850"/>
                  </a:lnTo>
                  <a:lnTo>
                    <a:pt x="19448" y="46838"/>
                  </a:lnTo>
                  <a:lnTo>
                    <a:pt x="23462" y="58850"/>
                  </a:lnTo>
                  <a:lnTo>
                    <a:pt x="27314" y="70653"/>
                  </a:lnTo>
                  <a:lnTo>
                    <a:pt x="30721" y="82179"/>
                  </a:lnTo>
                  <a:lnTo>
                    <a:pt x="33100" y="93448"/>
                  </a:lnTo>
                  <a:lnTo>
                    <a:pt x="34193" y="104463"/>
                  </a:lnTo>
                  <a:lnTo>
                    <a:pt x="33313" y="113712"/>
                  </a:lnTo>
                  <a:lnTo>
                    <a:pt x="30119" y="118490"/>
                  </a:lnTo>
                  <a:lnTo>
                    <a:pt x="25992" y="118185"/>
                  </a:lnTo>
                  <a:lnTo>
                    <a:pt x="22075" y="113719"/>
                  </a:lnTo>
                  <a:lnTo>
                    <a:pt x="18848" y="106226"/>
                  </a:lnTo>
                  <a:lnTo>
                    <a:pt x="16383" y="96621"/>
                  </a:lnTo>
                  <a:lnTo>
                    <a:pt x="14584" y="85572"/>
                  </a:lnTo>
                  <a:lnTo>
                    <a:pt x="13316" y="73546"/>
                  </a:lnTo>
                  <a:lnTo>
                    <a:pt x="12773" y="61027"/>
                  </a:lnTo>
                  <a:lnTo>
                    <a:pt x="13458" y="48538"/>
                  </a:lnTo>
                  <a:lnTo>
                    <a:pt x="15556" y="36370"/>
                  </a:lnTo>
                  <a:lnTo>
                    <a:pt x="19271" y="25078"/>
                  </a:lnTo>
                  <a:lnTo>
                    <a:pt x="24970" y="15551"/>
                  </a:lnTo>
                  <a:lnTo>
                    <a:pt x="32656" y="8117"/>
                  </a:lnTo>
                  <a:lnTo>
                    <a:pt x="41884" y="2939"/>
                  </a:lnTo>
                  <a:lnTo>
                    <a:pt x="51981" y="272"/>
                  </a:lnTo>
                  <a:lnTo>
                    <a:pt x="62465" y="0"/>
                  </a:lnTo>
                  <a:lnTo>
                    <a:pt x="72924" y="1900"/>
                  </a:lnTo>
                  <a:lnTo>
                    <a:pt x="82938" y="5824"/>
                  </a:lnTo>
                  <a:lnTo>
                    <a:pt x="92331" y="11495"/>
                  </a:lnTo>
                  <a:lnTo>
                    <a:pt x="100959" y="18552"/>
                  </a:lnTo>
                  <a:lnTo>
                    <a:pt x="108616" y="26651"/>
                  </a:lnTo>
                  <a:lnTo>
                    <a:pt x="115283" y="35506"/>
                  </a:lnTo>
                  <a:lnTo>
                    <a:pt x="120932" y="45060"/>
                  </a:lnTo>
                  <a:lnTo>
                    <a:pt x="125438" y="55458"/>
                  </a:lnTo>
                  <a:lnTo>
                    <a:pt x="128840" y="66696"/>
                  </a:lnTo>
                  <a:lnTo>
                    <a:pt x="131319" y="78049"/>
                  </a:lnTo>
                  <a:lnTo>
                    <a:pt x="133343" y="89274"/>
                  </a:lnTo>
                  <a:lnTo>
                    <a:pt x="135092" y="101356"/>
                  </a:lnTo>
                  <a:lnTo>
                    <a:pt x="136871" y="116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01119" y="117919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95834" y="1055716"/>
              <a:ext cx="235730" cy="323518"/>
            </a:xfrm>
            <a:custGeom>
              <a:avLst/>
              <a:gdLst/>
              <a:ahLst/>
              <a:cxnLst/>
              <a:rect l="0" t="0" r="0" b="0"/>
              <a:pathLst>
                <a:path w="235730" h="323518">
                  <a:moveTo>
                    <a:pt x="200041" y="102418"/>
                  </a:moveTo>
                  <a:lnTo>
                    <a:pt x="199974" y="90750"/>
                  </a:lnTo>
                  <a:lnTo>
                    <a:pt x="199334" y="80261"/>
                  </a:lnTo>
                  <a:lnTo>
                    <a:pt x="198033" y="69960"/>
                  </a:lnTo>
                  <a:lnTo>
                    <a:pt x="196000" y="59658"/>
                  </a:lnTo>
                  <a:lnTo>
                    <a:pt x="193036" y="49315"/>
                  </a:lnTo>
                  <a:lnTo>
                    <a:pt x="189111" y="38934"/>
                  </a:lnTo>
                  <a:lnTo>
                    <a:pt x="184190" y="28852"/>
                  </a:lnTo>
                  <a:lnTo>
                    <a:pt x="178138" y="19690"/>
                  </a:lnTo>
                  <a:lnTo>
                    <a:pt x="170993" y="11731"/>
                  </a:lnTo>
                  <a:lnTo>
                    <a:pt x="162925" y="5405"/>
                  </a:lnTo>
                  <a:lnTo>
                    <a:pt x="154139" y="1437"/>
                  </a:lnTo>
                  <a:lnTo>
                    <a:pt x="144833" y="0"/>
                  </a:lnTo>
                  <a:lnTo>
                    <a:pt x="135484" y="968"/>
                  </a:lnTo>
                  <a:lnTo>
                    <a:pt x="126821" y="4194"/>
                  </a:lnTo>
                  <a:lnTo>
                    <a:pt x="119193" y="9359"/>
                  </a:lnTo>
                  <a:lnTo>
                    <a:pt x="112921" y="16061"/>
                  </a:lnTo>
                  <a:lnTo>
                    <a:pt x="108457" y="23913"/>
                  </a:lnTo>
                  <a:lnTo>
                    <a:pt x="105864" y="32594"/>
                  </a:lnTo>
                  <a:lnTo>
                    <a:pt x="104901" y="41861"/>
                  </a:lnTo>
                  <a:lnTo>
                    <a:pt x="105227" y="51533"/>
                  </a:lnTo>
                  <a:lnTo>
                    <a:pt x="106519" y="61478"/>
                  </a:lnTo>
                  <a:lnTo>
                    <a:pt x="108670" y="71445"/>
                  </a:lnTo>
                  <a:lnTo>
                    <a:pt x="111782" y="81063"/>
                  </a:lnTo>
                  <a:lnTo>
                    <a:pt x="115845" y="90150"/>
                  </a:lnTo>
                  <a:lnTo>
                    <a:pt x="121046" y="98217"/>
                  </a:lnTo>
                  <a:lnTo>
                    <a:pt x="127827" y="104426"/>
                  </a:lnTo>
                  <a:lnTo>
                    <a:pt x="136274" y="108482"/>
                  </a:lnTo>
                  <a:lnTo>
                    <a:pt x="145863" y="110408"/>
                  </a:lnTo>
                  <a:lnTo>
                    <a:pt x="155676" y="110270"/>
                  </a:lnTo>
                  <a:lnTo>
                    <a:pt x="165156" y="108323"/>
                  </a:lnTo>
                  <a:lnTo>
                    <a:pt x="173958" y="104765"/>
                  </a:lnTo>
                  <a:lnTo>
                    <a:pt x="181790" y="99644"/>
                  </a:lnTo>
                  <a:lnTo>
                    <a:pt x="188625" y="93178"/>
                  </a:lnTo>
                  <a:lnTo>
                    <a:pt x="195144" y="87304"/>
                  </a:lnTo>
                  <a:lnTo>
                    <a:pt x="201638" y="85029"/>
                  </a:lnTo>
                  <a:lnTo>
                    <a:pt x="207287" y="87007"/>
                  </a:lnTo>
                  <a:lnTo>
                    <a:pt x="212116" y="92532"/>
                  </a:lnTo>
                  <a:lnTo>
                    <a:pt x="216400" y="100694"/>
                  </a:lnTo>
                  <a:lnTo>
                    <a:pt x="220196" y="110890"/>
                  </a:lnTo>
                  <a:lnTo>
                    <a:pt x="223331" y="122854"/>
                  </a:lnTo>
                  <a:lnTo>
                    <a:pt x="225758" y="136300"/>
                  </a:lnTo>
                  <a:lnTo>
                    <a:pt x="227718" y="150583"/>
                  </a:lnTo>
                  <a:lnTo>
                    <a:pt x="229644" y="164792"/>
                  </a:lnTo>
                  <a:lnTo>
                    <a:pt x="231783" y="178425"/>
                  </a:lnTo>
                  <a:lnTo>
                    <a:pt x="233880" y="191359"/>
                  </a:lnTo>
                  <a:lnTo>
                    <a:pt x="235302" y="203660"/>
                  </a:lnTo>
                  <a:lnTo>
                    <a:pt x="235729" y="215450"/>
                  </a:lnTo>
                  <a:lnTo>
                    <a:pt x="234845" y="226691"/>
                  </a:lnTo>
                  <a:lnTo>
                    <a:pt x="232190" y="237182"/>
                  </a:lnTo>
                  <a:lnTo>
                    <a:pt x="227688" y="246870"/>
                  </a:lnTo>
                  <a:lnTo>
                    <a:pt x="221409" y="255683"/>
                  </a:lnTo>
                  <a:lnTo>
                    <a:pt x="213382" y="263458"/>
                  </a:lnTo>
                  <a:lnTo>
                    <a:pt x="203800" y="270201"/>
                  </a:lnTo>
                  <a:lnTo>
                    <a:pt x="192961" y="275900"/>
                  </a:lnTo>
                  <a:lnTo>
                    <a:pt x="181171" y="280437"/>
                  </a:lnTo>
                  <a:lnTo>
                    <a:pt x="168689" y="283860"/>
                  </a:lnTo>
                  <a:lnTo>
                    <a:pt x="155716" y="286348"/>
                  </a:lnTo>
                  <a:lnTo>
                    <a:pt x="142402" y="288109"/>
                  </a:lnTo>
                  <a:lnTo>
                    <a:pt x="128858" y="289338"/>
                  </a:lnTo>
                  <a:lnTo>
                    <a:pt x="115322" y="290352"/>
                  </a:lnTo>
                  <a:lnTo>
                    <a:pt x="102154" y="291574"/>
                  </a:lnTo>
                  <a:lnTo>
                    <a:pt x="89517" y="293220"/>
                  </a:lnTo>
                  <a:lnTo>
                    <a:pt x="77404" y="295481"/>
                  </a:lnTo>
                  <a:lnTo>
                    <a:pt x="65729" y="298601"/>
                  </a:lnTo>
                  <a:lnTo>
                    <a:pt x="54400" y="302620"/>
                  </a:lnTo>
                  <a:lnTo>
                    <a:pt x="43589" y="307117"/>
                  </a:lnTo>
                  <a:lnTo>
                    <a:pt x="32566" y="311760"/>
                  </a:lnTo>
                  <a:lnTo>
                    <a:pt x="19242" y="316957"/>
                  </a:lnTo>
                  <a:lnTo>
                    <a:pt x="0" y="32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69616" y="105284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9" y="81574"/>
                  </a:lnTo>
                  <a:lnTo>
                    <a:pt x="3904" y="95167"/>
                  </a:lnTo>
                  <a:lnTo>
                    <a:pt x="6201" y="108368"/>
                  </a:lnTo>
                  <a:lnTo>
                    <a:pt x="8852" y="121010"/>
                  </a:lnTo>
                  <a:lnTo>
                    <a:pt x="11609" y="132656"/>
                  </a:lnTo>
                  <a:lnTo>
                    <a:pt x="14364" y="143659"/>
                  </a:lnTo>
                  <a:lnTo>
                    <a:pt x="17356" y="154985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01202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66441" y="1045787"/>
              <a:ext cx="124275" cy="164991"/>
            </a:xfrm>
            <a:custGeom>
              <a:avLst/>
              <a:gdLst/>
              <a:ahLst/>
              <a:cxnLst/>
              <a:rect l="0" t="0" r="0" b="0"/>
              <a:pathLst>
                <a:path w="124275" h="164991">
                  <a:moveTo>
                    <a:pt x="8460" y="49176"/>
                  </a:moveTo>
                  <a:lnTo>
                    <a:pt x="11327" y="58045"/>
                  </a:lnTo>
                  <a:lnTo>
                    <a:pt x="13469" y="67031"/>
                  </a:lnTo>
                  <a:lnTo>
                    <a:pt x="15072" y="77027"/>
                  </a:lnTo>
                  <a:lnTo>
                    <a:pt x="16253" y="88007"/>
                  </a:lnTo>
                  <a:lnTo>
                    <a:pt x="17101" y="99819"/>
                  </a:lnTo>
                  <a:lnTo>
                    <a:pt x="17675" y="112234"/>
                  </a:lnTo>
                  <a:lnTo>
                    <a:pt x="17202" y="123516"/>
                  </a:lnTo>
                  <a:lnTo>
                    <a:pt x="14863" y="130455"/>
                  </a:lnTo>
                  <a:lnTo>
                    <a:pt x="11524" y="131675"/>
                  </a:lnTo>
                  <a:lnTo>
                    <a:pt x="8197" y="127742"/>
                  </a:lnTo>
                  <a:lnTo>
                    <a:pt x="5383" y="119791"/>
                  </a:lnTo>
                  <a:lnTo>
                    <a:pt x="3202" y="109059"/>
                  </a:lnTo>
                  <a:lnTo>
                    <a:pt x="1595" y="96709"/>
                  </a:lnTo>
                  <a:lnTo>
                    <a:pt x="456" y="83511"/>
                  </a:lnTo>
                  <a:lnTo>
                    <a:pt x="0" y="70051"/>
                  </a:lnTo>
                  <a:lnTo>
                    <a:pt x="743" y="56856"/>
                  </a:lnTo>
                  <a:lnTo>
                    <a:pt x="2876" y="44172"/>
                  </a:lnTo>
                  <a:lnTo>
                    <a:pt x="6444" y="32348"/>
                  </a:lnTo>
                  <a:lnTo>
                    <a:pt x="11512" y="21922"/>
                  </a:lnTo>
                  <a:lnTo>
                    <a:pt x="17956" y="13069"/>
                  </a:lnTo>
                  <a:lnTo>
                    <a:pt x="25367" y="6122"/>
                  </a:lnTo>
                  <a:lnTo>
                    <a:pt x="33172" y="1727"/>
                  </a:lnTo>
                  <a:lnTo>
                    <a:pt x="41008" y="0"/>
                  </a:lnTo>
                  <a:lnTo>
                    <a:pt x="48724" y="771"/>
                  </a:lnTo>
                  <a:lnTo>
                    <a:pt x="56285" y="3864"/>
                  </a:lnTo>
                  <a:lnTo>
                    <a:pt x="63698" y="8940"/>
                  </a:lnTo>
                  <a:lnTo>
                    <a:pt x="70829" y="15582"/>
                  </a:lnTo>
                  <a:lnTo>
                    <a:pt x="77399" y="23393"/>
                  </a:lnTo>
                  <a:lnTo>
                    <a:pt x="83307" y="32053"/>
                  </a:lnTo>
                  <a:lnTo>
                    <a:pt x="88766" y="41474"/>
                  </a:lnTo>
                  <a:lnTo>
                    <a:pt x="94201" y="51783"/>
                  </a:lnTo>
                  <a:lnTo>
                    <a:pt x="99851" y="62978"/>
                  </a:lnTo>
                  <a:lnTo>
                    <a:pt x="105460" y="74937"/>
                  </a:lnTo>
                  <a:lnTo>
                    <a:pt x="110394" y="87498"/>
                  </a:lnTo>
                  <a:lnTo>
                    <a:pt x="114342" y="100491"/>
                  </a:lnTo>
                  <a:lnTo>
                    <a:pt x="117320" y="113377"/>
                  </a:lnTo>
                  <a:lnTo>
                    <a:pt x="119799" y="126616"/>
                  </a:lnTo>
                  <a:lnTo>
                    <a:pt x="121993" y="142485"/>
                  </a:lnTo>
                  <a:lnTo>
                    <a:pt x="124274" y="164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75388" y="937036"/>
              <a:ext cx="20654" cy="294799"/>
            </a:xfrm>
            <a:custGeom>
              <a:avLst/>
              <a:gdLst/>
              <a:ahLst/>
              <a:cxnLst/>
              <a:rect l="0" t="0" r="0" b="0"/>
              <a:pathLst>
                <a:path w="20654" h="294799">
                  <a:moveTo>
                    <a:pt x="10125" y="0"/>
                  </a:moveTo>
                  <a:lnTo>
                    <a:pt x="7258" y="11869"/>
                  </a:lnTo>
                  <a:lnTo>
                    <a:pt x="5117" y="24278"/>
                  </a:lnTo>
                  <a:lnTo>
                    <a:pt x="3514" y="38474"/>
                  </a:lnTo>
                  <a:lnTo>
                    <a:pt x="2333" y="54528"/>
                  </a:lnTo>
                  <a:lnTo>
                    <a:pt x="1485" y="72469"/>
                  </a:lnTo>
                  <a:lnTo>
                    <a:pt x="887" y="92102"/>
                  </a:lnTo>
                  <a:lnTo>
                    <a:pt x="472" y="112781"/>
                  </a:lnTo>
                  <a:lnTo>
                    <a:pt x="188" y="133560"/>
                  </a:lnTo>
                  <a:lnTo>
                    <a:pt x="0" y="153891"/>
                  </a:lnTo>
                  <a:lnTo>
                    <a:pt x="42" y="173453"/>
                  </a:lnTo>
                  <a:lnTo>
                    <a:pt x="602" y="191975"/>
                  </a:lnTo>
                  <a:lnTo>
                    <a:pt x="1795" y="209424"/>
                  </a:lnTo>
                  <a:lnTo>
                    <a:pt x="3619" y="225728"/>
                  </a:lnTo>
                  <a:lnTo>
                    <a:pt x="6316" y="242483"/>
                  </a:lnTo>
                  <a:lnTo>
                    <a:pt x="11243" y="263397"/>
                  </a:lnTo>
                  <a:lnTo>
                    <a:pt x="2065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69700" y="105284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22" y="0"/>
                  </a:lnTo>
                  <a:lnTo>
                    <a:pt x="128674" y="0"/>
                  </a:lnTo>
                  <a:lnTo>
                    <a:pt x="114347" y="0"/>
                  </a:lnTo>
                  <a:lnTo>
                    <a:pt x="99881" y="5"/>
                  </a:lnTo>
                  <a:lnTo>
                    <a:pt x="85604" y="178"/>
                  </a:lnTo>
                  <a:lnTo>
                    <a:pt x="71877" y="826"/>
                  </a:lnTo>
                  <a:lnTo>
                    <a:pt x="58845" y="2075"/>
                  </a:lnTo>
                  <a:lnTo>
                    <a:pt x="46722" y="3736"/>
                  </a:lnTo>
                  <a:lnTo>
                    <a:pt x="34595" y="5563"/>
                  </a:lnTo>
                  <a:lnTo>
                    <a:pt x="2028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48684" y="937036"/>
              <a:ext cx="284270" cy="286098"/>
            </a:xfrm>
            <a:custGeom>
              <a:avLst/>
              <a:gdLst/>
              <a:ahLst/>
              <a:cxnLst/>
              <a:rect l="0" t="0" r="0" b="0"/>
              <a:pathLst>
                <a:path w="284270" h="2860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6" y="58279"/>
                  </a:lnTo>
                  <a:lnTo>
                    <a:pt x="825" y="74104"/>
                  </a:lnTo>
                  <a:lnTo>
                    <a:pt x="2079" y="90420"/>
                  </a:lnTo>
                  <a:lnTo>
                    <a:pt x="3904" y="106937"/>
                  </a:lnTo>
                  <a:lnTo>
                    <a:pt x="6200" y="123245"/>
                  </a:lnTo>
                  <a:lnTo>
                    <a:pt x="8852" y="139136"/>
                  </a:lnTo>
                  <a:lnTo>
                    <a:pt x="11598" y="154584"/>
                  </a:lnTo>
                  <a:lnTo>
                    <a:pt x="14054" y="169650"/>
                  </a:lnTo>
                  <a:lnTo>
                    <a:pt x="16034" y="184417"/>
                  </a:lnTo>
                  <a:lnTo>
                    <a:pt x="17532" y="198963"/>
                  </a:lnTo>
                  <a:lnTo>
                    <a:pt x="18620" y="213350"/>
                  </a:lnTo>
                  <a:lnTo>
                    <a:pt x="19390" y="227528"/>
                  </a:lnTo>
                  <a:lnTo>
                    <a:pt x="19961" y="238094"/>
                  </a:lnTo>
                  <a:lnTo>
                    <a:pt x="20398" y="240912"/>
                  </a:lnTo>
                  <a:lnTo>
                    <a:pt x="20682" y="237560"/>
                  </a:lnTo>
                  <a:lnTo>
                    <a:pt x="21016" y="230394"/>
                  </a:lnTo>
                  <a:lnTo>
                    <a:pt x="21756" y="221233"/>
                  </a:lnTo>
                  <a:lnTo>
                    <a:pt x="23065" y="211147"/>
                  </a:lnTo>
                  <a:lnTo>
                    <a:pt x="25093" y="200841"/>
                  </a:lnTo>
                  <a:lnTo>
                    <a:pt x="28055" y="190872"/>
                  </a:lnTo>
                  <a:lnTo>
                    <a:pt x="31979" y="181496"/>
                  </a:lnTo>
                  <a:lnTo>
                    <a:pt x="36902" y="173375"/>
                  </a:lnTo>
                  <a:lnTo>
                    <a:pt x="42956" y="167649"/>
                  </a:lnTo>
                  <a:lnTo>
                    <a:pt x="50097" y="164733"/>
                  </a:lnTo>
                  <a:lnTo>
                    <a:pt x="57993" y="164723"/>
                  </a:lnTo>
                  <a:lnTo>
                    <a:pt x="66131" y="167749"/>
                  </a:lnTo>
                  <a:lnTo>
                    <a:pt x="74189" y="173557"/>
                  </a:lnTo>
                  <a:lnTo>
                    <a:pt x="81886" y="181488"/>
                  </a:lnTo>
                  <a:lnTo>
                    <a:pt x="88902" y="190695"/>
                  </a:lnTo>
                  <a:lnTo>
                    <a:pt x="95131" y="200584"/>
                  </a:lnTo>
                  <a:lnTo>
                    <a:pt x="100484" y="210981"/>
                  </a:lnTo>
                  <a:lnTo>
                    <a:pt x="104789" y="222018"/>
                  </a:lnTo>
                  <a:lnTo>
                    <a:pt x="108072" y="233705"/>
                  </a:lnTo>
                  <a:lnTo>
                    <a:pt x="111008" y="244778"/>
                  </a:lnTo>
                  <a:lnTo>
                    <a:pt x="114802" y="251696"/>
                  </a:lnTo>
                  <a:lnTo>
                    <a:pt x="119622" y="252622"/>
                  </a:lnTo>
                  <a:lnTo>
                    <a:pt x="124866" y="249405"/>
                  </a:lnTo>
                  <a:lnTo>
                    <a:pt x="130582" y="243775"/>
                  </a:lnTo>
                  <a:lnTo>
                    <a:pt x="137088" y="236981"/>
                  </a:lnTo>
                  <a:lnTo>
                    <a:pt x="144495" y="229742"/>
                  </a:lnTo>
                  <a:lnTo>
                    <a:pt x="152883" y="222722"/>
                  </a:lnTo>
                  <a:lnTo>
                    <a:pt x="162403" y="216672"/>
                  </a:lnTo>
                  <a:lnTo>
                    <a:pt x="173020" y="211888"/>
                  </a:lnTo>
                  <a:lnTo>
                    <a:pt x="184397" y="208146"/>
                  </a:lnTo>
                  <a:lnTo>
                    <a:pt x="196025" y="204925"/>
                  </a:lnTo>
                  <a:lnTo>
                    <a:pt x="207576" y="201853"/>
                  </a:lnTo>
                  <a:lnTo>
                    <a:pt x="218600" y="198427"/>
                  </a:lnTo>
                  <a:lnTo>
                    <a:pt x="228470" y="193975"/>
                  </a:lnTo>
                  <a:lnTo>
                    <a:pt x="236942" y="188228"/>
                  </a:lnTo>
                  <a:lnTo>
                    <a:pt x="243629" y="181264"/>
                  </a:lnTo>
                  <a:lnTo>
                    <a:pt x="247848" y="173300"/>
                  </a:lnTo>
                  <a:lnTo>
                    <a:pt x="249458" y="164580"/>
                  </a:lnTo>
                  <a:lnTo>
                    <a:pt x="248607" y="155473"/>
                  </a:lnTo>
                  <a:lnTo>
                    <a:pt x="245461" y="146448"/>
                  </a:lnTo>
                  <a:lnTo>
                    <a:pt x="240344" y="137763"/>
                  </a:lnTo>
                  <a:lnTo>
                    <a:pt x="233506" y="129799"/>
                  </a:lnTo>
                  <a:lnTo>
                    <a:pt x="225030" y="123128"/>
                  </a:lnTo>
                  <a:lnTo>
                    <a:pt x="215120" y="117949"/>
                  </a:lnTo>
                  <a:lnTo>
                    <a:pt x="204385" y="114455"/>
                  </a:lnTo>
                  <a:lnTo>
                    <a:pt x="193720" y="113000"/>
                  </a:lnTo>
                  <a:lnTo>
                    <a:pt x="183625" y="113583"/>
                  </a:lnTo>
                  <a:lnTo>
                    <a:pt x="174222" y="116073"/>
                  </a:lnTo>
                  <a:lnTo>
                    <a:pt x="165446" y="120403"/>
                  </a:lnTo>
                  <a:lnTo>
                    <a:pt x="157180" y="126354"/>
                  </a:lnTo>
                  <a:lnTo>
                    <a:pt x="149630" y="133770"/>
                  </a:lnTo>
                  <a:lnTo>
                    <a:pt x="143302" y="142642"/>
                  </a:lnTo>
                  <a:lnTo>
                    <a:pt x="138385" y="152831"/>
                  </a:lnTo>
                  <a:lnTo>
                    <a:pt x="135081" y="164094"/>
                  </a:lnTo>
                  <a:lnTo>
                    <a:pt x="133762" y="176179"/>
                  </a:lnTo>
                  <a:lnTo>
                    <a:pt x="134434" y="188858"/>
                  </a:lnTo>
                  <a:lnTo>
                    <a:pt x="136817" y="201795"/>
                  </a:lnTo>
                  <a:lnTo>
                    <a:pt x="140542" y="214553"/>
                  </a:lnTo>
                  <a:lnTo>
                    <a:pt x="145270" y="226901"/>
                  </a:lnTo>
                  <a:lnTo>
                    <a:pt x="150881" y="238480"/>
                  </a:lnTo>
                  <a:lnTo>
                    <a:pt x="157470" y="248732"/>
                  </a:lnTo>
                  <a:lnTo>
                    <a:pt x="165012" y="257478"/>
                  </a:lnTo>
                  <a:lnTo>
                    <a:pt x="173364" y="264860"/>
                  </a:lnTo>
                  <a:lnTo>
                    <a:pt x="182348" y="271142"/>
                  </a:lnTo>
                  <a:lnTo>
                    <a:pt x="191805" y="276586"/>
                  </a:lnTo>
                  <a:lnTo>
                    <a:pt x="201765" y="281093"/>
                  </a:lnTo>
                  <a:lnTo>
                    <a:pt x="212438" y="284224"/>
                  </a:lnTo>
                  <a:lnTo>
                    <a:pt x="223864" y="285850"/>
                  </a:lnTo>
                  <a:lnTo>
                    <a:pt x="235542" y="286097"/>
                  </a:lnTo>
                  <a:lnTo>
                    <a:pt x="247765" y="285097"/>
                  </a:lnTo>
                  <a:lnTo>
                    <a:pt x="262723" y="281643"/>
                  </a:lnTo>
                  <a:lnTo>
                    <a:pt x="28426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11938" y="1032193"/>
              <a:ext cx="136765" cy="326330"/>
            </a:xfrm>
            <a:custGeom>
              <a:avLst/>
              <a:gdLst/>
              <a:ahLst/>
              <a:cxnLst/>
              <a:rect l="0" t="0" r="0" b="0"/>
              <a:pathLst>
                <a:path w="136765" h="326330">
                  <a:moveTo>
                    <a:pt x="0" y="125941"/>
                  </a:moveTo>
                  <a:lnTo>
                    <a:pt x="2934" y="134810"/>
                  </a:lnTo>
                  <a:lnTo>
                    <a:pt x="5716" y="143797"/>
                  </a:lnTo>
                  <a:lnTo>
                    <a:pt x="8611" y="153796"/>
                  </a:lnTo>
                  <a:lnTo>
                    <a:pt x="11478" y="164950"/>
                  </a:lnTo>
                  <a:lnTo>
                    <a:pt x="13994" y="177410"/>
                  </a:lnTo>
                  <a:lnTo>
                    <a:pt x="16011" y="191112"/>
                  </a:lnTo>
                  <a:lnTo>
                    <a:pt x="17696" y="205530"/>
                  </a:lnTo>
                  <a:lnTo>
                    <a:pt x="19438" y="219811"/>
                  </a:lnTo>
                  <a:lnTo>
                    <a:pt x="21465" y="233487"/>
                  </a:lnTo>
                  <a:lnTo>
                    <a:pt x="23826" y="246615"/>
                  </a:lnTo>
                  <a:lnTo>
                    <a:pt x="26491" y="259576"/>
                  </a:lnTo>
                  <a:lnTo>
                    <a:pt x="29397" y="272631"/>
                  </a:lnTo>
                  <a:lnTo>
                    <a:pt x="32486" y="285875"/>
                  </a:lnTo>
                  <a:lnTo>
                    <a:pt x="35704" y="299313"/>
                  </a:lnTo>
                  <a:lnTo>
                    <a:pt x="38999" y="312829"/>
                  </a:lnTo>
                  <a:lnTo>
                    <a:pt x="41757" y="323300"/>
                  </a:lnTo>
                  <a:lnTo>
                    <a:pt x="43052" y="326329"/>
                  </a:lnTo>
                  <a:lnTo>
                    <a:pt x="42836" y="322231"/>
                  </a:lnTo>
                  <a:lnTo>
                    <a:pt x="41496" y="312781"/>
                  </a:lnTo>
                  <a:lnTo>
                    <a:pt x="39401" y="300076"/>
                  </a:lnTo>
                  <a:lnTo>
                    <a:pt x="36817" y="286230"/>
                  </a:lnTo>
                  <a:lnTo>
                    <a:pt x="33913" y="272449"/>
                  </a:lnTo>
                  <a:lnTo>
                    <a:pt x="30803" y="258713"/>
                  </a:lnTo>
                  <a:lnTo>
                    <a:pt x="27557" y="244180"/>
                  </a:lnTo>
                  <a:lnTo>
                    <a:pt x="24222" y="228400"/>
                  </a:lnTo>
                  <a:lnTo>
                    <a:pt x="20828" y="211845"/>
                  </a:lnTo>
                  <a:lnTo>
                    <a:pt x="17395" y="195627"/>
                  </a:lnTo>
                  <a:lnTo>
                    <a:pt x="13941" y="180369"/>
                  </a:lnTo>
                  <a:lnTo>
                    <a:pt x="10639" y="165867"/>
                  </a:lnTo>
                  <a:lnTo>
                    <a:pt x="7799" y="151381"/>
                  </a:lnTo>
                  <a:lnTo>
                    <a:pt x="5559" y="136456"/>
                  </a:lnTo>
                  <a:lnTo>
                    <a:pt x="3885" y="121127"/>
                  </a:lnTo>
                  <a:lnTo>
                    <a:pt x="2678" y="105743"/>
                  </a:lnTo>
                  <a:lnTo>
                    <a:pt x="1834" y="90539"/>
                  </a:lnTo>
                  <a:lnTo>
                    <a:pt x="1418" y="75751"/>
                  </a:lnTo>
                  <a:lnTo>
                    <a:pt x="1663" y="61674"/>
                  </a:lnTo>
                  <a:lnTo>
                    <a:pt x="2652" y="48404"/>
                  </a:lnTo>
                  <a:lnTo>
                    <a:pt x="4637" y="36190"/>
                  </a:lnTo>
                  <a:lnTo>
                    <a:pt x="8105" y="25505"/>
                  </a:lnTo>
                  <a:lnTo>
                    <a:pt x="13184" y="16474"/>
                  </a:lnTo>
                  <a:lnTo>
                    <a:pt x="19697" y="9239"/>
                  </a:lnTo>
                  <a:lnTo>
                    <a:pt x="27357" y="4120"/>
                  </a:lnTo>
                  <a:lnTo>
                    <a:pt x="35878" y="1088"/>
                  </a:lnTo>
                  <a:lnTo>
                    <a:pt x="45020" y="0"/>
                  </a:lnTo>
                  <a:lnTo>
                    <a:pt x="54603" y="773"/>
                  </a:lnTo>
                  <a:lnTo>
                    <a:pt x="64489" y="3179"/>
                  </a:lnTo>
                  <a:lnTo>
                    <a:pt x="74584" y="6892"/>
                  </a:lnTo>
                  <a:lnTo>
                    <a:pt x="84820" y="11593"/>
                  </a:lnTo>
                  <a:lnTo>
                    <a:pt x="95143" y="17013"/>
                  </a:lnTo>
                  <a:lnTo>
                    <a:pt x="105194" y="23109"/>
                  </a:lnTo>
                  <a:lnTo>
                    <a:pt x="114338" y="30031"/>
                  </a:lnTo>
                  <a:lnTo>
                    <a:pt x="122292" y="37800"/>
                  </a:lnTo>
                  <a:lnTo>
                    <a:pt x="128784" y="46306"/>
                  </a:lnTo>
                  <a:lnTo>
                    <a:pt x="133397" y="55393"/>
                  </a:lnTo>
                  <a:lnTo>
                    <a:pt x="136080" y="64911"/>
                  </a:lnTo>
                  <a:lnTo>
                    <a:pt x="136764" y="74574"/>
                  </a:lnTo>
                  <a:lnTo>
                    <a:pt x="135186" y="83981"/>
                  </a:lnTo>
                  <a:lnTo>
                    <a:pt x="131418" y="92926"/>
                  </a:lnTo>
                  <a:lnTo>
                    <a:pt x="125636" y="101066"/>
                  </a:lnTo>
                  <a:lnTo>
                    <a:pt x="117944" y="107856"/>
                  </a:lnTo>
                  <a:lnTo>
                    <a:pt x="108596" y="113124"/>
                  </a:lnTo>
                  <a:lnTo>
                    <a:pt x="98154" y="117026"/>
                  </a:lnTo>
                  <a:lnTo>
                    <a:pt x="86170" y="120241"/>
                  </a:lnTo>
                  <a:lnTo>
                    <a:pt x="69359" y="123051"/>
                  </a:lnTo>
                  <a:lnTo>
                    <a:pt x="42114" y="125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96779" y="1075577"/>
              <a:ext cx="162600" cy="122999"/>
            </a:xfrm>
            <a:custGeom>
              <a:avLst/>
              <a:gdLst/>
              <a:ahLst/>
              <a:cxnLst/>
              <a:rect l="0" t="0" r="0" b="0"/>
              <a:pathLst>
                <a:path w="162600" h="122999">
                  <a:moveTo>
                    <a:pt x="78371" y="114143"/>
                  </a:moveTo>
                  <a:lnTo>
                    <a:pt x="84105" y="108141"/>
                  </a:lnTo>
                  <a:lnTo>
                    <a:pt x="88389" y="101296"/>
                  </a:lnTo>
                  <a:lnTo>
                    <a:pt x="91590" y="92909"/>
                  </a:lnTo>
                  <a:lnTo>
                    <a:pt x="93778" y="83281"/>
                  </a:lnTo>
                  <a:lnTo>
                    <a:pt x="94827" y="72967"/>
                  </a:lnTo>
                  <a:lnTo>
                    <a:pt x="94764" y="62364"/>
                  </a:lnTo>
                  <a:lnTo>
                    <a:pt x="93595" y="51839"/>
                  </a:lnTo>
                  <a:lnTo>
                    <a:pt x="91218" y="41787"/>
                  </a:lnTo>
                  <a:lnTo>
                    <a:pt x="87691" y="32372"/>
                  </a:lnTo>
                  <a:lnTo>
                    <a:pt x="83037" y="23731"/>
                  </a:lnTo>
                  <a:lnTo>
                    <a:pt x="77164" y="16067"/>
                  </a:lnTo>
                  <a:lnTo>
                    <a:pt x="70144" y="9404"/>
                  </a:lnTo>
                  <a:lnTo>
                    <a:pt x="62328" y="4098"/>
                  </a:lnTo>
                  <a:lnTo>
                    <a:pt x="54244" y="888"/>
                  </a:lnTo>
                  <a:lnTo>
                    <a:pt x="46217" y="0"/>
                  </a:lnTo>
                  <a:lnTo>
                    <a:pt x="38372" y="1522"/>
                  </a:lnTo>
                  <a:lnTo>
                    <a:pt x="30725" y="5660"/>
                  </a:lnTo>
                  <a:lnTo>
                    <a:pt x="23258" y="12259"/>
                  </a:lnTo>
                  <a:lnTo>
                    <a:pt x="16259" y="20909"/>
                  </a:lnTo>
                  <a:lnTo>
                    <a:pt x="10311" y="31140"/>
                  </a:lnTo>
                  <a:lnTo>
                    <a:pt x="5648" y="42529"/>
                  </a:lnTo>
                  <a:lnTo>
                    <a:pt x="2348" y="54579"/>
                  </a:lnTo>
                  <a:lnTo>
                    <a:pt x="497" y="66732"/>
                  </a:lnTo>
                  <a:lnTo>
                    <a:pt x="0" y="78675"/>
                  </a:lnTo>
                  <a:lnTo>
                    <a:pt x="784" y="90151"/>
                  </a:lnTo>
                  <a:lnTo>
                    <a:pt x="2897" y="100865"/>
                  </a:lnTo>
                  <a:lnTo>
                    <a:pt x="6265" y="110708"/>
                  </a:lnTo>
                  <a:lnTo>
                    <a:pt x="11523" y="118651"/>
                  </a:lnTo>
                  <a:lnTo>
                    <a:pt x="18663" y="122858"/>
                  </a:lnTo>
                  <a:lnTo>
                    <a:pt x="25859" y="122998"/>
                  </a:lnTo>
                  <a:lnTo>
                    <a:pt x="32370" y="119861"/>
                  </a:lnTo>
                  <a:lnTo>
                    <a:pt x="38123" y="114360"/>
                  </a:lnTo>
                  <a:lnTo>
                    <a:pt x="43243" y="107057"/>
                  </a:lnTo>
                  <a:lnTo>
                    <a:pt x="47881" y="98165"/>
                  </a:lnTo>
                  <a:lnTo>
                    <a:pt x="52175" y="87925"/>
                  </a:lnTo>
                  <a:lnTo>
                    <a:pt x="56390" y="76943"/>
                  </a:lnTo>
                  <a:lnTo>
                    <a:pt x="60908" y="66101"/>
                  </a:lnTo>
                  <a:lnTo>
                    <a:pt x="65930" y="55936"/>
                  </a:lnTo>
                  <a:lnTo>
                    <a:pt x="71909" y="48506"/>
                  </a:lnTo>
                  <a:lnTo>
                    <a:pt x="78569" y="46587"/>
                  </a:lnTo>
                  <a:lnTo>
                    <a:pt x="84718" y="49558"/>
                  </a:lnTo>
                  <a:lnTo>
                    <a:pt x="90493" y="55327"/>
                  </a:lnTo>
                  <a:lnTo>
                    <a:pt x="96267" y="62351"/>
                  </a:lnTo>
                  <a:lnTo>
                    <a:pt x="102231" y="69813"/>
                  </a:lnTo>
                  <a:lnTo>
                    <a:pt x="108429" y="77351"/>
                  </a:lnTo>
                  <a:lnTo>
                    <a:pt x="114845" y="84818"/>
                  </a:lnTo>
                  <a:lnTo>
                    <a:pt x="121514" y="91876"/>
                  </a:lnTo>
                  <a:lnTo>
                    <a:pt x="129417" y="98632"/>
                  </a:lnTo>
                  <a:lnTo>
                    <a:pt x="141485" y="105679"/>
                  </a:lnTo>
                  <a:lnTo>
                    <a:pt x="162599" y="114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75009" y="1058276"/>
              <a:ext cx="118282" cy="135886"/>
            </a:xfrm>
            <a:custGeom>
              <a:avLst/>
              <a:gdLst/>
              <a:ahLst/>
              <a:cxnLst/>
              <a:rect l="0" t="0" r="0" b="0"/>
              <a:pathLst>
                <a:path w="118282" h="135886">
                  <a:moveTo>
                    <a:pt x="89654" y="15630"/>
                  </a:moveTo>
                  <a:lnTo>
                    <a:pt x="83652" y="9897"/>
                  </a:lnTo>
                  <a:lnTo>
                    <a:pt x="76807" y="5613"/>
                  </a:lnTo>
                  <a:lnTo>
                    <a:pt x="68420" y="2416"/>
                  </a:lnTo>
                  <a:lnTo>
                    <a:pt x="58793" y="400"/>
                  </a:lnTo>
                  <a:lnTo>
                    <a:pt x="48478" y="0"/>
                  </a:lnTo>
                  <a:lnTo>
                    <a:pt x="37879" y="1316"/>
                  </a:lnTo>
                  <a:lnTo>
                    <a:pt x="27527" y="4311"/>
                  </a:lnTo>
                  <a:lnTo>
                    <a:pt x="18124" y="8984"/>
                  </a:lnTo>
                  <a:lnTo>
                    <a:pt x="9975" y="15153"/>
                  </a:lnTo>
                  <a:lnTo>
                    <a:pt x="3679" y="22208"/>
                  </a:lnTo>
                  <a:lnTo>
                    <a:pt x="256" y="29241"/>
                  </a:lnTo>
                  <a:lnTo>
                    <a:pt x="0" y="35735"/>
                  </a:lnTo>
                  <a:lnTo>
                    <a:pt x="2742" y="41397"/>
                  </a:lnTo>
                  <a:lnTo>
                    <a:pt x="8230" y="45975"/>
                  </a:lnTo>
                  <a:lnTo>
                    <a:pt x="16024" y="49463"/>
                  </a:lnTo>
                  <a:lnTo>
                    <a:pt x="25456" y="52179"/>
                  </a:lnTo>
                  <a:lnTo>
                    <a:pt x="35753" y="54634"/>
                  </a:lnTo>
                  <a:lnTo>
                    <a:pt x="46408" y="57150"/>
                  </a:lnTo>
                  <a:lnTo>
                    <a:pt x="57167" y="60015"/>
                  </a:lnTo>
                  <a:lnTo>
                    <a:pt x="67923" y="63550"/>
                  </a:lnTo>
                  <a:lnTo>
                    <a:pt x="78631" y="67865"/>
                  </a:lnTo>
                  <a:lnTo>
                    <a:pt x="88959" y="73052"/>
                  </a:lnTo>
                  <a:lnTo>
                    <a:pt x="98295" y="79283"/>
                  </a:lnTo>
                  <a:lnTo>
                    <a:pt x="106378" y="86544"/>
                  </a:lnTo>
                  <a:lnTo>
                    <a:pt x="112788" y="94519"/>
                  </a:lnTo>
                  <a:lnTo>
                    <a:pt x="116814" y="102711"/>
                  </a:lnTo>
                  <a:lnTo>
                    <a:pt x="118281" y="110800"/>
                  </a:lnTo>
                  <a:lnTo>
                    <a:pt x="116996" y="118348"/>
                  </a:lnTo>
                  <a:lnTo>
                    <a:pt x="112491" y="124731"/>
                  </a:lnTo>
                  <a:lnTo>
                    <a:pt x="104841" y="129719"/>
                  </a:lnTo>
                  <a:lnTo>
                    <a:pt x="94842" y="133253"/>
                  </a:lnTo>
                  <a:lnTo>
                    <a:pt x="83699" y="135265"/>
                  </a:lnTo>
                  <a:lnTo>
                    <a:pt x="72224" y="135885"/>
                  </a:lnTo>
                  <a:lnTo>
                    <a:pt x="61052" y="135519"/>
                  </a:lnTo>
                  <a:lnTo>
                    <a:pt x="49617" y="134719"/>
                  </a:lnTo>
                  <a:lnTo>
                    <a:pt x="35811" y="133419"/>
                  </a:lnTo>
                  <a:lnTo>
                    <a:pt x="15955" y="131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52161" y="863336"/>
              <a:ext cx="38845" cy="347442"/>
            </a:xfrm>
            <a:custGeom>
              <a:avLst/>
              <a:gdLst/>
              <a:ahLst/>
              <a:cxnLst/>
              <a:rect l="0" t="0" r="0" b="0"/>
              <a:pathLst>
                <a:path w="38845" h="347442">
                  <a:moveTo>
                    <a:pt x="17787" y="0"/>
                  </a:moveTo>
                  <a:lnTo>
                    <a:pt x="14852" y="8936"/>
                  </a:lnTo>
                  <a:lnTo>
                    <a:pt x="12070" y="18563"/>
                  </a:lnTo>
                  <a:lnTo>
                    <a:pt x="9175" y="29859"/>
                  </a:lnTo>
                  <a:lnTo>
                    <a:pt x="6309" y="42872"/>
                  </a:lnTo>
                  <a:lnTo>
                    <a:pt x="3792" y="57649"/>
                  </a:lnTo>
                  <a:lnTo>
                    <a:pt x="1786" y="74013"/>
                  </a:lnTo>
                  <a:lnTo>
                    <a:pt x="447" y="91181"/>
                  </a:lnTo>
                  <a:lnTo>
                    <a:pt x="0" y="107921"/>
                  </a:lnTo>
                  <a:lnTo>
                    <a:pt x="480" y="123588"/>
                  </a:lnTo>
                  <a:lnTo>
                    <a:pt x="1769" y="138561"/>
                  </a:lnTo>
                  <a:lnTo>
                    <a:pt x="3697" y="153907"/>
                  </a:lnTo>
                  <a:lnTo>
                    <a:pt x="6099" y="170233"/>
                  </a:lnTo>
                  <a:lnTo>
                    <a:pt x="8674" y="187489"/>
                  </a:lnTo>
                  <a:lnTo>
                    <a:pt x="11016" y="205240"/>
                  </a:lnTo>
                  <a:lnTo>
                    <a:pt x="12925" y="223143"/>
                  </a:lnTo>
                  <a:lnTo>
                    <a:pt x="14543" y="240708"/>
                  </a:lnTo>
                  <a:lnTo>
                    <a:pt x="16245" y="257263"/>
                  </a:lnTo>
                  <a:lnTo>
                    <a:pt x="18244" y="272533"/>
                  </a:lnTo>
                  <a:lnTo>
                    <a:pt x="20628" y="286529"/>
                  </a:lnTo>
                  <a:lnTo>
                    <a:pt x="23770" y="300943"/>
                  </a:lnTo>
                  <a:lnTo>
                    <a:pt x="29069" y="319274"/>
                  </a:lnTo>
                  <a:lnTo>
                    <a:pt x="3884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90964" y="958093"/>
              <a:ext cx="294798" cy="31586"/>
            </a:xfrm>
            <a:custGeom>
              <a:avLst/>
              <a:gdLst/>
              <a:ahLst/>
              <a:cxnLst/>
              <a:rect l="0" t="0" r="0" b="0"/>
              <a:pathLst>
                <a:path w="294798" h="31586">
                  <a:moveTo>
                    <a:pt x="294797" y="31585"/>
                  </a:moveTo>
                  <a:lnTo>
                    <a:pt x="285930" y="28652"/>
                  </a:lnTo>
                  <a:lnTo>
                    <a:pt x="276942" y="25869"/>
                  </a:lnTo>
                  <a:lnTo>
                    <a:pt x="266942" y="22974"/>
                  </a:lnTo>
                  <a:lnTo>
                    <a:pt x="255789" y="20107"/>
                  </a:lnTo>
                  <a:lnTo>
                    <a:pt x="243328" y="17590"/>
                  </a:lnTo>
                  <a:lnTo>
                    <a:pt x="229617" y="15579"/>
                  </a:lnTo>
                  <a:lnTo>
                    <a:pt x="214854" y="14067"/>
                  </a:lnTo>
                  <a:lnTo>
                    <a:pt x="199277" y="12972"/>
                  </a:lnTo>
                  <a:lnTo>
                    <a:pt x="183109" y="12195"/>
                  </a:lnTo>
                  <a:lnTo>
                    <a:pt x="166848" y="11485"/>
                  </a:lnTo>
                  <a:lnTo>
                    <a:pt x="151238" y="10469"/>
                  </a:lnTo>
                  <a:lnTo>
                    <a:pt x="136617" y="8970"/>
                  </a:lnTo>
                  <a:lnTo>
                    <a:pt x="122495" y="7148"/>
                  </a:lnTo>
                  <a:lnTo>
                    <a:pt x="107792" y="5385"/>
                  </a:lnTo>
                  <a:lnTo>
                    <a:pt x="91947" y="3906"/>
                  </a:lnTo>
                  <a:lnTo>
                    <a:pt x="75418" y="2759"/>
                  </a:lnTo>
                  <a:lnTo>
                    <a:pt x="57588" y="1791"/>
                  </a:lnTo>
                  <a:lnTo>
                    <a:pt x="34648" y="9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43647" y="122130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05452" y="1221305"/>
              <a:ext cx="663751" cy="60313"/>
            </a:xfrm>
            <a:custGeom>
              <a:avLst/>
              <a:gdLst/>
              <a:ahLst/>
              <a:cxnLst/>
              <a:rect l="0" t="0" r="0" b="0"/>
              <a:pathLst>
                <a:path w="663751" h="60313">
                  <a:moveTo>
                    <a:pt x="663750" y="0"/>
                  </a:moveTo>
                  <a:lnTo>
                    <a:pt x="654881" y="2934"/>
                  </a:lnTo>
                  <a:lnTo>
                    <a:pt x="645894" y="5716"/>
                  </a:lnTo>
                  <a:lnTo>
                    <a:pt x="635899" y="8611"/>
                  </a:lnTo>
                  <a:lnTo>
                    <a:pt x="624919" y="11479"/>
                  </a:lnTo>
                  <a:lnTo>
                    <a:pt x="613107" y="13995"/>
                  </a:lnTo>
                  <a:lnTo>
                    <a:pt x="600635" y="16006"/>
                  </a:lnTo>
                  <a:lnTo>
                    <a:pt x="587179" y="17519"/>
                  </a:lnTo>
                  <a:lnTo>
                    <a:pt x="571953" y="18613"/>
                  </a:lnTo>
                  <a:lnTo>
                    <a:pt x="554671" y="19391"/>
                  </a:lnTo>
                  <a:lnTo>
                    <a:pt x="535506" y="20100"/>
                  </a:lnTo>
                  <a:lnTo>
                    <a:pt x="514815" y="21116"/>
                  </a:lnTo>
                  <a:lnTo>
                    <a:pt x="492981" y="22616"/>
                  </a:lnTo>
                  <a:lnTo>
                    <a:pt x="470814" y="24438"/>
                  </a:lnTo>
                  <a:lnTo>
                    <a:pt x="449479" y="26200"/>
                  </a:lnTo>
                  <a:lnTo>
                    <a:pt x="429546" y="27680"/>
                  </a:lnTo>
                  <a:lnTo>
                    <a:pt x="411046" y="28824"/>
                  </a:lnTo>
                  <a:lnTo>
                    <a:pt x="393767" y="29667"/>
                  </a:lnTo>
                  <a:lnTo>
                    <a:pt x="377435" y="30272"/>
                  </a:lnTo>
                  <a:lnTo>
                    <a:pt x="361803" y="30866"/>
                  </a:lnTo>
                  <a:lnTo>
                    <a:pt x="346670" y="31804"/>
                  </a:lnTo>
                  <a:lnTo>
                    <a:pt x="331886" y="33250"/>
                  </a:lnTo>
                  <a:lnTo>
                    <a:pt x="317343" y="35037"/>
                  </a:lnTo>
                  <a:lnTo>
                    <a:pt x="302964" y="36776"/>
                  </a:lnTo>
                  <a:lnTo>
                    <a:pt x="288697" y="38240"/>
                  </a:lnTo>
                  <a:lnTo>
                    <a:pt x="274506" y="39374"/>
                  </a:lnTo>
                  <a:lnTo>
                    <a:pt x="260365" y="40209"/>
                  </a:lnTo>
                  <a:lnTo>
                    <a:pt x="246257" y="40810"/>
                  </a:lnTo>
                  <a:lnTo>
                    <a:pt x="232174" y="41400"/>
                  </a:lnTo>
                  <a:lnTo>
                    <a:pt x="218105" y="42337"/>
                  </a:lnTo>
                  <a:lnTo>
                    <a:pt x="204037" y="43782"/>
                  </a:lnTo>
                  <a:lnTo>
                    <a:pt x="189639" y="45568"/>
                  </a:lnTo>
                  <a:lnTo>
                    <a:pt x="174296" y="47306"/>
                  </a:lnTo>
                  <a:lnTo>
                    <a:pt x="157755" y="48774"/>
                  </a:lnTo>
                  <a:lnTo>
                    <a:pt x="140407" y="50080"/>
                  </a:lnTo>
                  <a:lnTo>
                    <a:pt x="123070" y="51564"/>
                  </a:lnTo>
                  <a:lnTo>
                    <a:pt x="106220" y="53409"/>
                  </a:lnTo>
                  <a:lnTo>
                    <a:pt x="89823" y="55479"/>
                  </a:lnTo>
                  <a:lnTo>
                    <a:pt x="73520" y="57415"/>
                  </a:lnTo>
                  <a:lnTo>
                    <a:pt x="57081" y="59009"/>
                  </a:lnTo>
                  <a:lnTo>
                    <a:pt x="40753" y="60063"/>
                  </a:lnTo>
                  <a:lnTo>
                    <a:pt x="25155" y="60312"/>
                  </a:lnTo>
                  <a:lnTo>
                    <a:pt x="10690" y="59690"/>
                  </a:lnTo>
                  <a:lnTo>
                    <a:pt x="980" y="58016"/>
                  </a:lnTo>
                  <a:lnTo>
                    <a:pt x="0" y="55476"/>
                  </a:lnTo>
                  <a:lnTo>
                    <a:pt x="5556" y="52798"/>
                  </a:lnTo>
                  <a:lnTo>
                    <a:pt x="14988" y="50080"/>
                  </a:lnTo>
                  <a:lnTo>
                    <a:pt x="26169" y="47253"/>
                  </a:lnTo>
                  <a:lnTo>
                    <a:pt x="37902" y="44283"/>
                  </a:lnTo>
                  <a:lnTo>
                    <a:pt x="50300" y="41177"/>
                  </a:lnTo>
                  <a:lnTo>
                    <a:pt x="64400" y="37958"/>
                  </a:lnTo>
                  <a:lnTo>
                    <a:pt x="80691" y="34658"/>
                  </a:lnTo>
                  <a:lnTo>
                    <a:pt x="99068" y="31463"/>
                  </a:lnTo>
                  <a:lnTo>
                    <a:pt x="119171" y="28700"/>
                  </a:lnTo>
                  <a:lnTo>
                    <a:pt x="140594" y="26510"/>
                  </a:lnTo>
                  <a:lnTo>
                    <a:pt x="162981" y="24870"/>
                  </a:lnTo>
                  <a:lnTo>
                    <a:pt x="186054" y="23687"/>
                  </a:lnTo>
                  <a:lnTo>
                    <a:pt x="209591" y="22854"/>
                  </a:lnTo>
                  <a:lnTo>
                    <a:pt x="232952" y="22277"/>
                  </a:lnTo>
                  <a:lnTo>
                    <a:pt x="255111" y="21881"/>
                  </a:lnTo>
                  <a:lnTo>
                    <a:pt x="275611" y="21611"/>
                  </a:lnTo>
                  <a:lnTo>
                    <a:pt x="294665" y="21429"/>
                  </a:lnTo>
                  <a:lnTo>
                    <a:pt x="312850" y="21307"/>
                  </a:lnTo>
                  <a:lnTo>
                    <a:pt x="330604" y="21224"/>
                  </a:lnTo>
                  <a:lnTo>
                    <a:pt x="348006" y="21169"/>
                  </a:lnTo>
                  <a:lnTo>
                    <a:pt x="364866" y="21132"/>
                  </a:lnTo>
                  <a:lnTo>
                    <a:pt x="381105" y="21111"/>
                  </a:lnTo>
                  <a:lnTo>
                    <a:pt x="396776" y="21268"/>
                  </a:lnTo>
                  <a:lnTo>
                    <a:pt x="411986" y="21905"/>
                  </a:lnTo>
                  <a:lnTo>
                    <a:pt x="426847" y="23147"/>
                  </a:lnTo>
                  <a:lnTo>
                    <a:pt x="441453" y="24794"/>
                  </a:lnTo>
                  <a:lnTo>
                    <a:pt x="455881" y="26439"/>
                  </a:lnTo>
                  <a:lnTo>
                    <a:pt x="470184" y="27840"/>
                  </a:lnTo>
                  <a:lnTo>
                    <a:pt x="484401" y="28931"/>
                  </a:lnTo>
                  <a:lnTo>
                    <a:pt x="498559" y="29738"/>
                  </a:lnTo>
                  <a:lnTo>
                    <a:pt x="512688" y="30316"/>
                  </a:lnTo>
                  <a:lnTo>
                    <a:pt x="527125" y="30720"/>
                  </a:lnTo>
                  <a:lnTo>
                    <a:pt x="542496" y="30999"/>
                  </a:lnTo>
                  <a:lnTo>
                    <a:pt x="559060" y="31190"/>
                  </a:lnTo>
                  <a:lnTo>
                    <a:pt x="576593" y="31320"/>
                  </a:lnTo>
                  <a:lnTo>
                    <a:pt x="594586" y="31407"/>
                  </a:lnTo>
                  <a:lnTo>
                    <a:pt x="612574" y="31434"/>
                  </a:lnTo>
                  <a:lnTo>
                    <a:pt x="626301" y="30277"/>
                  </a:lnTo>
                  <a:lnTo>
                    <a:pt x="630823" y="27254"/>
                  </a:lnTo>
                  <a:lnTo>
                    <a:pt x="628127" y="23798"/>
                  </a:lnTo>
                  <a:lnTo>
                    <a:pt x="620930" y="20544"/>
                  </a:lnTo>
                  <a:lnTo>
                    <a:pt x="611052" y="17812"/>
                  </a:lnTo>
                  <a:lnTo>
                    <a:pt x="599579" y="15690"/>
                  </a:lnTo>
                  <a:lnTo>
                    <a:pt x="587147" y="14121"/>
                  </a:lnTo>
                  <a:lnTo>
                    <a:pt x="574127" y="12999"/>
                  </a:lnTo>
                  <a:lnTo>
                    <a:pt x="560738" y="12212"/>
                  </a:lnTo>
                  <a:lnTo>
                    <a:pt x="546950" y="11669"/>
                  </a:lnTo>
                  <a:lnTo>
                    <a:pt x="532539" y="11298"/>
                  </a:lnTo>
                  <a:lnTo>
                    <a:pt x="517429" y="11046"/>
                  </a:lnTo>
                  <a:lnTo>
                    <a:pt x="501684" y="10876"/>
                  </a:lnTo>
                  <a:lnTo>
                    <a:pt x="485429" y="10761"/>
                  </a:lnTo>
                  <a:lnTo>
                    <a:pt x="468787" y="10684"/>
                  </a:lnTo>
                  <a:lnTo>
                    <a:pt x="451865" y="10633"/>
                  </a:lnTo>
                  <a:lnTo>
                    <a:pt x="434745" y="10598"/>
                  </a:lnTo>
                  <a:lnTo>
                    <a:pt x="417484" y="10575"/>
                  </a:lnTo>
                  <a:lnTo>
                    <a:pt x="399960" y="10560"/>
                  </a:lnTo>
                  <a:lnTo>
                    <a:pt x="381896" y="10549"/>
                  </a:lnTo>
                  <a:lnTo>
                    <a:pt x="363188" y="10547"/>
                  </a:lnTo>
                  <a:lnTo>
                    <a:pt x="344048" y="10715"/>
                  </a:lnTo>
                  <a:lnTo>
                    <a:pt x="324892" y="11361"/>
                  </a:lnTo>
                  <a:lnTo>
                    <a:pt x="305964" y="12607"/>
                  </a:lnTo>
                  <a:lnTo>
                    <a:pt x="287168" y="14259"/>
                  </a:lnTo>
                  <a:lnTo>
                    <a:pt x="268176" y="15906"/>
                  </a:lnTo>
                  <a:lnTo>
                    <a:pt x="248810" y="17313"/>
                  </a:lnTo>
                  <a:lnTo>
                    <a:pt x="229210" y="18578"/>
                  </a:lnTo>
                  <a:lnTo>
                    <a:pt x="209738" y="20034"/>
                  </a:lnTo>
                  <a:lnTo>
                    <a:pt x="190599" y="21865"/>
                  </a:lnTo>
                  <a:lnTo>
                    <a:pt x="171831" y="24095"/>
                  </a:lnTo>
                  <a:lnTo>
                    <a:pt x="153389" y="26671"/>
                  </a:lnTo>
                  <a:lnTo>
                    <a:pt x="135219" y="29514"/>
                  </a:lnTo>
                  <a:lnTo>
                    <a:pt x="117626" y="32400"/>
                  </a:lnTo>
                  <a:lnTo>
                    <a:pt x="99344" y="35257"/>
                  </a:lnTo>
                  <a:lnTo>
                    <a:pt x="76529" y="38333"/>
                  </a:lnTo>
                  <a:lnTo>
                    <a:pt x="4256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64207" y="1263419"/>
              <a:ext cx="476042" cy="23784"/>
            </a:xfrm>
            <a:custGeom>
              <a:avLst/>
              <a:gdLst/>
              <a:ahLst/>
              <a:cxnLst/>
              <a:rect l="0" t="0" r="0" b="0"/>
              <a:pathLst>
                <a:path w="476042" h="23784">
                  <a:moveTo>
                    <a:pt x="452726" y="21057"/>
                  </a:moveTo>
                  <a:lnTo>
                    <a:pt x="446657" y="15324"/>
                  </a:lnTo>
                  <a:lnTo>
                    <a:pt x="439172" y="11040"/>
                  </a:lnTo>
                  <a:lnTo>
                    <a:pt x="429487" y="7834"/>
                  </a:lnTo>
                  <a:lnTo>
                    <a:pt x="418000" y="5473"/>
                  </a:lnTo>
                  <a:lnTo>
                    <a:pt x="405369" y="3776"/>
                  </a:lnTo>
                  <a:lnTo>
                    <a:pt x="392090" y="2580"/>
                  </a:lnTo>
                  <a:lnTo>
                    <a:pt x="378296" y="1752"/>
                  </a:lnTo>
                  <a:lnTo>
                    <a:pt x="363840" y="1183"/>
                  </a:lnTo>
                  <a:lnTo>
                    <a:pt x="348675" y="797"/>
                  </a:lnTo>
                  <a:lnTo>
                    <a:pt x="332714" y="535"/>
                  </a:lnTo>
                  <a:lnTo>
                    <a:pt x="315775" y="359"/>
                  </a:lnTo>
                  <a:lnTo>
                    <a:pt x="297860" y="240"/>
                  </a:lnTo>
                  <a:lnTo>
                    <a:pt x="279267" y="161"/>
                  </a:lnTo>
                  <a:lnTo>
                    <a:pt x="260486" y="107"/>
                  </a:lnTo>
                  <a:lnTo>
                    <a:pt x="241814" y="72"/>
                  </a:lnTo>
                  <a:lnTo>
                    <a:pt x="223191" y="48"/>
                  </a:lnTo>
                  <a:lnTo>
                    <a:pt x="204315" y="32"/>
                  </a:lnTo>
                  <a:lnTo>
                    <a:pt x="185031" y="22"/>
                  </a:lnTo>
                  <a:lnTo>
                    <a:pt x="165657" y="14"/>
                  </a:lnTo>
                  <a:lnTo>
                    <a:pt x="146869" y="10"/>
                  </a:lnTo>
                  <a:lnTo>
                    <a:pt x="129007" y="7"/>
                  </a:lnTo>
                  <a:lnTo>
                    <a:pt x="112079" y="5"/>
                  </a:lnTo>
                  <a:lnTo>
                    <a:pt x="95944" y="3"/>
                  </a:lnTo>
                  <a:lnTo>
                    <a:pt x="80508" y="2"/>
                  </a:lnTo>
                  <a:lnTo>
                    <a:pt x="68617" y="2"/>
                  </a:lnTo>
                  <a:lnTo>
                    <a:pt x="64183" y="1"/>
                  </a:lnTo>
                  <a:lnTo>
                    <a:pt x="66298" y="1"/>
                  </a:lnTo>
                  <a:lnTo>
                    <a:pt x="72849" y="1"/>
                  </a:lnTo>
                  <a:lnTo>
                    <a:pt x="82352" y="1"/>
                  </a:lnTo>
                  <a:lnTo>
                    <a:pt x="94055" y="1"/>
                  </a:lnTo>
                  <a:lnTo>
                    <a:pt x="107442" y="0"/>
                  </a:lnTo>
                  <a:lnTo>
                    <a:pt x="122245" y="0"/>
                  </a:lnTo>
                  <a:lnTo>
                    <a:pt x="138425" y="0"/>
                  </a:lnTo>
                  <a:lnTo>
                    <a:pt x="155833" y="5"/>
                  </a:lnTo>
                  <a:lnTo>
                    <a:pt x="173751" y="178"/>
                  </a:lnTo>
                  <a:lnTo>
                    <a:pt x="191018" y="826"/>
                  </a:lnTo>
                  <a:lnTo>
                    <a:pt x="207050" y="2075"/>
                  </a:lnTo>
                  <a:lnTo>
                    <a:pt x="222271" y="3727"/>
                  </a:lnTo>
                  <a:lnTo>
                    <a:pt x="237787" y="5376"/>
                  </a:lnTo>
                  <a:lnTo>
                    <a:pt x="254231" y="6783"/>
                  </a:lnTo>
                  <a:lnTo>
                    <a:pt x="271738" y="8049"/>
                  </a:lnTo>
                  <a:lnTo>
                    <a:pt x="290188" y="9505"/>
                  </a:lnTo>
                  <a:lnTo>
                    <a:pt x="309383" y="11332"/>
                  </a:lnTo>
                  <a:lnTo>
                    <a:pt x="328971" y="13389"/>
                  </a:lnTo>
                  <a:lnTo>
                    <a:pt x="348486" y="15317"/>
                  </a:lnTo>
                  <a:lnTo>
                    <a:pt x="367675" y="16911"/>
                  </a:lnTo>
                  <a:lnTo>
                    <a:pt x="386321" y="18133"/>
                  </a:lnTo>
                  <a:lnTo>
                    <a:pt x="404153" y="19029"/>
                  </a:lnTo>
                  <a:lnTo>
                    <a:pt x="421108" y="19671"/>
                  </a:lnTo>
                  <a:lnTo>
                    <a:pt x="437123" y="20288"/>
                  </a:lnTo>
                  <a:lnTo>
                    <a:pt x="452046" y="21242"/>
                  </a:lnTo>
                  <a:lnTo>
                    <a:pt x="465801" y="22681"/>
                  </a:lnTo>
                  <a:lnTo>
                    <a:pt x="475009" y="23783"/>
                  </a:lnTo>
                  <a:lnTo>
                    <a:pt x="476041" y="23747"/>
                  </a:lnTo>
                  <a:lnTo>
                    <a:pt x="471312" y="23246"/>
                  </a:lnTo>
                  <a:lnTo>
                    <a:pt x="462602" y="22530"/>
                  </a:lnTo>
                  <a:lnTo>
                    <a:pt x="450338" y="21422"/>
                  </a:lnTo>
                  <a:lnTo>
                    <a:pt x="434933" y="19815"/>
                  </a:lnTo>
                  <a:lnTo>
                    <a:pt x="416972" y="17732"/>
                  </a:lnTo>
                  <a:lnTo>
                    <a:pt x="397058" y="15253"/>
                  </a:lnTo>
                  <a:lnTo>
                    <a:pt x="375732" y="12474"/>
                  </a:lnTo>
                  <a:lnTo>
                    <a:pt x="353897" y="9642"/>
                  </a:lnTo>
                  <a:lnTo>
                    <a:pt x="332781" y="7126"/>
                  </a:lnTo>
                  <a:lnTo>
                    <a:pt x="312992" y="5105"/>
                  </a:lnTo>
                  <a:lnTo>
                    <a:pt x="294589" y="3580"/>
                  </a:lnTo>
                  <a:lnTo>
                    <a:pt x="277373" y="2474"/>
                  </a:lnTo>
                  <a:lnTo>
                    <a:pt x="261084" y="1693"/>
                  </a:lnTo>
                  <a:lnTo>
                    <a:pt x="245479" y="1150"/>
                  </a:lnTo>
                  <a:lnTo>
                    <a:pt x="230365" y="777"/>
                  </a:lnTo>
                  <a:lnTo>
                    <a:pt x="215593" y="523"/>
                  </a:lnTo>
                  <a:lnTo>
                    <a:pt x="201058" y="351"/>
                  </a:lnTo>
                  <a:lnTo>
                    <a:pt x="186685" y="236"/>
                  </a:lnTo>
                  <a:lnTo>
                    <a:pt x="172422" y="158"/>
                  </a:lnTo>
                  <a:lnTo>
                    <a:pt x="158233" y="106"/>
                  </a:lnTo>
                  <a:lnTo>
                    <a:pt x="144094" y="71"/>
                  </a:lnTo>
                  <a:lnTo>
                    <a:pt x="129983" y="47"/>
                  </a:lnTo>
                  <a:lnTo>
                    <a:pt x="115727" y="32"/>
                  </a:lnTo>
                  <a:lnTo>
                    <a:pt x="101011" y="21"/>
                  </a:lnTo>
                  <a:lnTo>
                    <a:pt x="85712" y="14"/>
                  </a:lnTo>
                  <a:lnTo>
                    <a:pt x="70239" y="10"/>
                  </a:lnTo>
                  <a:lnTo>
                    <a:pt x="53699" y="6"/>
                  </a:lnTo>
                  <a:lnTo>
                    <a:pt x="32402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917527" y="21056"/>
            <a:ext cx="2902047" cy="821224"/>
            <a:chOff x="2917527" y="21056"/>
            <a:chExt cx="2902047" cy="821224"/>
          </a:xfrm>
        </p:grpSpPr>
        <p:sp>
          <p:nvSpPr>
            <p:cNvPr id="2" name="Freeform 1"/>
            <p:cNvSpPr/>
            <p:nvPr/>
          </p:nvSpPr>
          <p:spPr>
            <a:xfrm>
              <a:off x="2917527" y="21056"/>
              <a:ext cx="325251" cy="663396"/>
            </a:xfrm>
            <a:custGeom>
              <a:avLst/>
              <a:gdLst/>
              <a:ahLst/>
              <a:cxnLst/>
              <a:rect l="0" t="0" r="0" b="0"/>
              <a:pathLst>
                <a:path w="325251" h="663396">
                  <a:moveTo>
                    <a:pt x="40980" y="315855"/>
                  </a:moveTo>
                  <a:lnTo>
                    <a:pt x="38114" y="327591"/>
                  </a:lnTo>
                  <a:lnTo>
                    <a:pt x="35972" y="338719"/>
                  </a:lnTo>
                  <a:lnTo>
                    <a:pt x="34368" y="350327"/>
                  </a:lnTo>
                  <a:lnTo>
                    <a:pt x="33188" y="362834"/>
                  </a:lnTo>
                  <a:lnTo>
                    <a:pt x="32339" y="376790"/>
                  </a:lnTo>
                  <a:lnTo>
                    <a:pt x="31746" y="392344"/>
                  </a:lnTo>
                  <a:lnTo>
                    <a:pt x="31505" y="409001"/>
                  </a:lnTo>
                  <a:lnTo>
                    <a:pt x="31869" y="425863"/>
                  </a:lnTo>
                  <a:lnTo>
                    <a:pt x="32924" y="442392"/>
                  </a:lnTo>
                  <a:lnTo>
                    <a:pt x="34446" y="458743"/>
                  </a:lnTo>
                  <a:lnTo>
                    <a:pt x="36006" y="475546"/>
                  </a:lnTo>
                  <a:lnTo>
                    <a:pt x="37350" y="493142"/>
                  </a:lnTo>
                  <a:lnTo>
                    <a:pt x="38403" y="511401"/>
                  </a:lnTo>
                  <a:lnTo>
                    <a:pt x="39184" y="529899"/>
                  </a:lnTo>
                  <a:lnTo>
                    <a:pt x="39745" y="548343"/>
                  </a:lnTo>
                  <a:lnTo>
                    <a:pt x="40138" y="566459"/>
                  </a:lnTo>
                  <a:lnTo>
                    <a:pt x="40410" y="583923"/>
                  </a:lnTo>
                  <a:lnTo>
                    <a:pt x="40591" y="600624"/>
                  </a:lnTo>
                  <a:lnTo>
                    <a:pt x="40544" y="616465"/>
                  </a:lnTo>
                  <a:lnTo>
                    <a:pt x="39981" y="631271"/>
                  </a:lnTo>
                  <a:lnTo>
                    <a:pt x="38773" y="645020"/>
                  </a:lnTo>
                  <a:lnTo>
                    <a:pt x="36548" y="656763"/>
                  </a:lnTo>
                  <a:lnTo>
                    <a:pt x="33018" y="663395"/>
                  </a:lnTo>
                  <a:lnTo>
                    <a:pt x="29181" y="663336"/>
                  </a:lnTo>
                  <a:lnTo>
                    <a:pt x="26161" y="658556"/>
                  </a:lnTo>
                  <a:lnTo>
                    <a:pt x="23895" y="650370"/>
                  </a:lnTo>
                  <a:lnTo>
                    <a:pt x="21847" y="639192"/>
                  </a:lnTo>
                  <a:lnTo>
                    <a:pt x="19671" y="625439"/>
                  </a:lnTo>
                  <a:lnTo>
                    <a:pt x="17405" y="609790"/>
                  </a:lnTo>
                  <a:lnTo>
                    <a:pt x="15351" y="593056"/>
                  </a:lnTo>
                  <a:lnTo>
                    <a:pt x="13674" y="575804"/>
                  </a:lnTo>
                  <a:lnTo>
                    <a:pt x="12230" y="558658"/>
                  </a:lnTo>
                  <a:lnTo>
                    <a:pt x="10655" y="542376"/>
                  </a:lnTo>
                  <a:lnTo>
                    <a:pt x="8749" y="527267"/>
                  </a:lnTo>
                  <a:lnTo>
                    <a:pt x="6639" y="512800"/>
                  </a:lnTo>
                  <a:lnTo>
                    <a:pt x="4676" y="497857"/>
                  </a:lnTo>
                  <a:lnTo>
                    <a:pt x="3059" y="481833"/>
                  </a:lnTo>
                  <a:lnTo>
                    <a:pt x="1821" y="464795"/>
                  </a:lnTo>
                  <a:lnTo>
                    <a:pt x="915" y="447198"/>
                  </a:lnTo>
                  <a:lnTo>
                    <a:pt x="276" y="429392"/>
                  </a:lnTo>
                  <a:lnTo>
                    <a:pt x="0" y="411553"/>
                  </a:lnTo>
                  <a:lnTo>
                    <a:pt x="339" y="393751"/>
                  </a:lnTo>
                  <a:lnTo>
                    <a:pt x="1381" y="376009"/>
                  </a:lnTo>
                  <a:lnTo>
                    <a:pt x="3064" y="358486"/>
                  </a:lnTo>
                  <a:lnTo>
                    <a:pt x="5264" y="341481"/>
                  </a:lnTo>
                  <a:lnTo>
                    <a:pt x="7859" y="325112"/>
                  </a:lnTo>
                  <a:lnTo>
                    <a:pt x="10907" y="309339"/>
                  </a:lnTo>
                  <a:lnTo>
                    <a:pt x="14631" y="294053"/>
                  </a:lnTo>
                  <a:lnTo>
                    <a:pt x="19099" y="279142"/>
                  </a:lnTo>
                  <a:lnTo>
                    <a:pt x="24234" y="264670"/>
                  </a:lnTo>
                  <a:lnTo>
                    <a:pt x="29906" y="250864"/>
                  </a:lnTo>
                  <a:lnTo>
                    <a:pt x="35986" y="237797"/>
                  </a:lnTo>
                  <a:lnTo>
                    <a:pt x="42526" y="225393"/>
                  </a:lnTo>
                  <a:lnTo>
                    <a:pt x="49748" y="213523"/>
                  </a:lnTo>
                  <a:lnTo>
                    <a:pt x="57713" y="202059"/>
                  </a:lnTo>
                  <a:lnTo>
                    <a:pt x="66181" y="191055"/>
                  </a:lnTo>
                  <a:lnTo>
                    <a:pt x="74710" y="180731"/>
                  </a:lnTo>
                  <a:lnTo>
                    <a:pt x="83040" y="171154"/>
                  </a:lnTo>
                  <a:lnTo>
                    <a:pt x="91090" y="162247"/>
                  </a:lnTo>
                  <a:lnTo>
                    <a:pt x="98875" y="153878"/>
                  </a:lnTo>
                  <a:lnTo>
                    <a:pt x="106454" y="145909"/>
                  </a:lnTo>
                  <a:lnTo>
                    <a:pt x="114205" y="138065"/>
                  </a:lnTo>
                  <a:lnTo>
                    <a:pt x="122788" y="129951"/>
                  </a:lnTo>
                  <a:lnTo>
                    <a:pt x="132492" y="121385"/>
                  </a:lnTo>
                  <a:lnTo>
                    <a:pt x="143113" y="112681"/>
                  </a:lnTo>
                  <a:lnTo>
                    <a:pt x="154161" y="104525"/>
                  </a:lnTo>
                  <a:lnTo>
                    <a:pt x="165291" y="97259"/>
                  </a:lnTo>
                  <a:lnTo>
                    <a:pt x="176186" y="90738"/>
                  </a:lnTo>
                  <a:lnTo>
                    <a:pt x="186494" y="84518"/>
                  </a:lnTo>
                  <a:lnTo>
                    <a:pt x="196094" y="78300"/>
                  </a:lnTo>
                  <a:lnTo>
                    <a:pt x="205200" y="72124"/>
                  </a:lnTo>
                  <a:lnTo>
                    <a:pt x="214242" y="66269"/>
                  </a:lnTo>
                  <a:lnTo>
                    <a:pt x="223484" y="60873"/>
                  </a:lnTo>
                  <a:lnTo>
                    <a:pt x="233169" y="55603"/>
                  </a:lnTo>
                  <a:lnTo>
                    <a:pt x="243590" y="49772"/>
                  </a:lnTo>
                  <a:lnTo>
                    <a:pt x="254820" y="43042"/>
                  </a:lnTo>
                  <a:lnTo>
                    <a:pt x="266549" y="35665"/>
                  </a:lnTo>
                  <a:lnTo>
                    <a:pt x="279548" y="27485"/>
                  </a:lnTo>
                  <a:lnTo>
                    <a:pt x="297195" y="16659"/>
                  </a:lnTo>
                  <a:lnTo>
                    <a:pt x="32525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37450" y="368497"/>
              <a:ext cx="210571" cy="157928"/>
            </a:xfrm>
            <a:custGeom>
              <a:avLst/>
              <a:gdLst/>
              <a:ahLst/>
              <a:cxnLst/>
              <a:rect l="0" t="0" r="0" b="0"/>
              <a:pathLst>
                <a:path w="210571" h="157928">
                  <a:moveTo>
                    <a:pt x="210570" y="0"/>
                  </a:moveTo>
                  <a:lnTo>
                    <a:pt x="201836" y="5867"/>
                  </a:lnTo>
                  <a:lnTo>
                    <a:pt x="194129" y="11432"/>
                  </a:lnTo>
                  <a:lnTo>
                    <a:pt x="186723" y="17231"/>
                  </a:lnTo>
                  <a:lnTo>
                    <a:pt x="179289" y="23312"/>
                  </a:lnTo>
                  <a:lnTo>
                    <a:pt x="171462" y="29642"/>
                  </a:lnTo>
                  <a:lnTo>
                    <a:pt x="163079" y="36174"/>
                  </a:lnTo>
                  <a:lnTo>
                    <a:pt x="153990" y="43023"/>
                  </a:lnTo>
                  <a:lnTo>
                    <a:pt x="143978" y="50454"/>
                  </a:lnTo>
                  <a:lnTo>
                    <a:pt x="133023" y="58560"/>
                  </a:lnTo>
                  <a:lnTo>
                    <a:pt x="121411" y="67122"/>
                  </a:lnTo>
                  <a:lnTo>
                    <a:pt x="109625" y="75716"/>
                  </a:lnTo>
                  <a:lnTo>
                    <a:pt x="97964" y="84088"/>
                  </a:lnTo>
                  <a:lnTo>
                    <a:pt x="86696" y="92166"/>
                  </a:lnTo>
                  <a:lnTo>
                    <a:pt x="76129" y="99971"/>
                  </a:lnTo>
                  <a:lnTo>
                    <a:pt x="66357" y="107553"/>
                  </a:lnTo>
                  <a:lnTo>
                    <a:pt x="57304" y="114967"/>
                  </a:lnTo>
                  <a:lnTo>
                    <a:pt x="48829" y="122259"/>
                  </a:lnTo>
                  <a:lnTo>
                    <a:pt x="40794" y="129455"/>
                  </a:lnTo>
                  <a:lnTo>
                    <a:pt x="33189" y="136280"/>
                  </a:lnTo>
                  <a:lnTo>
                    <a:pt x="25278" y="142829"/>
                  </a:lnTo>
                  <a:lnTo>
                    <a:pt x="15246" y="14967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5906" y="505367"/>
              <a:ext cx="121911" cy="162574"/>
            </a:xfrm>
            <a:custGeom>
              <a:avLst/>
              <a:gdLst/>
              <a:ahLst/>
              <a:cxnLst/>
              <a:rect l="0" t="0" r="0" b="0"/>
              <a:pathLst>
                <a:path w="121911" h="162574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0" y="44991"/>
                  </a:lnTo>
                  <a:lnTo>
                    <a:pt x="0" y="57152"/>
                  </a:lnTo>
                  <a:lnTo>
                    <a:pt x="0" y="69812"/>
                  </a:lnTo>
                  <a:lnTo>
                    <a:pt x="10" y="82859"/>
                  </a:lnTo>
                  <a:lnTo>
                    <a:pt x="355" y="95866"/>
                  </a:lnTo>
                  <a:lnTo>
                    <a:pt x="1652" y="108134"/>
                  </a:lnTo>
                  <a:lnTo>
                    <a:pt x="4158" y="119343"/>
                  </a:lnTo>
                  <a:lnTo>
                    <a:pt x="7809" y="129511"/>
                  </a:lnTo>
                  <a:lnTo>
                    <a:pt x="12403" y="138808"/>
                  </a:lnTo>
                  <a:lnTo>
                    <a:pt x="17719" y="147416"/>
                  </a:lnTo>
                  <a:lnTo>
                    <a:pt x="23728" y="154859"/>
                  </a:lnTo>
                  <a:lnTo>
                    <a:pt x="30586" y="160050"/>
                  </a:lnTo>
                  <a:lnTo>
                    <a:pt x="38303" y="162573"/>
                  </a:lnTo>
                  <a:lnTo>
                    <a:pt x="46602" y="162469"/>
                  </a:lnTo>
                  <a:lnTo>
                    <a:pt x="55018" y="159892"/>
                  </a:lnTo>
                  <a:lnTo>
                    <a:pt x="63271" y="155193"/>
                  </a:lnTo>
                  <a:lnTo>
                    <a:pt x="71270" y="148820"/>
                  </a:lnTo>
                  <a:lnTo>
                    <a:pt x="79021" y="141196"/>
                  </a:lnTo>
                  <a:lnTo>
                    <a:pt x="86563" y="132671"/>
                  </a:lnTo>
                  <a:lnTo>
                    <a:pt x="93781" y="123511"/>
                  </a:lnTo>
                  <a:lnTo>
                    <a:pt x="100408" y="113910"/>
                  </a:lnTo>
                  <a:lnTo>
                    <a:pt x="106345" y="104004"/>
                  </a:lnTo>
                  <a:lnTo>
                    <a:pt x="111486" y="93725"/>
                  </a:lnTo>
                  <a:lnTo>
                    <a:pt x="115641" y="82831"/>
                  </a:lnTo>
                  <a:lnTo>
                    <a:pt x="118801" y="71248"/>
                  </a:lnTo>
                  <a:lnTo>
                    <a:pt x="120915" y="59264"/>
                  </a:lnTo>
                  <a:lnTo>
                    <a:pt x="121910" y="46058"/>
                  </a:lnTo>
                  <a:lnTo>
                    <a:pt x="120757" y="282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9718" y="252683"/>
              <a:ext cx="28873" cy="389556"/>
            </a:xfrm>
            <a:custGeom>
              <a:avLst/>
              <a:gdLst/>
              <a:ahLst/>
              <a:cxnLst/>
              <a:rect l="0" t="0" r="0" b="0"/>
              <a:pathLst>
                <a:path w="28873" h="389556">
                  <a:moveTo>
                    <a:pt x="7815" y="0"/>
                  </a:moveTo>
                  <a:lnTo>
                    <a:pt x="4948" y="14669"/>
                  </a:lnTo>
                  <a:lnTo>
                    <a:pt x="2807" y="28581"/>
                  </a:lnTo>
                  <a:lnTo>
                    <a:pt x="1208" y="43074"/>
                  </a:lnTo>
                  <a:lnTo>
                    <a:pt x="201" y="58102"/>
                  </a:lnTo>
                  <a:lnTo>
                    <a:pt x="0" y="73279"/>
                  </a:lnTo>
                  <a:lnTo>
                    <a:pt x="656" y="88355"/>
                  </a:lnTo>
                  <a:lnTo>
                    <a:pt x="2067" y="103565"/>
                  </a:lnTo>
                  <a:lnTo>
                    <a:pt x="4080" y="119522"/>
                  </a:lnTo>
                  <a:lnTo>
                    <a:pt x="6538" y="136507"/>
                  </a:lnTo>
                  <a:lnTo>
                    <a:pt x="9152" y="154168"/>
                  </a:lnTo>
                  <a:lnTo>
                    <a:pt x="11521" y="171722"/>
                  </a:lnTo>
                  <a:lnTo>
                    <a:pt x="13442" y="188722"/>
                  </a:lnTo>
                  <a:lnTo>
                    <a:pt x="14900" y="205221"/>
                  </a:lnTo>
                  <a:lnTo>
                    <a:pt x="15961" y="221593"/>
                  </a:lnTo>
                  <a:lnTo>
                    <a:pt x="16712" y="238082"/>
                  </a:lnTo>
                  <a:lnTo>
                    <a:pt x="17235" y="254614"/>
                  </a:lnTo>
                  <a:lnTo>
                    <a:pt x="17595" y="270881"/>
                  </a:lnTo>
                  <a:lnTo>
                    <a:pt x="17844" y="286713"/>
                  </a:lnTo>
                  <a:lnTo>
                    <a:pt x="18182" y="301940"/>
                  </a:lnTo>
                  <a:lnTo>
                    <a:pt x="18942" y="316320"/>
                  </a:lnTo>
                  <a:lnTo>
                    <a:pt x="20266" y="329796"/>
                  </a:lnTo>
                  <a:lnTo>
                    <a:pt x="21978" y="342219"/>
                  </a:lnTo>
                  <a:lnTo>
                    <a:pt x="23844" y="354582"/>
                  </a:lnTo>
                  <a:lnTo>
                    <a:pt x="26030" y="369087"/>
                  </a:lnTo>
                  <a:lnTo>
                    <a:pt x="28872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00663" y="400082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5097" y="5801"/>
                  </a:lnTo>
                  <a:lnTo>
                    <a:pt x="208252" y="10725"/>
                  </a:lnTo>
                  <a:lnTo>
                    <a:pt x="199860" y="15228"/>
                  </a:lnTo>
                  <a:lnTo>
                    <a:pt x="190059" y="19449"/>
                  </a:lnTo>
                  <a:lnTo>
                    <a:pt x="179096" y="23462"/>
                  </a:lnTo>
                  <a:lnTo>
                    <a:pt x="167236" y="27324"/>
                  </a:lnTo>
                  <a:lnTo>
                    <a:pt x="154712" y="31076"/>
                  </a:lnTo>
                  <a:lnTo>
                    <a:pt x="141715" y="34752"/>
                  </a:lnTo>
                  <a:lnTo>
                    <a:pt x="128383" y="38374"/>
                  </a:lnTo>
                  <a:lnTo>
                    <a:pt x="114652" y="41959"/>
                  </a:lnTo>
                  <a:lnTo>
                    <a:pt x="100290" y="45520"/>
                  </a:lnTo>
                  <a:lnTo>
                    <a:pt x="85231" y="49059"/>
                  </a:lnTo>
                  <a:lnTo>
                    <a:pt x="69917" y="52431"/>
                  </a:lnTo>
                  <a:lnTo>
                    <a:pt x="53501" y="55674"/>
                  </a:lnTo>
                  <a:lnTo>
                    <a:pt x="32306" y="590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6060" y="484310"/>
              <a:ext cx="125969" cy="162040"/>
            </a:xfrm>
            <a:custGeom>
              <a:avLst/>
              <a:gdLst/>
              <a:ahLst/>
              <a:cxnLst/>
              <a:rect l="0" t="0" r="0" b="0"/>
              <a:pathLst>
                <a:path w="125969" h="162040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6" y="65171"/>
                  </a:lnTo>
                  <a:lnTo>
                    <a:pt x="2067" y="79589"/>
                  </a:lnTo>
                  <a:lnTo>
                    <a:pt x="4079" y="93870"/>
                  </a:lnTo>
                  <a:lnTo>
                    <a:pt x="6551" y="107532"/>
                  </a:lnTo>
                  <a:lnTo>
                    <a:pt x="9684" y="120142"/>
                  </a:lnTo>
                  <a:lnTo>
                    <a:pt x="13997" y="131158"/>
                  </a:lnTo>
                  <a:lnTo>
                    <a:pt x="19683" y="140449"/>
                  </a:lnTo>
                  <a:lnTo>
                    <a:pt x="26791" y="148043"/>
                  </a:lnTo>
                  <a:lnTo>
                    <a:pt x="35389" y="153943"/>
                  </a:lnTo>
                  <a:lnTo>
                    <a:pt x="45353" y="158316"/>
                  </a:lnTo>
                  <a:lnTo>
                    <a:pt x="56111" y="161121"/>
                  </a:lnTo>
                  <a:lnTo>
                    <a:pt x="66783" y="162039"/>
                  </a:lnTo>
                  <a:lnTo>
                    <a:pt x="76875" y="161062"/>
                  </a:lnTo>
                  <a:lnTo>
                    <a:pt x="86105" y="158288"/>
                  </a:lnTo>
                  <a:lnTo>
                    <a:pt x="94232" y="153761"/>
                  </a:lnTo>
                  <a:lnTo>
                    <a:pt x="101252" y="147674"/>
                  </a:lnTo>
                  <a:lnTo>
                    <a:pt x="107322" y="140164"/>
                  </a:lnTo>
                  <a:lnTo>
                    <a:pt x="112650" y="131228"/>
                  </a:lnTo>
                  <a:lnTo>
                    <a:pt x="117417" y="121002"/>
                  </a:lnTo>
                  <a:lnTo>
                    <a:pt x="121452" y="109882"/>
                  </a:lnTo>
                  <a:lnTo>
                    <a:pt x="124259" y="98427"/>
                  </a:lnTo>
                  <a:lnTo>
                    <a:pt x="125670" y="86984"/>
                  </a:lnTo>
                  <a:lnTo>
                    <a:pt x="125968" y="75566"/>
                  </a:lnTo>
                  <a:lnTo>
                    <a:pt x="125752" y="62515"/>
                  </a:lnTo>
                  <a:lnTo>
                    <a:pt x="125002" y="43337"/>
                  </a:lnTo>
                  <a:lnTo>
                    <a:pt x="1236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42860" y="463253"/>
              <a:ext cx="157928" cy="157335"/>
            </a:xfrm>
            <a:custGeom>
              <a:avLst/>
              <a:gdLst/>
              <a:ahLst/>
              <a:cxnLst/>
              <a:rect l="0" t="0" r="0" b="0"/>
              <a:pathLst>
                <a:path w="157928" h="157335">
                  <a:moveTo>
                    <a:pt x="0" y="63171"/>
                  </a:moveTo>
                  <a:lnTo>
                    <a:pt x="2934" y="71973"/>
                  </a:lnTo>
                  <a:lnTo>
                    <a:pt x="5716" y="80319"/>
                  </a:lnTo>
                  <a:lnTo>
                    <a:pt x="8620" y="89018"/>
                  </a:lnTo>
                  <a:lnTo>
                    <a:pt x="11833" y="98139"/>
                  </a:lnTo>
                  <a:lnTo>
                    <a:pt x="15646" y="107634"/>
                  </a:lnTo>
                  <a:lnTo>
                    <a:pt x="20159" y="117426"/>
                  </a:lnTo>
                  <a:lnTo>
                    <a:pt x="25150" y="127440"/>
                  </a:lnTo>
                  <a:lnTo>
                    <a:pt x="30189" y="137614"/>
                  </a:lnTo>
                  <a:lnTo>
                    <a:pt x="34999" y="147826"/>
                  </a:lnTo>
                  <a:lnTo>
                    <a:pt x="38728" y="155447"/>
                  </a:lnTo>
                  <a:lnTo>
                    <a:pt x="40345" y="157334"/>
                  </a:lnTo>
                  <a:lnTo>
                    <a:pt x="40112" y="154672"/>
                  </a:lnTo>
                  <a:lnTo>
                    <a:pt x="38636" y="149085"/>
                  </a:lnTo>
                  <a:lnTo>
                    <a:pt x="36387" y="141681"/>
                  </a:lnTo>
                  <a:lnTo>
                    <a:pt x="33672" y="133142"/>
                  </a:lnTo>
                  <a:lnTo>
                    <a:pt x="30837" y="123726"/>
                  </a:lnTo>
                  <a:lnTo>
                    <a:pt x="28297" y="113384"/>
                  </a:lnTo>
                  <a:lnTo>
                    <a:pt x="26257" y="102152"/>
                  </a:lnTo>
                  <a:lnTo>
                    <a:pt x="25054" y="90329"/>
                  </a:lnTo>
                  <a:lnTo>
                    <a:pt x="25226" y="78389"/>
                  </a:lnTo>
                  <a:lnTo>
                    <a:pt x="26942" y="66623"/>
                  </a:lnTo>
                  <a:lnTo>
                    <a:pt x="30214" y="55450"/>
                  </a:lnTo>
                  <a:lnTo>
                    <a:pt x="35076" y="45479"/>
                  </a:lnTo>
                  <a:lnTo>
                    <a:pt x="41383" y="36925"/>
                  </a:lnTo>
                  <a:lnTo>
                    <a:pt x="48870" y="29673"/>
                  </a:lnTo>
                  <a:lnTo>
                    <a:pt x="57257" y="23478"/>
                  </a:lnTo>
                  <a:lnTo>
                    <a:pt x="66307" y="18088"/>
                  </a:lnTo>
                  <a:lnTo>
                    <a:pt x="75991" y="13448"/>
                  </a:lnTo>
                  <a:lnTo>
                    <a:pt x="86477" y="9695"/>
                  </a:lnTo>
                  <a:lnTo>
                    <a:pt x="97777" y="6833"/>
                  </a:lnTo>
                  <a:lnTo>
                    <a:pt x="109371" y="4736"/>
                  </a:lnTo>
                  <a:lnTo>
                    <a:pt x="121527" y="3017"/>
                  </a:lnTo>
                  <a:lnTo>
                    <a:pt x="136432" y="152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21814" y="454473"/>
              <a:ext cx="157959" cy="192151"/>
            </a:xfrm>
            <a:custGeom>
              <a:avLst/>
              <a:gdLst/>
              <a:ahLst/>
              <a:cxnLst/>
              <a:rect l="0" t="0" r="0" b="0"/>
              <a:pathLst>
                <a:path w="157959" h="192151">
                  <a:moveTo>
                    <a:pt x="21087" y="71951"/>
                  </a:moveTo>
                  <a:lnTo>
                    <a:pt x="27089" y="77618"/>
                  </a:lnTo>
                  <a:lnTo>
                    <a:pt x="33934" y="81262"/>
                  </a:lnTo>
                  <a:lnTo>
                    <a:pt x="42322" y="83167"/>
                  </a:lnTo>
                  <a:lnTo>
                    <a:pt x="51949" y="83495"/>
                  </a:lnTo>
                  <a:lnTo>
                    <a:pt x="62264" y="82228"/>
                  </a:lnTo>
                  <a:lnTo>
                    <a:pt x="72863" y="79498"/>
                  </a:lnTo>
                  <a:lnTo>
                    <a:pt x="83214" y="75405"/>
                  </a:lnTo>
                  <a:lnTo>
                    <a:pt x="92617" y="69921"/>
                  </a:lnTo>
                  <a:lnTo>
                    <a:pt x="100770" y="63168"/>
                  </a:lnTo>
                  <a:lnTo>
                    <a:pt x="107239" y="55535"/>
                  </a:lnTo>
                  <a:lnTo>
                    <a:pt x="111310" y="47574"/>
                  </a:lnTo>
                  <a:lnTo>
                    <a:pt x="112820" y="39630"/>
                  </a:lnTo>
                  <a:lnTo>
                    <a:pt x="111902" y="31841"/>
                  </a:lnTo>
                  <a:lnTo>
                    <a:pt x="108712" y="24230"/>
                  </a:lnTo>
                  <a:lnTo>
                    <a:pt x="103565" y="16792"/>
                  </a:lnTo>
                  <a:lnTo>
                    <a:pt x="96706" y="9984"/>
                  </a:lnTo>
                  <a:lnTo>
                    <a:pt x="88217" y="4695"/>
                  </a:lnTo>
                  <a:lnTo>
                    <a:pt x="78294" y="1297"/>
                  </a:lnTo>
                  <a:lnTo>
                    <a:pt x="67379" y="0"/>
                  </a:lnTo>
                  <a:lnTo>
                    <a:pt x="56063" y="1099"/>
                  </a:lnTo>
                  <a:lnTo>
                    <a:pt x="44721" y="4513"/>
                  </a:lnTo>
                  <a:lnTo>
                    <a:pt x="33836" y="10042"/>
                  </a:lnTo>
                  <a:lnTo>
                    <a:pt x="24058" y="17557"/>
                  </a:lnTo>
                  <a:lnTo>
                    <a:pt x="15643" y="26796"/>
                  </a:lnTo>
                  <a:lnTo>
                    <a:pt x="8824" y="37572"/>
                  </a:lnTo>
                  <a:lnTo>
                    <a:pt x="3985" y="49853"/>
                  </a:lnTo>
                  <a:lnTo>
                    <a:pt x="1135" y="63474"/>
                  </a:lnTo>
                  <a:lnTo>
                    <a:pt x="0" y="77856"/>
                  </a:lnTo>
                  <a:lnTo>
                    <a:pt x="209" y="92122"/>
                  </a:lnTo>
                  <a:lnTo>
                    <a:pt x="1422" y="105789"/>
                  </a:lnTo>
                  <a:lnTo>
                    <a:pt x="3521" y="118743"/>
                  </a:lnTo>
                  <a:lnTo>
                    <a:pt x="6598" y="131057"/>
                  </a:lnTo>
                  <a:lnTo>
                    <a:pt x="10633" y="142850"/>
                  </a:lnTo>
                  <a:lnTo>
                    <a:pt x="15647" y="153924"/>
                  </a:lnTo>
                  <a:lnTo>
                    <a:pt x="21768" y="163769"/>
                  </a:lnTo>
                  <a:lnTo>
                    <a:pt x="28969" y="172206"/>
                  </a:lnTo>
                  <a:lnTo>
                    <a:pt x="37245" y="179195"/>
                  </a:lnTo>
                  <a:lnTo>
                    <a:pt x="46704" y="184674"/>
                  </a:lnTo>
                  <a:lnTo>
                    <a:pt x="57291" y="188758"/>
                  </a:lnTo>
                  <a:lnTo>
                    <a:pt x="68822" y="191365"/>
                  </a:lnTo>
                  <a:lnTo>
                    <a:pt x="81087" y="192150"/>
                  </a:lnTo>
                  <a:lnTo>
                    <a:pt x="93879" y="191091"/>
                  </a:lnTo>
                  <a:lnTo>
                    <a:pt x="106627" y="188558"/>
                  </a:lnTo>
                  <a:lnTo>
                    <a:pt x="119757" y="184785"/>
                  </a:lnTo>
                  <a:lnTo>
                    <a:pt x="135538" y="178325"/>
                  </a:lnTo>
                  <a:lnTo>
                    <a:pt x="157958" y="1667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3128" y="252683"/>
              <a:ext cx="25671" cy="389556"/>
            </a:xfrm>
            <a:custGeom>
              <a:avLst/>
              <a:gdLst/>
              <a:ahLst/>
              <a:cxnLst/>
              <a:rect l="0" t="0" r="0" b="0"/>
              <a:pathLst>
                <a:path w="25671" h="389556">
                  <a:moveTo>
                    <a:pt x="4613" y="0"/>
                  </a:moveTo>
                  <a:lnTo>
                    <a:pt x="1813" y="14803"/>
                  </a:lnTo>
                  <a:lnTo>
                    <a:pt x="311" y="29995"/>
                  </a:lnTo>
                  <a:lnTo>
                    <a:pt x="0" y="47072"/>
                  </a:lnTo>
                  <a:lnTo>
                    <a:pt x="506" y="65475"/>
                  </a:lnTo>
                  <a:lnTo>
                    <a:pt x="1326" y="83988"/>
                  </a:lnTo>
                  <a:lnTo>
                    <a:pt x="2146" y="101895"/>
                  </a:lnTo>
                  <a:lnTo>
                    <a:pt x="3003" y="119474"/>
                  </a:lnTo>
                  <a:lnTo>
                    <a:pt x="4178" y="137700"/>
                  </a:lnTo>
                  <a:lnTo>
                    <a:pt x="5812" y="157102"/>
                  </a:lnTo>
                  <a:lnTo>
                    <a:pt x="7740" y="177572"/>
                  </a:lnTo>
                  <a:lnTo>
                    <a:pt x="9579" y="198631"/>
                  </a:lnTo>
                  <a:lnTo>
                    <a:pt x="11118" y="219909"/>
                  </a:lnTo>
                  <a:lnTo>
                    <a:pt x="12474" y="240893"/>
                  </a:lnTo>
                  <a:lnTo>
                    <a:pt x="13992" y="260896"/>
                  </a:lnTo>
                  <a:lnTo>
                    <a:pt x="15860" y="279639"/>
                  </a:lnTo>
                  <a:lnTo>
                    <a:pt x="17945" y="297188"/>
                  </a:lnTo>
                  <a:lnTo>
                    <a:pt x="19891" y="313755"/>
                  </a:lnTo>
                  <a:lnTo>
                    <a:pt x="21498" y="329554"/>
                  </a:lnTo>
                  <a:lnTo>
                    <a:pt x="22732" y="344184"/>
                  </a:lnTo>
                  <a:lnTo>
                    <a:pt x="23768" y="358063"/>
                  </a:lnTo>
                  <a:lnTo>
                    <a:pt x="24696" y="372416"/>
                  </a:lnTo>
                  <a:lnTo>
                    <a:pt x="25670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00870" y="156216"/>
              <a:ext cx="311039" cy="264924"/>
            </a:xfrm>
            <a:custGeom>
              <a:avLst/>
              <a:gdLst/>
              <a:ahLst/>
              <a:cxnLst/>
              <a:rect l="0" t="0" r="0" b="0"/>
              <a:pathLst>
                <a:path w="311039" h="264924">
                  <a:moveTo>
                    <a:pt x="0" y="96467"/>
                  </a:moveTo>
                  <a:lnTo>
                    <a:pt x="3135" y="84866"/>
                  </a:lnTo>
                  <a:lnTo>
                    <a:pt x="7838" y="75018"/>
                  </a:lnTo>
                  <a:lnTo>
                    <a:pt x="14627" y="66017"/>
                  </a:lnTo>
                  <a:lnTo>
                    <a:pt x="23247" y="57748"/>
                  </a:lnTo>
                  <a:lnTo>
                    <a:pt x="33361" y="50370"/>
                  </a:lnTo>
                  <a:lnTo>
                    <a:pt x="44620" y="43895"/>
                  </a:lnTo>
                  <a:lnTo>
                    <a:pt x="56556" y="38043"/>
                  </a:lnTo>
                  <a:lnTo>
                    <a:pt x="68620" y="32340"/>
                  </a:lnTo>
                  <a:lnTo>
                    <a:pt x="80507" y="26503"/>
                  </a:lnTo>
                  <a:lnTo>
                    <a:pt x="92281" y="20598"/>
                  </a:lnTo>
                  <a:lnTo>
                    <a:pt x="104258" y="14933"/>
                  </a:lnTo>
                  <a:lnTo>
                    <a:pt x="116611" y="9685"/>
                  </a:lnTo>
                  <a:lnTo>
                    <a:pt x="129198" y="5196"/>
                  </a:lnTo>
                  <a:lnTo>
                    <a:pt x="141655" y="2019"/>
                  </a:lnTo>
                  <a:lnTo>
                    <a:pt x="153783" y="333"/>
                  </a:lnTo>
                  <a:lnTo>
                    <a:pt x="165707" y="0"/>
                  </a:lnTo>
                  <a:lnTo>
                    <a:pt x="177780" y="757"/>
                  </a:lnTo>
                  <a:lnTo>
                    <a:pt x="190199" y="2341"/>
                  </a:lnTo>
                  <a:lnTo>
                    <a:pt x="202999" y="4690"/>
                  </a:lnTo>
                  <a:lnTo>
                    <a:pt x="216130" y="7937"/>
                  </a:lnTo>
                  <a:lnTo>
                    <a:pt x="229514" y="12089"/>
                  </a:lnTo>
                  <a:lnTo>
                    <a:pt x="242757" y="17352"/>
                  </a:lnTo>
                  <a:lnTo>
                    <a:pt x="255189" y="24173"/>
                  </a:lnTo>
                  <a:lnTo>
                    <a:pt x="266505" y="32651"/>
                  </a:lnTo>
                  <a:lnTo>
                    <a:pt x="276576" y="42430"/>
                  </a:lnTo>
                  <a:lnTo>
                    <a:pt x="285276" y="52904"/>
                  </a:lnTo>
                  <a:lnTo>
                    <a:pt x="292680" y="63654"/>
                  </a:lnTo>
                  <a:lnTo>
                    <a:pt x="298839" y="74633"/>
                  </a:lnTo>
                  <a:lnTo>
                    <a:pt x="303694" y="86062"/>
                  </a:lnTo>
                  <a:lnTo>
                    <a:pt x="307330" y="98050"/>
                  </a:lnTo>
                  <a:lnTo>
                    <a:pt x="309792" y="110728"/>
                  </a:lnTo>
                  <a:lnTo>
                    <a:pt x="311004" y="124310"/>
                  </a:lnTo>
                  <a:lnTo>
                    <a:pt x="311038" y="138810"/>
                  </a:lnTo>
                  <a:lnTo>
                    <a:pt x="309926" y="153617"/>
                  </a:lnTo>
                  <a:lnTo>
                    <a:pt x="307585" y="167638"/>
                  </a:lnTo>
                  <a:lnTo>
                    <a:pt x="304075" y="180322"/>
                  </a:lnTo>
                  <a:lnTo>
                    <a:pt x="299261" y="191632"/>
                  </a:lnTo>
                  <a:lnTo>
                    <a:pt x="292748" y="201771"/>
                  </a:lnTo>
                  <a:lnTo>
                    <a:pt x="284481" y="210993"/>
                  </a:lnTo>
                  <a:lnTo>
                    <a:pt x="274844" y="219375"/>
                  </a:lnTo>
                  <a:lnTo>
                    <a:pt x="264466" y="226801"/>
                  </a:lnTo>
                  <a:lnTo>
                    <a:pt x="253781" y="233281"/>
                  </a:lnTo>
                  <a:lnTo>
                    <a:pt x="242845" y="238789"/>
                  </a:lnTo>
                  <a:lnTo>
                    <a:pt x="231445" y="243191"/>
                  </a:lnTo>
                  <a:lnTo>
                    <a:pt x="219486" y="246526"/>
                  </a:lnTo>
                  <a:lnTo>
                    <a:pt x="207166" y="249122"/>
                  </a:lnTo>
                  <a:lnTo>
                    <a:pt x="194890" y="251488"/>
                  </a:lnTo>
                  <a:lnTo>
                    <a:pt x="182893" y="253932"/>
                  </a:lnTo>
                  <a:lnTo>
                    <a:pt x="171298" y="256416"/>
                  </a:lnTo>
                  <a:lnTo>
                    <a:pt x="158853" y="258893"/>
                  </a:lnTo>
                  <a:lnTo>
                    <a:pt x="142232" y="261586"/>
                  </a:lnTo>
                  <a:lnTo>
                    <a:pt x="115814" y="2649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53554" y="463253"/>
              <a:ext cx="126343" cy="152752"/>
            </a:xfrm>
            <a:custGeom>
              <a:avLst/>
              <a:gdLst/>
              <a:ahLst/>
              <a:cxnLst/>
              <a:rect l="0" t="0" r="0" b="0"/>
              <a:pathLst>
                <a:path w="126343" h="152752">
                  <a:moveTo>
                    <a:pt x="0" y="42114"/>
                  </a:moveTo>
                  <a:lnTo>
                    <a:pt x="2934" y="53783"/>
                  </a:lnTo>
                  <a:lnTo>
                    <a:pt x="5716" y="64271"/>
                  </a:lnTo>
                  <a:lnTo>
                    <a:pt x="8615" y="74578"/>
                  </a:lnTo>
                  <a:lnTo>
                    <a:pt x="11656" y="85052"/>
                  </a:lnTo>
                  <a:lnTo>
                    <a:pt x="14821" y="96044"/>
                  </a:lnTo>
                  <a:lnTo>
                    <a:pt x="18090" y="107677"/>
                  </a:lnTo>
                  <a:lnTo>
                    <a:pt x="21600" y="119585"/>
                  </a:lnTo>
                  <a:lnTo>
                    <a:pt x="25640" y="131043"/>
                  </a:lnTo>
                  <a:lnTo>
                    <a:pt x="30273" y="141625"/>
                  </a:lnTo>
                  <a:lnTo>
                    <a:pt x="33765" y="149623"/>
                  </a:lnTo>
                  <a:lnTo>
                    <a:pt x="34245" y="152751"/>
                  </a:lnTo>
                  <a:lnTo>
                    <a:pt x="32790" y="151377"/>
                  </a:lnTo>
                  <a:lnTo>
                    <a:pt x="30343" y="146798"/>
                  </a:lnTo>
                  <a:lnTo>
                    <a:pt x="27392" y="140119"/>
                  </a:lnTo>
                  <a:lnTo>
                    <a:pt x="24186" y="132084"/>
                  </a:lnTo>
                  <a:lnTo>
                    <a:pt x="21012" y="123012"/>
                  </a:lnTo>
                  <a:lnTo>
                    <a:pt x="18242" y="112904"/>
                  </a:lnTo>
                  <a:lnTo>
                    <a:pt x="16043" y="101830"/>
                  </a:lnTo>
                  <a:lnTo>
                    <a:pt x="14562" y="90114"/>
                  </a:lnTo>
                  <a:lnTo>
                    <a:pt x="14015" y="78245"/>
                  </a:lnTo>
                  <a:lnTo>
                    <a:pt x="14436" y="66526"/>
                  </a:lnTo>
                  <a:lnTo>
                    <a:pt x="16023" y="55386"/>
                  </a:lnTo>
                  <a:lnTo>
                    <a:pt x="19215" y="45436"/>
                  </a:lnTo>
                  <a:lnTo>
                    <a:pt x="24104" y="36896"/>
                  </a:lnTo>
                  <a:lnTo>
                    <a:pt x="30490" y="29653"/>
                  </a:lnTo>
                  <a:lnTo>
                    <a:pt x="38063" y="23465"/>
                  </a:lnTo>
                  <a:lnTo>
                    <a:pt x="46530" y="18080"/>
                  </a:lnTo>
                  <a:lnTo>
                    <a:pt x="55807" y="13443"/>
                  </a:lnTo>
                  <a:lnTo>
                    <a:pt x="66010" y="9692"/>
                  </a:lnTo>
                  <a:lnTo>
                    <a:pt x="77114" y="6831"/>
                  </a:lnTo>
                  <a:lnTo>
                    <a:pt x="88376" y="4734"/>
                  </a:lnTo>
                  <a:lnTo>
                    <a:pt x="99528" y="3016"/>
                  </a:lnTo>
                  <a:lnTo>
                    <a:pt x="111550" y="152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99070" y="484310"/>
              <a:ext cx="113117" cy="148329"/>
            </a:xfrm>
            <a:custGeom>
              <a:avLst/>
              <a:gdLst/>
              <a:ahLst/>
              <a:cxnLst/>
              <a:rect l="0" t="0" r="0" b="0"/>
              <a:pathLst>
                <a:path w="113117" h="148329">
                  <a:moveTo>
                    <a:pt x="75583" y="0"/>
                  </a:moveTo>
                  <a:lnTo>
                    <a:pt x="66781" y="3001"/>
                  </a:lnTo>
                  <a:lnTo>
                    <a:pt x="58435" y="6424"/>
                  </a:lnTo>
                  <a:lnTo>
                    <a:pt x="49745" y="10624"/>
                  </a:lnTo>
                  <a:lnTo>
                    <a:pt x="40970" y="15697"/>
                  </a:lnTo>
                  <a:lnTo>
                    <a:pt x="32771" y="21827"/>
                  </a:lnTo>
                  <a:lnTo>
                    <a:pt x="25486" y="29011"/>
                  </a:lnTo>
                  <a:lnTo>
                    <a:pt x="19123" y="37098"/>
                  </a:lnTo>
                  <a:lnTo>
                    <a:pt x="13542" y="45893"/>
                  </a:lnTo>
                  <a:lnTo>
                    <a:pt x="8577" y="55213"/>
                  </a:lnTo>
                  <a:lnTo>
                    <a:pt x="4395" y="64910"/>
                  </a:lnTo>
                  <a:lnTo>
                    <a:pt x="1483" y="74871"/>
                  </a:lnTo>
                  <a:lnTo>
                    <a:pt x="8" y="85011"/>
                  </a:lnTo>
                  <a:lnTo>
                    <a:pt x="0" y="95107"/>
                  </a:lnTo>
                  <a:lnTo>
                    <a:pt x="1515" y="104813"/>
                  </a:lnTo>
                  <a:lnTo>
                    <a:pt x="4429" y="113967"/>
                  </a:lnTo>
                  <a:lnTo>
                    <a:pt x="8657" y="122418"/>
                  </a:lnTo>
                  <a:lnTo>
                    <a:pt x="14235" y="129950"/>
                  </a:lnTo>
                  <a:lnTo>
                    <a:pt x="21059" y="136525"/>
                  </a:lnTo>
                  <a:lnTo>
                    <a:pt x="28910" y="141940"/>
                  </a:lnTo>
                  <a:lnTo>
                    <a:pt x="37551" y="145755"/>
                  </a:lnTo>
                  <a:lnTo>
                    <a:pt x="46764" y="147872"/>
                  </a:lnTo>
                  <a:lnTo>
                    <a:pt x="56221" y="148328"/>
                  </a:lnTo>
                  <a:lnTo>
                    <a:pt x="65489" y="147122"/>
                  </a:lnTo>
                  <a:lnTo>
                    <a:pt x="74345" y="144419"/>
                  </a:lnTo>
                  <a:lnTo>
                    <a:pt x="82596" y="140334"/>
                  </a:lnTo>
                  <a:lnTo>
                    <a:pt x="89993" y="134852"/>
                  </a:lnTo>
                  <a:lnTo>
                    <a:pt x="96481" y="128083"/>
                  </a:lnTo>
                  <a:lnTo>
                    <a:pt x="102009" y="119929"/>
                  </a:lnTo>
                  <a:lnTo>
                    <a:pt x="106431" y="110022"/>
                  </a:lnTo>
                  <a:lnTo>
                    <a:pt x="109775" y="98326"/>
                  </a:lnTo>
                  <a:lnTo>
                    <a:pt x="112038" y="85404"/>
                  </a:lnTo>
                  <a:lnTo>
                    <a:pt x="113116" y="72200"/>
                  </a:lnTo>
                  <a:lnTo>
                    <a:pt x="113061" y="59304"/>
                  </a:lnTo>
                  <a:lnTo>
                    <a:pt x="111824" y="47552"/>
                  </a:lnTo>
                  <a:lnTo>
                    <a:pt x="108848" y="37144"/>
                  </a:lnTo>
                  <a:lnTo>
                    <a:pt x="101639" y="28293"/>
                  </a:lnTo>
                  <a:lnTo>
                    <a:pt x="86111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95709" y="504957"/>
              <a:ext cx="181871" cy="337323"/>
            </a:xfrm>
            <a:custGeom>
              <a:avLst/>
              <a:gdLst/>
              <a:ahLst/>
              <a:cxnLst/>
              <a:rect l="0" t="0" r="0" b="0"/>
              <a:pathLst>
                <a:path w="181871" h="337323">
                  <a:moveTo>
                    <a:pt x="105285" y="84638"/>
                  </a:moveTo>
                  <a:lnTo>
                    <a:pt x="114020" y="87371"/>
                  </a:lnTo>
                  <a:lnTo>
                    <a:pt x="121726" y="88233"/>
                  </a:lnTo>
                  <a:lnTo>
                    <a:pt x="129119" y="87229"/>
                  </a:lnTo>
                  <a:lnTo>
                    <a:pt x="136035" y="84172"/>
                  </a:lnTo>
                  <a:lnTo>
                    <a:pt x="141917" y="78442"/>
                  </a:lnTo>
                  <a:lnTo>
                    <a:pt x="146527" y="69961"/>
                  </a:lnTo>
                  <a:lnTo>
                    <a:pt x="149621" y="59570"/>
                  </a:lnTo>
                  <a:lnTo>
                    <a:pt x="150798" y="48695"/>
                  </a:lnTo>
                  <a:lnTo>
                    <a:pt x="150026" y="38214"/>
                  </a:lnTo>
                  <a:lnTo>
                    <a:pt x="147406" y="28591"/>
                  </a:lnTo>
                  <a:lnTo>
                    <a:pt x="142989" y="20135"/>
                  </a:lnTo>
                  <a:lnTo>
                    <a:pt x="136983" y="12872"/>
                  </a:lnTo>
                  <a:lnTo>
                    <a:pt x="129700" y="6962"/>
                  </a:lnTo>
                  <a:lnTo>
                    <a:pt x="121450" y="2799"/>
                  </a:lnTo>
                  <a:lnTo>
                    <a:pt x="112506" y="447"/>
                  </a:lnTo>
                  <a:lnTo>
                    <a:pt x="103402" y="0"/>
                  </a:lnTo>
                  <a:lnTo>
                    <a:pt x="94903" y="1742"/>
                  </a:lnTo>
                  <a:lnTo>
                    <a:pt x="87380" y="5624"/>
                  </a:lnTo>
                  <a:lnTo>
                    <a:pt x="81009" y="11483"/>
                  </a:lnTo>
                  <a:lnTo>
                    <a:pt x="75946" y="19228"/>
                  </a:lnTo>
                  <a:lnTo>
                    <a:pt x="72142" y="28616"/>
                  </a:lnTo>
                  <a:lnTo>
                    <a:pt x="69722" y="39154"/>
                  </a:lnTo>
                  <a:lnTo>
                    <a:pt x="69063" y="50211"/>
                  </a:lnTo>
                  <a:lnTo>
                    <a:pt x="70220" y="61365"/>
                  </a:lnTo>
                  <a:lnTo>
                    <a:pt x="73283" y="71784"/>
                  </a:lnTo>
                  <a:lnTo>
                    <a:pt x="78536" y="80183"/>
                  </a:lnTo>
                  <a:lnTo>
                    <a:pt x="85910" y="86036"/>
                  </a:lnTo>
                  <a:lnTo>
                    <a:pt x="94590" y="89167"/>
                  </a:lnTo>
                  <a:lnTo>
                    <a:pt x="103252" y="89389"/>
                  </a:lnTo>
                  <a:lnTo>
                    <a:pt x="111141" y="86909"/>
                  </a:lnTo>
                  <a:lnTo>
                    <a:pt x="118059" y="82197"/>
                  </a:lnTo>
                  <a:lnTo>
                    <a:pt x="124088" y="75771"/>
                  </a:lnTo>
                  <a:lnTo>
                    <a:pt x="129407" y="68163"/>
                  </a:lnTo>
                  <a:lnTo>
                    <a:pt x="134444" y="62319"/>
                  </a:lnTo>
                  <a:lnTo>
                    <a:pt x="139163" y="61792"/>
                  </a:lnTo>
                  <a:lnTo>
                    <a:pt x="143006" y="65914"/>
                  </a:lnTo>
                  <a:lnTo>
                    <a:pt x="146261" y="73314"/>
                  </a:lnTo>
                  <a:lnTo>
                    <a:pt x="149304" y="82928"/>
                  </a:lnTo>
                  <a:lnTo>
                    <a:pt x="152343" y="94021"/>
                  </a:lnTo>
                  <a:lnTo>
                    <a:pt x="155456" y="106103"/>
                  </a:lnTo>
                  <a:lnTo>
                    <a:pt x="158660" y="119008"/>
                  </a:lnTo>
                  <a:lnTo>
                    <a:pt x="161945" y="132825"/>
                  </a:lnTo>
                  <a:lnTo>
                    <a:pt x="165295" y="147527"/>
                  </a:lnTo>
                  <a:lnTo>
                    <a:pt x="168693" y="162659"/>
                  </a:lnTo>
                  <a:lnTo>
                    <a:pt x="172126" y="177440"/>
                  </a:lnTo>
                  <a:lnTo>
                    <a:pt x="175575" y="191456"/>
                  </a:lnTo>
                  <a:lnTo>
                    <a:pt x="178703" y="204647"/>
                  </a:lnTo>
                  <a:lnTo>
                    <a:pt x="180892" y="217120"/>
                  </a:lnTo>
                  <a:lnTo>
                    <a:pt x="181870" y="229029"/>
                  </a:lnTo>
                  <a:lnTo>
                    <a:pt x="181371" y="240520"/>
                  </a:lnTo>
                  <a:lnTo>
                    <a:pt x="178984" y="251711"/>
                  </a:lnTo>
                  <a:lnTo>
                    <a:pt x="174661" y="262681"/>
                  </a:lnTo>
                  <a:lnTo>
                    <a:pt x="168334" y="273170"/>
                  </a:lnTo>
                  <a:lnTo>
                    <a:pt x="159743" y="282608"/>
                  </a:lnTo>
                  <a:lnTo>
                    <a:pt x="148969" y="290760"/>
                  </a:lnTo>
                  <a:lnTo>
                    <a:pt x="136516" y="297385"/>
                  </a:lnTo>
                  <a:lnTo>
                    <a:pt x="123103" y="302086"/>
                  </a:lnTo>
                  <a:lnTo>
                    <a:pt x="109239" y="304847"/>
                  </a:lnTo>
                  <a:lnTo>
                    <a:pt x="95357" y="306261"/>
                  </a:lnTo>
                  <a:lnTo>
                    <a:pt x="81891" y="307303"/>
                  </a:lnTo>
                  <a:lnTo>
                    <a:pt x="69028" y="308575"/>
                  </a:lnTo>
                  <a:lnTo>
                    <a:pt x="56916" y="310453"/>
                  </a:lnTo>
                  <a:lnTo>
                    <a:pt x="45767" y="313251"/>
                  </a:lnTo>
                  <a:lnTo>
                    <a:pt x="35606" y="317021"/>
                  </a:lnTo>
                  <a:lnTo>
                    <a:pt x="26599" y="321335"/>
                  </a:lnTo>
                  <a:lnTo>
                    <a:pt x="18257" y="325828"/>
                  </a:lnTo>
                  <a:lnTo>
                    <a:pt x="9847" y="330895"/>
                  </a:lnTo>
                  <a:lnTo>
                    <a:pt x="0" y="3373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3" y="480617"/>
              <a:ext cx="84228" cy="112527"/>
            </a:xfrm>
            <a:custGeom>
              <a:avLst/>
              <a:gdLst/>
              <a:ahLst/>
              <a:cxnLst/>
              <a:rect l="0" t="0" r="0" b="0"/>
              <a:pathLst>
                <a:path w="84228" h="112527">
                  <a:moveTo>
                    <a:pt x="0" y="45807"/>
                  </a:moveTo>
                  <a:lnTo>
                    <a:pt x="3001" y="57408"/>
                  </a:lnTo>
                  <a:lnTo>
                    <a:pt x="6423" y="67257"/>
                  </a:lnTo>
                  <a:lnTo>
                    <a:pt x="10615" y="76267"/>
                  </a:lnTo>
                  <a:lnTo>
                    <a:pt x="15342" y="84881"/>
                  </a:lnTo>
                  <a:lnTo>
                    <a:pt x="20175" y="93557"/>
                  </a:lnTo>
                  <a:lnTo>
                    <a:pt x="24797" y="102480"/>
                  </a:lnTo>
                  <a:lnTo>
                    <a:pt x="27206" y="109827"/>
                  </a:lnTo>
                  <a:lnTo>
                    <a:pt x="25677" y="112526"/>
                  </a:lnTo>
                  <a:lnTo>
                    <a:pt x="21906" y="110215"/>
                  </a:lnTo>
                  <a:lnTo>
                    <a:pt x="17129" y="104218"/>
                  </a:lnTo>
                  <a:lnTo>
                    <a:pt x="12123" y="96045"/>
                  </a:lnTo>
                  <a:lnTo>
                    <a:pt x="7279" y="86710"/>
                  </a:lnTo>
                  <a:lnTo>
                    <a:pt x="3212" y="76782"/>
                  </a:lnTo>
                  <a:lnTo>
                    <a:pt x="841" y="66554"/>
                  </a:lnTo>
                  <a:lnTo>
                    <a:pt x="510" y="56182"/>
                  </a:lnTo>
                  <a:lnTo>
                    <a:pt x="2067" y="45903"/>
                  </a:lnTo>
                  <a:lnTo>
                    <a:pt x="5163" y="36061"/>
                  </a:lnTo>
                  <a:lnTo>
                    <a:pt x="9436" y="26815"/>
                  </a:lnTo>
                  <a:lnTo>
                    <a:pt x="14895" y="18469"/>
                  </a:lnTo>
                  <a:lnTo>
                    <a:pt x="21906" y="11539"/>
                  </a:lnTo>
                  <a:lnTo>
                    <a:pt x="30532" y="6180"/>
                  </a:lnTo>
                  <a:lnTo>
                    <a:pt x="40154" y="2416"/>
                  </a:lnTo>
                  <a:lnTo>
                    <a:pt x="50689" y="53"/>
                  </a:lnTo>
                  <a:lnTo>
                    <a:pt x="64181" y="0"/>
                  </a:lnTo>
                  <a:lnTo>
                    <a:pt x="84227" y="36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16549" y="462331"/>
              <a:ext cx="89773" cy="134970"/>
            </a:xfrm>
            <a:custGeom>
              <a:avLst/>
              <a:gdLst/>
              <a:ahLst/>
              <a:cxnLst/>
              <a:rect l="0" t="0" r="0" b="0"/>
              <a:pathLst>
                <a:path w="89773" h="134970">
                  <a:moveTo>
                    <a:pt x="16072" y="43036"/>
                  </a:moveTo>
                  <a:lnTo>
                    <a:pt x="27741" y="42969"/>
                  </a:lnTo>
                  <a:lnTo>
                    <a:pt x="38229" y="42329"/>
                  </a:lnTo>
                  <a:lnTo>
                    <a:pt x="48522" y="41023"/>
                  </a:lnTo>
                  <a:lnTo>
                    <a:pt x="58477" y="38818"/>
                  </a:lnTo>
                  <a:lnTo>
                    <a:pt x="67525" y="35205"/>
                  </a:lnTo>
                  <a:lnTo>
                    <a:pt x="75389" y="30041"/>
                  </a:lnTo>
                  <a:lnTo>
                    <a:pt x="81476" y="23812"/>
                  </a:lnTo>
                  <a:lnTo>
                    <a:pt x="84747" y="17409"/>
                  </a:lnTo>
                  <a:lnTo>
                    <a:pt x="84902" y="11377"/>
                  </a:lnTo>
                  <a:lnTo>
                    <a:pt x="82258" y="6213"/>
                  </a:lnTo>
                  <a:lnTo>
                    <a:pt x="77369" y="2509"/>
                  </a:lnTo>
                  <a:lnTo>
                    <a:pt x="70790" y="439"/>
                  </a:lnTo>
                  <a:lnTo>
                    <a:pt x="62988" y="0"/>
                  </a:lnTo>
                  <a:lnTo>
                    <a:pt x="54324" y="1210"/>
                  </a:lnTo>
                  <a:lnTo>
                    <a:pt x="45070" y="3914"/>
                  </a:lnTo>
                  <a:lnTo>
                    <a:pt x="35742" y="7997"/>
                  </a:lnTo>
                  <a:lnTo>
                    <a:pt x="27085" y="13477"/>
                  </a:lnTo>
                  <a:lnTo>
                    <a:pt x="19454" y="20239"/>
                  </a:lnTo>
                  <a:lnTo>
                    <a:pt x="13008" y="28218"/>
                  </a:lnTo>
                  <a:lnTo>
                    <a:pt x="7895" y="37477"/>
                  </a:lnTo>
                  <a:lnTo>
                    <a:pt x="4052" y="47923"/>
                  </a:lnTo>
                  <a:lnTo>
                    <a:pt x="1436" y="59192"/>
                  </a:lnTo>
                  <a:lnTo>
                    <a:pt x="113" y="70747"/>
                  </a:lnTo>
                  <a:lnTo>
                    <a:pt x="0" y="82254"/>
                  </a:lnTo>
                  <a:lnTo>
                    <a:pt x="1058" y="93419"/>
                  </a:lnTo>
                  <a:lnTo>
                    <a:pt x="3363" y="103917"/>
                  </a:lnTo>
                  <a:lnTo>
                    <a:pt x="6843" y="113629"/>
                  </a:lnTo>
                  <a:lnTo>
                    <a:pt x="11467" y="122133"/>
                  </a:lnTo>
                  <a:lnTo>
                    <a:pt x="17320" y="128642"/>
                  </a:lnTo>
                  <a:lnTo>
                    <a:pt x="24332" y="132904"/>
                  </a:lnTo>
                  <a:lnTo>
                    <a:pt x="32310" y="134969"/>
                  </a:lnTo>
                  <a:lnTo>
                    <a:pt x="41036" y="134925"/>
                  </a:lnTo>
                  <a:lnTo>
                    <a:pt x="50298" y="133055"/>
                  </a:lnTo>
                  <a:lnTo>
                    <a:pt x="59483" y="130040"/>
                  </a:lnTo>
                  <a:lnTo>
                    <a:pt x="68477" y="126570"/>
                  </a:lnTo>
                  <a:lnTo>
                    <a:pt x="78067" y="122346"/>
                  </a:lnTo>
                  <a:lnTo>
                    <a:pt x="89772" y="1167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39934" y="421139"/>
              <a:ext cx="109641" cy="159805"/>
            </a:xfrm>
            <a:custGeom>
              <a:avLst/>
              <a:gdLst/>
              <a:ahLst/>
              <a:cxnLst/>
              <a:rect l="0" t="0" r="0" b="0"/>
              <a:pathLst>
                <a:path w="109641" h="159805">
                  <a:moveTo>
                    <a:pt x="71672" y="0"/>
                  </a:moveTo>
                  <a:lnTo>
                    <a:pt x="60071" y="3001"/>
                  </a:lnTo>
                  <a:lnTo>
                    <a:pt x="50222" y="6424"/>
                  </a:lnTo>
                  <a:lnTo>
                    <a:pt x="41217" y="10624"/>
                  </a:lnTo>
                  <a:lnTo>
                    <a:pt x="32775" y="15697"/>
                  </a:lnTo>
                  <a:lnTo>
                    <a:pt x="24748" y="21827"/>
                  </a:lnTo>
                  <a:lnTo>
                    <a:pt x="17039" y="29011"/>
                  </a:lnTo>
                  <a:lnTo>
                    <a:pt x="10053" y="37098"/>
                  </a:lnTo>
                  <a:lnTo>
                    <a:pt x="4646" y="45893"/>
                  </a:lnTo>
                  <a:lnTo>
                    <a:pt x="1176" y="55199"/>
                  </a:lnTo>
                  <a:lnTo>
                    <a:pt x="0" y="64378"/>
                  </a:lnTo>
                  <a:lnTo>
                    <a:pt x="1713" y="72394"/>
                  </a:lnTo>
                  <a:lnTo>
                    <a:pt x="6348" y="78774"/>
                  </a:lnTo>
                  <a:lnTo>
                    <a:pt x="13342" y="83394"/>
                  </a:lnTo>
                  <a:lnTo>
                    <a:pt x="21847" y="86210"/>
                  </a:lnTo>
                  <a:lnTo>
                    <a:pt x="31229" y="87405"/>
                  </a:lnTo>
                  <a:lnTo>
                    <a:pt x="41268" y="87447"/>
                  </a:lnTo>
                  <a:lnTo>
                    <a:pt x="52057" y="86962"/>
                  </a:lnTo>
                  <a:lnTo>
                    <a:pt x="63594" y="86364"/>
                  </a:lnTo>
                  <a:lnTo>
                    <a:pt x="75288" y="86325"/>
                  </a:lnTo>
                  <a:lnTo>
                    <a:pt x="86081" y="87822"/>
                  </a:lnTo>
                  <a:lnTo>
                    <a:pt x="95436" y="91246"/>
                  </a:lnTo>
                  <a:lnTo>
                    <a:pt x="102853" y="96481"/>
                  </a:lnTo>
                  <a:lnTo>
                    <a:pt x="107629" y="103199"/>
                  </a:lnTo>
                  <a:lnTo>
                    <a:pt x="109640" y="111040"/>
                  </a:lnTo>
                  <a:lnTo>
                    <a:pt x="108905" y="119368"/>
                  </a:lnTo>
                  <a:lnTo>
                    <a:pt x="105311" y="127330"/>
                  </a:lnTo>
                  <a:lnTo>
                    <a:pt x="99088" y="134488"/>
                  </a:lnTo>
                  <a:lnTo>
                    <a:pt x="90864" y="140782"/>
                  </a:lnTo>
                  <a:lnTo>
                    <a:pt x="81453" y="146324"/>
                  </a:lnTo>
                  <a:lnTo>
                    <a:pt x="71437" y="151267"/>
                  </a:lnTo>
                  <a:lnTo>
                    <a:pt x="61396" y="155422"/>
                  </a:lnTo>
                  <a:lnTo>
                    <a:pt x="50919" y="158547"/>
                  </a:lnTo>
                  <a:lnTo>
                    <a:pt x="37974" y="159804"/>
                  </a:lnTo>
                  <a:lnTo>
                    <a:pt x="19029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90132" y="421139"/>
              <a:ext cx="97738" cy="178986"/>
            </a:xfrm>
            <a:custGeom>
              <a:avLst/>
              <a:gdLst/>
              <a:ahLst/>
              <a:cxnLst/>
              <a:rect l="0" t="0" r="0" b="0"/>
              <a:pathLst>
                <a:path w="97738" h="178986">
                  <a:moveTo>
                    <a:pt x="89930" y="0"/>
                  </a:moveTo>
                  <a:lnTo>
                    <a:pt x="81128" y="2934"/>
                  </a:lnTo>
                  <a:lnTo>
                    <a:pt x="72782" y="5716"/>
                  </a:lnTo>
                  <a:lnTo>
                    <a:pt x="64083" y="8621"/>
                  </a:lnTo>
                  <a:lnTo>
                    <a:pt x="54962" y="11834"/>
                  </a:lnTo>
                  <a:lnTo>
                    <a:pt x="45467" y="15647"/>
                  </a:lnTo>
                  <a:lnTo>
                    <a:pt x="35684" y="20169"/>
                  </a:lnTo>
                  <a:lnTo>
                    <a:pt x="26016" y="25505"/>
                  </a:lnTo>
                  <a:lnTo>
                    <a:pt x="17139" y="31841"/>
                  </a:lnTo>
                  <a:lnTo>
                    <a:pt x="9377" y="39170"/>
                  </a:lnTo>
                  <a:lnTo>
                    <a:pt x="3355" y="47023"/>
                  </a:lnTo>
                  <a:lnTo>
                    <a:pt x="124" y="54600"/>
                  </a:lnTo>
                  <a:lnTo>
                    <a:pt x="0" y="61464"/>
                  </a:lnTo>
                  <a:lnTo>
                    <a:pt x="2833" y="67374"/>
                  </a:lnTo>
                  <a:lnTo>
                    <a:pt x="8381" y="72120"/>
                  </a:lnTo>
                  <a:lnTo>
                    <a:pt x="16216" y="75720"/>
                  </a:lnTo>
                  <a:lnTo>
                    <a:pt x="25675" y="78512"/>
                  </a:lnTo>
                  <a:lnTo>
                    <a:pt x="35991" y="81016"/>
                  </a:lnTo>
                  <a:lnTo>
                    <a:pt x="46654" y="83567"/>
                  </a:lnTo>
                  <a:lnTo>
                    <a:pt x="57248" y="86454"/>
                  </a:lnTo>
                  <a:lnTo>
                    <a:pt x="67363" y="90005"/>
                  </a:lnTo>
                  <a:lnTo>
                    <a:pt x="76816" y="94329"/>
                  </a:lnTo>
                  <a:lnTo>
                    <a:pt x="85148" y="99522"/>
                  </a:lnTo>
                  <a:lnTo>
                    <a:pt x="91541" y="105758"/>
                  </a:lnTo>
                  <a:lnTo>
                    <a:pt x="95724" y="113022"/>
                  </a:lnTo>
                  <a:lnTo>
                    <a:pt x="97737" y="121000"/>
                  </a:lnTo>
                  <a:lnTo>
                    <a:pt x="97660" y="129192"/>
                  </a:lnTo>
                  <a:lnTo>
                    <a:pt x="95749" y="137283"/>
                  </a:lnTo>
                  <a:lnTo>
                    <a:pt x="92044" y="144831"/>
                  </a:lnTo>
                  <a:lnTo>
                    <a:pt x="86293" y="151215"/>
                  </a:lnTo>
                  <a:lnTo>
                    <a:pt x="78549" y="156211"/>
                  </a:lnTo>
                  <a:lnTo>
                    <a:pt x="69338" y="160128"/>
                  </a:lnTo>
                  <a:lnTo>
                    <a:pt x="58388" y="164098"/>
                  </a:lnTo>
                  <a:lnTo>
                    <a:pt x="42502" y="169588"/>
                  </a:lnTo>
                  <a:lnTo>
                    <a:pt x="16230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64290" y="46325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1"/>
                  </a:lnTo>
                  <a:lnTo>
                    <a:pt x="206" y="85443"/>
                  </a:lnTo>
                  <a:lnTo>
                    <a:pt x="1108" y="99597"/>
                  </a:lnTo>
                  <a:lnTo>
                    <a:pt x="3906" y="11827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53761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37989" y="410611"/>
              <a:ext cx="105286" cy="156696"/>
            </a:xfrm>
            <a:custGeom>
              <a:avLst/>
              <a:gdLst/>
              <a:ahLst/>
              <a:cxnLst/>
              <a:rect l="0" t="0" r="0" b="0"/>
              <a:pathLst>
                <a:path w="105286" h="156696">
                  <a:moveTo>
                    <a:pt x="0" y="21057"/>
                  </a:moveTo>
                  <a:lnTo>
                    <a:pt x="2934" y="32725"/>
                  </a:lnTo>
                  <a:lnTo>
                    <a:pt x="5716" y="43214"/>
                  </a:lnTo>
                  <a:lnTo>
                    <a:pt x="8616" y="53516"/>
                  </a:lnTo>
                  <a:lnTo>
                    <a:pt x="11656" y="63817"/>
                  </a:lnTo>
                  <a:lnTo>
                    <a:pt x="14821" y="74161"/>
                  </a:lnTo>
                  <a:lnTo>
                    <a:pt x="18090" y="84550"/>
                  </a:lnTo>
                  <a:lnTo>
                    <a:pt x="21601" y="94978"/>
                  </a:lnTo>
                  <a:lnTo>
                    <a:pt x="25641" y="105436"/>
                  </a:lnTo>
                  <a:lnTo>
                    <a:pt x="30323" y="115912"/>
                  </a:lnTo>
                  <a:lnTo>
                    <a:pt x="35602" y="126234"/>
                  </a:lnTo>
                  <a:lnTo>
                    <a:pt x="41371" y="136091"/>
                  </a:lnTo>
                  <a:lnTo>
                    <a:pt x="47527" y="145319"/>
                  </a:lnTo>
                  <a:lnTo>
                    <a:pt x="54459" y="152817"/>
                  </a:lnTo>
                  <a:lnTo>
                    <a:pt x="61877" y="156695"/>
                  </a:lnTo>
                  <a:lnTo>
                    <a:pt x="68380" y="156446"/>
                  </a:lnTo>
                  <a:lnTo>
                    <a:pt x="73850" y="152526"/>
                  </a:lnTo>
                  <a:lnTo>
                    <a:pt x="78584" y="145687"/>
                  </a:lnTo>
                  <a:lnTo>
                    <a:pt x="82690" y="136505"/>
                  </a:lnTo>
                  <a:lnTo>
                    <a:pt x="86034" y="125283"/>
                  </a:lnTo>
                  <a:lnTo>
                    <a:pt x="88602" y="112365"/>
                  </a:lnTo>
                  <a:lnTo>
                    <a:pt x="90656" y="98450"/>
                  </a:lnTo>
                  <a:lnTo>
                    <a:pt x="92646" y="84494"/>
                  </a:lnTo>
                  <a:lnTo>
                    <a:pt x="94831" y="71039"/>
                  </a:lnTo>
                  <a:lnTo>
                    <a:pt x="97140" y="58296"/>
                  </a:lnTo>
                  <a:lnTo>
                    <a:pt x="99479" y="44873"/>
                  </a:lnTo>
                  <a:lnTo>
                    <a:pt x="102058" y="273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72915" y="418287"/>
              <a:ext cx="146659" cy="202895"/>
            </a:xfrm>
            <a:custGeom>
              <a:avLst/>
              <a:gdLst/>
              <a:ahLst/>
              <a:cxnLst/>
              <a:rect l="0" t="0" r="0" b="0"/>
              <a:pathLst>
                <a:path w="146659" h="202895">
                  <a:moveTo>
                    <a:pt x="44059" y="55495"/>
                  </a:moveTo>
                  <a:lnTo>
                    <a:pt x="52860" y="61295"/>
                  </a:lnTo>
                  <a:lnTo>
                    <a:pt x="61207" y="66220"/>
                  </a:lnTo>
                  <a:lnTo>
                    <a:pt x="69906" y="70713"/>
                  </a:lnTo>
                  <a:lnTo>
                    <a:pt x="79027" y="74588"/>
                  </a:lnTo>
                  <a:lnTo>
                    <a:pt x="88522" y="77305"/>
                  </a:lnTo>
                  <a:lnTo>
                    <a:pt x="98309" y="78651"/>
                  </a:lnTo>
                  <a:lnTo>
                    <a:pt x="108149" y="78407"/>
                  </a:lnTo>
                  <a:lnTo>
                    <a:pt x="117675" y="76193"/>
                  </a:lnTo>
                  <a:lnTo>
                    <a:pt x="126695" y="71996"/>
                  </a:lnTo>
                  <a:lnTo>
                    <a:pt x="134715" y="66094"/>
                  </a:lnTo>
                  <a:lnTo>
                    <a:pt x="140892" y="58853"/>
                  </a:lnTo>
                  <a:lnTo>
                    <a:pt x="144920" y="50621"/>
                  </a:lnTo>
                  <a:lnTo>
                    <a:pt x="146658" y="41843"/>
                  </a:lnTo>
                  <a:lnTo>
                    <a:pt x="145863" y="33040"/>
                  </a:lnTo>
                  <a:lnTo>
                    <a:pt x="142656" y="24503"/>
                  </a:lnTo>
                  <a:lnTo>
                    <a:pt x="137267" y="16638"/>
                  </a:lnTo>
                  <a:lnTo>
                    <a:pt x="129847" y="10034"/>
                  </a:lnTo>
                  <a:lnTo>
                    <a:pt x="120680" y="4899"/>
                  </a:lnTo>
                  <a:lnTo>
                    <a:pt x="110292" y="1435"/>
                  </a:lnTo>
                  <a:lnTo>
                    <a:pt x="99336" y="0"/>
                  </a:lnTo>
                  <a:lnTo>
                    <a:pt x="88232" y="586"/>
                  </a:lnTo>
                  <a:lnTo>
                    <a:pt x="77168" y="2740"/>
                  </a:lnTo>
                  <a:lnTo>
                    <a:pt x="66207" y="5779"/>
                  </a:lnTo>
                  <a:lnTo>
                    <a:pt x="55361" y="9232"/>
                  </a:lnTo>
                  <a:lnTo>
                    <a:pt x="44942" y="13173"/>
                  </a:lnTo>
                  <a:lnTo>
                    <a:pt x="35543" y="18102"/>
                  </a:lnTo>
                  <a:lnTo>
                    <a:pt x="27405" y="24237"/>
                  </a:lnTo>
                  <a:lnTo>
                    <a:pt x="20448" y="31663"/>
                  </a:lnTo>
                  <a:lnTo>
                    <a:pt x="14458" y="40484"/>
                  </a:lnTo>
                  <a:lnTo>
                    <a:pt x="9214" y="50614"/>
                  </a:lnTo>
                  <a:lnTo>
                    <a:pt x="4844" y="61994"/>
                  </a:lnTo>
                  <a:lnTo>
                    <a:pt x="1804" y="74682"/>
                  </a:lnTo>
                  <a:lnTo>
                    <a:pt x="239" y="88576"/>
                  </a:lnTo>
                  <a:lnTo>
                    <a:pt x="0" y="103142"/>
                  </a:lnTo>
                  <a:lnTo>
                    <a:pt x="828" y="117532"/>
                  </a:lnTo>
                  <a:lnTo>
                    <a:pt x="2463" y="131276"/>
                  </a:lnTo>
                  <a:lnTo>
                    <a:pt x="4848" y="144113"/>
                  </a:lnTo>
                  <a:lnTo>
                    <a:pt x="8119" y="155815"/>
                  </a:lnTo>
                  <a:lnTo>
                    <a:pt x="12288" y="166380"/>
                  </a:lnTo>
                  <a:lnTo>
                    <a:pt x="17562" y="175644"/>
                  </a:lnTo>
                  <a:lnTo>
                    <a:pt x="24391" y="183204"/>
                  </a:lnTo>
                  <a:lnTo>
                    <a:pt x="32870" y="188997"/>
                  </a:lnTo>
                  <a:lnTo>
                    <a:pt x="42578" y="193254"/>
                  </a:lnTo>
                  <a:lnTo>
                    <a:pt x="53919" y="196747"/>
                  </a:lnTo>
                  <a:lnTo>
                    <a:pt x="70123" y="199785"/>
                  </a:lnTo>
                  <a:lnTo>
                    <a:pt x="96701" y="2028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90093" y="621181"/>
              <a:ext cx="2800581" cy="132871"/>
            </a:xfrm>
            <a:custGeom>
              <a:avLst/>
              <a:gdLst/>
              <a:ahLst/>
              <a:cxnLst/>
              <a:rect l="0" t="0" r="0" b="0"/>
              <a:pathLst>
                <a:path w="2800581" h="132871">
                  <a:moveTo>
                    <a:pt x="2800580" y="0"/>
                  </a:moveTo>
                  <a:lnTo>
                    <a:pt x="2797580" y="8734"/>
                  </a:lnTo>
                  <a:lnTo>
                    <a:pt x="2794157" y="16441"/>
                  </a:lnTo>
                  <a:lnTo>
                    <a:pt x="2789961" y="23843"/>
                  </a:lnTo>
                  <a:lnTo>
                    <a:pt x="2785061" y="31104"/>
                  </a:lnTo>
                  <a:lnTo>
                    <a:pt x="2779580" y="38283"/>
                  </a:lnTo>
                  <a:lnTo>
                    <a:pt x="2773640" y="45399"/>
                  </a:lnTo>
                  <a:lnTo>
                    <a:pt x="2767033" y="52144"/>
                  </a:lnTo>
                  <a:lnTo>
                    <a:pt x="2759238" y="57914"/>
                  </a:lnTo>
                  <a:lnTo>
                    <a:pt x="2750076" y="62449"/>
                  </a:lnTo>
                  <a:lnTo>
                    <a:pt x="2739992" y="65493"/>
                  </a:lnTo>
                  <a:lnTo>
                    <a:pt x="2729838" y="66636"/>
                  </a:lnTo>
                  <a:lnTo>
                    <a:pt x="2720119" y="65851"/>
                  </a:lnTo>
                  <a:lnTo>
                    <a:pt x="2710814" y="63561"/>
                  </a:lnTo>
                  <a:lnTo>
                    <a:pt x="2701580" y="60431"/>
                  </a:lnTo>
                  <a:lnTo>
                    <a:pt x="2692184" y="56926"/>
                  </a:lnTo>
                  <a:lnTo>
                    <a:pt x="2682552" y="53289"/>
                  </a:lnTo>
                  <a:lnTo>
                    <a:pt x="2672692" y="49629"/>
                  </a:lnTo>
                  <a:lnTo>
                    <a:pt x="2662649" y="46000"/>
                  </a:lnTo>
                  <a:lnTo>
                    <a:pt x="2652631" y="42903"/>
                  </a:lnTo>
                  <a:lnTo>
                    <a:pt x="2642985" y="41261"/>
                  </a:lnTo>
                  <a:lnTo>
                    <a:pt x="2633866" y="41455"/>
                  </a:lnTo>
                  <a:lnTo>
                    <a:pt x="2625099" y="43383"/>
                  </a:lnTo>
                  <a:lnTo>
                    <a:pt x="2616292" y="46736"/>
                  </a:lnTo>
                  <a:lnTo>
                    <a:pt x="2607216" y="51171"/>
                  </a:lnTo>
                  <a:lnTo>
                    <a:pt x="2597813" y="56231"/>
                  </a:lnTo>
                  <a:lnTo>
                    <a:pt x="2588116" y="61378"/>
                  </a:lnTo>
                  <a:lnTo>
                    <a:pt x="2578176" y="66303"/>
                  </a:lnTo>
                  <a:lnTo>
                    <a:pt x="2567889" y="70588"/>
                  </a:lnTo>
                  <a:lnTo>
                    <a:pt x="2556999" y="73635"/>
                  </a:lnTo>
                  <a:lnTo>
                    <a:pt x="2545417" y="75233"/>
                  </a:lnTo>
                  <a:lnTo>
                    <a:pt x="2533369" y="75339"/>
                  </a:lnTo>
                  <a:lnTo>
                    <a:pt x="2521282" y="73898"/>
                  </a:lnTo>
                  <a:lnTo>
                    <a:pt x="2509406" y="71050"/>
                  </a:lnTo>
                  <a:lnTo>
                    <a:pt x="2497652" y="67378"/>
                  </a:lnTo>
                  <a:lnTo>
                    <a:pt x="2485695" y="63770"/>
                  </a:lnTo>
                  <a:lnTo>
                    <a:pt x="2473358" y="60728"/>
                  </a:lnTo>
                  <a:lnTo>
                    <a:pt x="2460784" y="58538"/>
                  </a:lnTo>
                  <a:lnTo>
                    <a:pt x="2448335" y="57444"/>
                  </a:lnTo>
                  <a:lnTo>
                    <a:pt x="2436219" y="57453"/>
                  </a:lnTo>
                  <a:lnTo>
                    <a:pt x="2424471" y="58408"/>
                  </a:lnTo>
                  <a:lnTo>
                    <a:pt x="2413049" y="60103"/>
                  </a:lnTo>
                  <a:lnTo>
                    <a:pt x="2401885" y="62349"/>
                  </a:lnTo>
                  <a:lnTo>
                    <a:pt x="2390913" y="64989"/>
                  </a:lnTo>
                  <a:lnTo>
                    <a:pt x="2380079" y="67905"/>
                  </a:lnTo>
                  <a:lnTo>
                    <a:pt x="2369338" y="70999"/>
                  </a:lnTo>
                  <a:lnTo>
                    <a:pt x="2358496" y="73719"/>
                  </a:lnTo>
                  <a:lnTo>
                    <a:pt x="2347223" y="75101"/>
                  </a:lnTo>
                  <a:lnTo>
                    <a:pt x="2335382" y="74733"/>
                  </a:lnTo>
                  <a:lnTo>
                    <a:pt x="2323157" y="72857"/>
                  </a:lnTo>
                  <a:lnTo>
                    <a:pt x="2310952" y="70070"/>
                  </a:lnTo>
                  <a:lnTo>
                    <a:pt x="2299007" y="66824"/>
                  </a:lnTo>
                  <a:lnTo>
                    <a:pt x="2287545" y="63207"/>
                  </a:lnTo>
                  <a:lnTo>
                    <a:pt x="2276848" y="59034"/>
                  </a:lnTo>
                  <a:lnTo>
                    <a:pt x="2266980" y="54243"/>
                  </a:lnTo>
                  <a:lnTo>
                    <a:pt x="2257522" y="49214"/>
                  </a:lnTo>
                  <a:lnTo>
                    <a:pt x="2247712" y="44671"/>
                  </a:lnTo>
                  <a:lnTo>
                    <a:pt x="2237140" y="40986"/>
                  </a:lnTo>
                  <a:lnTo>
                    <a:pt x="2225748" y="38190"/>
                  </a:lnTo>
                  <a:lnTo>
                    <a:pt x="2213643" y="36156"/>
                  </a:lnTo>
                  <a:lnTo>
                    <a:pt x="2200986" y="34724"/>
                  </a:lnTo>
                  <a:lnTo>
                    <a:pt x="2188250" y="34067"/>
                  </a:lnTo>
                  <a:lnTo>
                    <a:pt x="2176166" y="34675"/>
                  </a:lnTo>
                  <a:lnTo>
                    <a:pt x="2165078" y="36707"/>
                  </a:lnTo>
                  <a:lnTo>
                    <a:pt x="2154822" y="39867"/>
                  </a:lnTo>
                  <a:lnTo>
                    <a:pt x="2144935" y="43598"/>
                  </a:lnTo>
                  <a:lnTo>
                    <a:pt x="2135088" y="47512"/>
                  </a:lnTo>
                  <a:lnTo>
                    <a:pt x="2124981" y="51427"/>
                  </a:lnTo>
                  <a:lnTo>
                    <a:pt x="2114269" y="55274"/>
                  </a:lnTo>
                  <a:lnTo>
                    <a:pt x="2102836" y="59034"/>
                  </a:lnTo>
                  <a:lnTo>
                    <a:pt x="2090901" y="62388"/>
                  </a:lnTo>
                  <a:lnTo>
                    <a:pt x="2078897" y="64735"/>
                  </a:lnTo>
                  <a:lnTo>
                    <a:pt x="2067076" y="65832"/>
                  </a:lnTo>
                  <a:lnTo>
                    <a:pt x="2055191" y="65755"/>
                  </a:lnTo>
                  <a:lnTo>
                    <a:pt x="2042613" y="64716"/>
                  </a:lnTo>
                  <a:lnTo>
                    <a:pt x="2029047" y="62943"/>
                  </a:lnTo>
                  <a:lnTo>
                    <a:pt x="2014833" y="60636"/>
                  </a:lnTo>
                  <a:lnTo>
                    <a:pt x="2000745" y="57950"/>
                  </a:lnTo>
                  <a:lnTo>
                    <a:pt x="1987231" y="55001"/>
                  </a:lnTo>
                  <a:lnTo>
                    <a:pt x="1974395" y="51870"/>
                  </a:lnTo>
                  <a:lnTo>
                    <a:pt x="1962168" y="48615"/>
                  </a:lnTo>
                  <a:lnTo>
                    <a:pt x="1950423" y="45282"/>
                  </a:lnTo>
                  <a:lnTo>
                    <a:pt x="1938875" y="42060"/>
                  </a:lnTo>
                  <a:lnTo>
                    <a:pt x="1927114" y="39275"/>
                  </a:lnTo>
                  <a:lnTo>
                    <a:pt x="1914938" y="37075"/>
                  </a:lnTo>
                  <a:lnTo>
                    <a:pt x="1902486" y="35598"/>
                  </a:lnTo>
                  <a:lnTo>
                    <a:pt x="1890126" y="35057"/>
                  </a:lnTo>
                  <a:lnTo>
                    <a:pt x="1878068" y="35472"/>
                  </a:lnTo>
                  <a:lnTo>
                    <a:pt x="1866191" y="36716"/>
                  </a:lnTo>
                  <a:lnTo>
                    <a:pt x="1854151" y="38615"/>
                  </a:lnTo>
                  <a:lnTo>
                    <a:pt x="1841750" y="40995"/>
                  </a:lnTo>
                  <a:lnTo>
                    <a:pt x="1828793" y="43557"/>
                  </a:lnTo>
                  <a:lnTo>
                    <a:pt x="1815024" y="45890"/>
                  </a:lnTo>
                  <a:lnTo>
                    <a:pt x="1800389" y="47788"/>
                  </a:lnTo>
                  <a:lnTo>
                    <a:pt x="1785152" y="49230"/>
                  </a:lnTo>
                  <a:lnTo>
                    <a:pt x="1769778" y="50280"/>
                  </a:lnTo>
                  <a:lnTo>
                    <a:pt x="1754550" y="51020"/>
                  </a:lnTo>
                  <a:lnTo>
                    <a:pt x="1739564" y="51365"/>
                  </a:lnTo>
                  <a:lnTo>
                    <a:pt x="1724816" y="51073"/>
                  </a:lnTo>
                  <a:lnTo>
                    <a:pt x="1710269" y="50063"/>
                  </a:lnTo>
                  <a:lnTo>
                    <a:pt x="1696043" y="48402"/>
                  </a:lnTo>
                  <a:lnTo>
                    <a:pt x="1682403" y="46216"/>
                  </a:lnTo>
                  <a:lnTo>
                    <a:pt x="1669443" y="43630"/>
                  </a:lnTo>
                  <a:lnTo>
                    <a:pt x="1656941" y="40589"/>
                  </a:lnTo>
                  <a:lnTo>
                    <a:pt x="1644472" y="36869"/>
                  </a:lnTo>
                  <a:lnTo>
                    <a:pt x="1631779" y="32414"/>
                  </a:lnTo>
                  <a:lnTo>
                    <a:pt x="1618626" y="27625"/>
                  </a:lnTo>
                  <a:lnTo>
                    <a:pt x="1604723" y="23252"/>
                  </a:lnTo>
                  <a:lnTo>
                    <a:pt x="1589999" y="19693"/>
                  </a:lnTo>
                  <a:lnTo>
                    <a:pt x="1574703" y="17322"/>
                  </a:lnTo>
                  <a:lnTo>
                    <a:pt x="1559289" y="16639"/>
                  </a:lnTo>
                  <a:lnTo>
                    <a:pt x="1544039" y="17741"/>
                  </a:lnTo>
                  <a:lnTo>
                    <a:pt x="1529207" y="20414"/>
                  </a:lnTo>
                  <a:lnTo>
                    <a:pt x="1515095" y="24335"/>
                  </a:lnTo>
                  <a:lnTo>
                    <a:pt x="1501789" y="29184"/>
                  </a:lnTo>
                  <a:lnTo>
                    <a:pt x="1489211" y="34537"/>
                  </a:lnTo>
                  <a:lnTo>
                    <a:pt x="1477215" y="39888"/>
                  </a:lnTo>
                  <a:lnTo>
                    <a:pt x="1465660" y="44962"/>
                  </a:lnTo>
                  <a:lnTo>
                    <a:pt x="1454422" y="49689"/>
                  </a:lnTo>
                  <a:lnTo>
                    <a:pt x="1443409" y="54097"/>
                  </a:lnTo>
                  <a:lnTo>
                    <a:pt x="1432546" y="58245"/>
                  </a:lnTo>
                  <a:lnTo>
                    <a:pt x="1421622" y="62031"/>
                  </a:lnTo>
                  <a:lnTo>
                    <a:pt x="1410296" y="65203"/>
                  </a:lnTo>
                  <a:lnTo>
                    <a:pt x="1398419" y="67667"/>
                  </a:lnTo>
                  <a:lnTo>
                    <a:pt x="1386170" y="69322"/>
                  </a:lnTo>
                  <a:lnTo>
                    <a:pt x="1373949" y="69984"/>
                  </a:lnTo>
                  <a:lnTo>
                    <a:pt x="1361983" y="69650"/>
                  </a:lnTo>
                  <a:lnTo>
                    <a:pt x="1350168" y="68459"/>
                  </a:lnTo>
                  <a:lnTo>
                    <a:pt x="1338170" y="66597"/>
                  </a:lnTo>
                  <a:lnTo>
                    <a:pt x="1325802" y="64236"/>
                  </a:lnTo>
                  <a:lnTo>
                    <a:pt x="1313036" y="61517"/>
                  </a:lnTo>
                  <a:lnTo>
                    <a:pt x="1299928" y="58547"/>
                  </a:lnTo>
                  <a:lnTo>
                    <a:pt x="1286554" y="55412"/>
                  </a:lnTo>
                  <a:lnTo>
                    <a:pt x="1273149" y="52495"/>
                  </a:lnTo>
                  <a:lnTo>
                    <a:pt x="1260075" y="50448"/>
                  </a:lnTo>
                  <a:lnTo>
                    <a:pt x="1247501" y="49557"/>
                  </a:lnTo>
                  <a:lnTo>
                    <a:pt x="1235262" y="49773"/>
                  </a:lnTo>
                  <a:lnTo>
                    <a:pt x="1222971" y="50906"/>
                  </a:lnTo>
                  <a:lnTo>
                    <a:pt x="1210406" y="52742"/>
                  </a:lnTo>
                  <a:lnTo>
                    <a:pt x="1197679" y="55091"/>
                  </a:lnTo>
                  <a:lnTo>
                    <a:pt x="1185126" y="57806"/>
                  </a:lnTo>
                  <a:lnTo>
                    <a:pt x="1172935" y="60779"/>
                  </a:lnTo>
                  <a:lnTo>
                    <a:pt x="1160968" y="64095"/>
                  </a:lnTo>
                  <a:lnTo>
                    <a:pt x="1148867" y="68007"/>
                  </a:lnTo>
                  <a:lnTo>
                    <a:pt x="1136429" y="72595"/>
                  </a:lnTo>
                  <a:lnTo>
                    <a:pt x="1123617" y="77473"/>
                  </a:lnTo>
                  <a:lnTo>
                    <a:pt x="1110478" y="81908"/>
                  </a:lnTo>
                  <a:lnTo>
                    <a:pt x="1097079" y="85517"/>
                  </a:lnTo>
                  <a:lnTo>
                    <a:pt x="1083487" y="88261"/>
                  </a:lnTo>
                  <a:lnTo>
                    <a:pt x="1069756" y="90260"/>
                  </a:lnTo>
                  <a:lnTo>
                    <a:pt x="1055927" y="91667"/>
                  </a:lnTo>
                  <a:lnTo>
                    <a:pt x="1042031" y="92308"/>
                  </a:lnTo>
                  <a:lnTo>
                    <a:pt x="1028088" y="91689"/>
                  </a:lnTo>
                  <a:lnTo>
                    <a:pt x="1014115" y="89649"/>
                  </a:lnTo>
                  <a:lnTo>
                    <a:pt x="1000120" y="86484"/>
                  </a:lnTo>
                  <a:lnTo>
                    <a:pt x="986111" y="82751"/>
                  </a:lnTo>
                  <a:lnTo>
                    <a:pt x="972097" y="78834"/>
                  </a:lnTo>
                  <a:lnTo>
                    <a:pt x="958245" y="74918"/>
                  </a:lnTo>
                  <a:lnTo>
                    <a:pt x="944864" y="71069"/>
                  </a:lnTo>
                  <a:lnTo>
                    <a:pt x="932080" y="67304"/>
                  </a:lnTo>
                  <a:lnTo>
                    <a:pt x="919699" y="63777"/>
                  </a:lnTo>
                  <a:lnTo>
                    <a:pt x="907312" y="60781"/>
                  </a:lnTo>
                  <a:lnTo>
                    <a:pt x="894678" y="58435"/>
                  </a:lnTo>
                  <a:lnTo>
                    <a:pt x="881734" y="56860"/>
                  </a:lnTo>
                  <a:lnTo>
                    <a:pt x="868505" y="56251"/>
                  </a:lnTo>
                  <a:lnTo>
                    <a:pt x="855050" y="56625"/>
                  </a:lnTo>
                  <a:lnTo>
                    <a:pt x="841590" y="58012"/>
                  </a:lnTo>
                  <a:lnTo>
                    <a:pt x="828480" y="60538"/>
                  </a:lnTo>
                  <a:lnTo>
                    <a:pt x="815887" y="64163"/>
                  </a:lnTo>
                  <a:lnTo>
                    <a:pt x="803804" y="68715"/>
                  </a:lnTo>
                  <a:lnTo>
                    <a:pt x="792150" y="73986"/>
                  </a:lnTo>
                  <a:lnTo>
                    <a:pt x="780822" y="79785"/>
                  </a:lnTo>
                  <a:lnTo>
                    <a:pt x="769570" y="85795"/>
                  </a:lnTo>
                  <a:lnTo>
                    <a:pt x="758014" y="91596"/>
                  </a:lnTo>
                  <a:lnTo>
                    <a:pt x="745975" y="96972"/>
                  </a:lnTo>
                  <a:lnTo>
                    <a:pt x="733447" y="101732"/>
                  </a:lnTo>
                  <a:lnTo>
                    <a:pt x="720504" y="105631"/>
                  </a:lnTo>
                  <a:lnTo>
                    <a:pt x="707241" y="108619"/>
                  </a:lnTo>
                  <a:lnTo>
                    <a:pt x="693741" y="110643"/>
                  </a:lnTo>
                  <a:lnTo>
                    <a:pt x="680072" y="111560"/>
                  </a:lnTo>
                  <a:lnTo>
                    <a:pt x="666286" y="111401"/>
                  </a:lnTo>
                  <a:lnTo>
                    <a:pt x="652419" y="110329"/>
                  </a:lnTo>
                  <a:lnTo>
                    <a:pt x="638495" y="108547"/>
                  </a:lnTo>
                  <a:lnTo>
                    <a:pt x="624535" y="106240"/>
                  </a:lnTo>
                  <a:lnTo>
                    <a:pt x="610548" y="103558"/>
                  </a:lnTo>
                  <a:lnTo>
                    <a:pt x="596545" y="100612"/>
                  </a:lnTo>
                  <a:lnTo>
                    <a:pt x="582530" y="97489"/>
                  </a:lnTo>
                  <a:lnTo>
                    <a:pt x="568508" y="94410"/>
                  </a:lnTo>
                  <a:lnTo>
                    <a:pt x="554480" y="91722"/>
                  </a:lnTo>
                  <a:lnTo>
                    <a:pt x="540450" y="89586"/>
                  </a:lnTo>
                  <a:lnTo>
                    <a:pt x="526416" y="88153"/>
                  </a:lnTo>
                  <a:lnTo>
                    <a:pt x="512381" y="87640"/>
                  </a:lnTo>
                  <a:lnTo>
                    <a:pt x="498349" y="88075"/>
                  </a:lnTo>
                  <a:lnTo>
                    <a:pt x="484486" y="89333"/>
                  </a:lnTo>
                  <a:lnTo>
                    <a:pt x="471096" y="91240"/>
                  </a:lnTo>
                  <a:lnTo>
                    <a:pt x="458312" y="93635"/>
                  </a:lnTo>
                  <a:lnTo>
                    <a:pt x="446100" y="96547"/>
                  </a:lnTo>
                  <a:lnTo>
                    <a:pt x="434359" y="100179"/>
                  </a:lnTo>
                  <a:lnTo>
                    <a:pt x="422973" y="104580"/>
                  </a:lnTo>
                  <a:lnTo>
                    <a:pt x="411681" y="109502"/>
                  </a:lnTo>
                  <a:lnTo>
                    <a:pt x="400099" y="114498"/>
                  </a:lnTo>
                  <a:lnTo>
                    <a:pt x="388037" y="119297"/>
                  </a:lnTo>
                  <a:lnTo>
                    <a:pt x="375324" y="123653"/>
                  </a:lnTo>
                  <a:lnTo>
                    <a:pt x="361725" y="127274"/>
                  </a:lnTo>
                  <a:lnTo>
                    <a:pt x="347212" y="130071"/>
                  </a:lnTo>
                  <a:lnTo>
                    <a:pt x="332229" y="131965"/>
                  </a:lnTo>
                  <a:lnTo>
                    <a:pt x="317558" y="132795"/>
                  </a:lnTo>
                  <a:lnTo>
                    <a:pt x="303616" y="132572"/>
                  </a:lnTo>
                  <a:lnTo>
                    <a:pt x="290307" y="131288"/>
                  </a:lnTo>
                  <a:lnTo>
                    <a:pt x="277225" y="128832"/>
                  </a:lnTo>
                  <a:lnTo>
                    <a:pt x="264083" y="125259"/>
                  </a:lnTo>
                  <a:lnTo>
                    <a:pt x="250612" y="120912"/>
                  </a:lnTo>
                  <a:lnTo>
                    <a:pt x="236488" y="116310"/>
                  </a:lnTo>
                  <a:lnTo>
                    <a:pt x="221616" y="111783"/>
                  </a:lnTo>
                  <a:lnTo>
                    <a:pt x="206389" y="107780"/>
                  </a:lnTo>
                  <a:lnTo>
                    <a:pt x="191553" y="104930"/>
                  </a:lnTo>
                  <a:lnTo>
                    <a:pt x="177509" y="103469"/>
                  </a:lnTo>
                  <a:lnTo>
                    <a:pt x="164472" y="103455"/>
                  </a:lnTo>
                  <a:lnTo>
                    <a:pt x="152635" y="104958"/>
                  </a:lnTo>
                  <a:lnTo>
                    <a:pt x="141962" y="107853"/>
                  </a:lnTo>
                  <a:lnTo>
                    <a:pt x="131946" y="111726"/>
                  </a:lnTo>
                  <a:lnTo>
                    <a:pt x="121753" y="116001"/>
                  </a:lnTo>
                  <a:lnTo>
                    <a:pt x="110916" y="120309"/>
                  </a:lnTo>
                  <a:lnTo>
                    <a:pt x="99174" y="124334"/>
                  </a:lnTo>
                  <a:lnTo>
                    <a:pt x="86301" y="127730"/>
                  </a:lnTo>
                  <a:lnTo>
                    <a:pt x="72321" y="130376"/>
                  </a:lnTo>
                  <a:lnTo>
                    <a:pt x="57967" y="132145"/>
                  </a:lnTo>
                  <a:lnTo>
                    <a:pt x="43060" y="132870"/>
                  </a:lnTo>
                  <a:lnTo>
                    <a:pt x="25175" y="1314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52683" y="1063378"/>
            <a:ext cx="6527670" cy="589597"/>
            <a:chOff x="252683" y="1063378"/>
            <a:chExt cx="6527670" cy="589597"/>
          </a:xfrm>
        </p:grpSpPr>
        <p:sp>
          <p:nvSpPr>
            <p:cNvPr id="25" name="Freeform 24"/>
            <p:cNvSpPr/>
            <p:nvPr/>
          </p:nvSpPr>
          <p:spPr>
            <a:xfrm>
              <a:off x="495892" y="1305533"/>
              <a:ext cx="9476" cy="347442"/>
            </a:xfrm>
            <a:custGeom>
              <a:avLst/>
              <a:gdLst/>
              <a:ahLst/>
              <a:cxnLst/>
              <a:rect l="0" t="0" r="0" b="0"/>
              <a:pathLst>
                <a:path w="9476" h="347442">
                  <a:moveTo>
                    <a:pt x="9475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71"/>
                  </a:lnTo>
                  <a:lnTo>
                    <a:pt x="1683" y="50665"/>
                  </a:lnTo>
                  <a:lnTo>
                    <a:pt x="834" y="66289"/>
                  </a:lnTo>
                  <a:lnTo>
                    <a:pt x="242" y="83265"/>
                  </a:lnTo>
                  <a:lnTo>
                    <a:pt x="0" y="101366"/>
                  </a:lnTo>
                  <a:lnTo>
                    <a:pt x="364" y="120335"/>
                  </a:lnTo>
                  <a:lnTo>
                    <a:pt x="1420" y="139937"/>
                  </a:lnTo>
                  <a:lnTo>
                    <a:pt x="2941" y="159826"/>
                  </a:lnTo>
                  <a:lnTo>
                    <a:pt x="4501" y="179556"/>
                  </a:lnTo>
                  <a:lnTo>
                    <a:pt x="5845" y="198896"/>
                  </a:lnTo>
                  <a:lnTo>
                    <a:pt x="6898" y="217646"/>
                  </a:lnTo>
                  <a:lnTo>
                    <a:pt x="7679" y="235550"/>
                  </a:lnTo>
                  <a:lnTo>
                    <a:pt x="8240" y="252554"/>
                  </a:lnTo>
                  <a:lnTo>
                    <a:pt x="8633" y="268741"/>
                  </a:lnTo>
                  <a:lnTo>
                    <a:pt x="8948" y="286140"/>
                  </a:lnTo>
                  <a:lnTo>
                    <a:pt x="9213" y="309635"/>
                  </a:lnTo>
                  <a:lnTo>
                    <a:pt x="9475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2683" y="1200248"/>
              <a:ext cx="452727" cy="168457"/>
            </a:xfrm>
            <a:custGeom>
              <a:avLst/>
              <a:gdLst/>
              <a:ahLst/>
              <a:cxnLst/>
              <a:rect l="0" t="0" r="0" b="0"/>
              <a:pathLst>
                <a:path w="452727" h="168457">
                  <a:moveTo>
                    <a:pt x="452726" y="0"/>
                  </a:moveTo>
                  <a:lnTo>
                    <a:pt x="446791" y="5801"/>
                  </a:lnTo>
                  <a:lnTo>
                    <a:pt x="440587" y="10725"/>
                  </a:lnTo>
                  <a:lnTo>
                    <a:pt x="433486" y="15232"/>
                  </a:lnTo>
                  <a:lnTo>
                    <a:pt x="425373" y="19626"/>
                  </a:lnTo>
                  <a:lnTo>
                    <a:pt x="416078" y="24288"/>
                  </a:lnTo>
                  <a:lnTo>
                    <a:pt x="405635" y="29398"/>
                  </a:lnTo>
                  <a:lnTo>
                    <a:pt x="394383" y="34803"/>
                  </a:lnTo>
                  <a:lnTo>
                    <a:pt x="382845" y="40127"/>
                  </a:lnTo>
                  <a:lnTo>
                    <a:pt x="371349" y="45152"/>
                  </a:lnTo>
                  <a:lnTo>
                    <a:pt x="360023" y="49830"/>
                  </a:lnTo>
                  <a:lnTo>
                    <a:pt x="348886" y="54199"/>
                  </a:lnTo>
                  <a:lnTo>
                    <a:pt x="337908" y="58321"/>
                  </a:lnTo>
                  <a:lnTo>
                    <a:pt x="326892" y="62258"/>
                  </a:lnTo>
                  <a:lnTo>
                    <a:pt x="315496" y="66063"/>
                  </a:lnTo>
                  <a:lnTo>
                    <a:pt x="303568" y="69774"/>
                  </a:lnTo>
                  <a:lnTo>
                    <a:pt x="291284" y="73420"/>
                  </a:lnTo>
                  <a:lnTo>
                    <a:pt x="279037" y="77022"/>
                  </a:lnTo>
                  <a:lnTo>
                    <a:pt x="267054" y="80593"/>
                  </a:lnTo>
                  <a:lnTo>
                    <a:pt x="255229" y="84144"/>
                  </a:lnTo>
                  <a:lnTo>
                    <a:pt x="243223" y="87681"/>
                  </a:lnTo>
                  <a:lnTo>
                    <a:pt x="230853" y="91210"/>
                  </a:lnTo>
                  <a:lnTo>
                    <a:pt x="218258" y="94732"/>
                  </a:lnTo>
                  <a:lnTo>
                    <a:pt x="205795" y="98249"/>
                  </a:lnTo>
                  <a:lnTo>
                    <a:pt x="193668" y="101765"/>
                  </a:lnTo>
                  <a:lnTo>
                    <a:pt x="181914" y="105278"/>
                  </a:lnTo>
                  <a:lnTo>
                    <a:pt x="170488" y="108790"/>
                  </a:lnTo>
                  <a:lnTo>
                    <a:pt x="159322" y="112301"/>
                  </a:lnTo>
                  <a:lnTo>
                    <a:pt x="148348" y="115811"/>
                  </a:lnTo>
                  <a:lnTo>
                    <a:pt x="137513" y="119322"/>
                  </a:lnTo>
                  <a:lnTo>
                    <a:pt x="126775" y="122832"/>
                  </a:lnTo>
                  <a:lnTo>
                    <a:pt x="116105" y="126341"/>
                  </a:lnTo>
                  <a:lnTo>
                    <a:pt x="105480" y="129851"/>
                  </a:lnTo>
                  <a:lnTo>
                    <a:pt x="94883" y="133366"/>
                  </a:lnTo>
                  <a:lnTo>
                    <a:pt x="84138" y="137048"/>
                  </a:lnTo>
                  <a:lnTo>
                    <a:pt x="72933" y="141206"/>
                  </a:lnTo>
                  <a:lnTo>
                    <a:pt x="61145" y="145959"/>
                  </a:lnTo>
                  <a:lnTo>
                    <a:pt x="49223" y="150970"/>
                  </a:lnTo>
                  <a:lnTo>
                    <a:pt x="36810" y="156021"/>
                  </a:lnTo>
                  <a:lnTo>
                    <a:pt x="21696" y="16156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646" y="1452356"/>
              <a:ext cx="176406" cy="158423"/>
            </a:xfrm>
            <a:custGeom>
              <a:avLst/>
              <a:gdLst/>
              <a:ahLst/>
              <a:cxnLst/>
              <a:rect l="0" t="0" r="0" b="0"/>
              <a:pathLst>
                <a:path w="176406" h="158423">
                  <a:moveTo>
                    <a:pt x="7949" y="63747"/>
                  </a:moveTo>
                  <a:lnTo>
                    <a:pt x="19685" y="63747"/>
                  </a:lnTo>
                  <a:lnTo>
                    <a:pt x="30813" y="63747"/>
                  </a:lnTo>
                  <a:lnTo>
                    <a:pt x="42407" y="63743"/>
                  </a:lnTo>
                  <a:lnTo>
                    <a:pt x="54395" y="63570"/>
                  </a:lnTo>
                  <a:lnTo>
                    <a:pt x="66407" y="62921"/>
                  </a:lnTo>
                  <a:lnTo>
                    <a:pt x="78205" y="61664"/>
                  </a:lnTo>
                  <a:lnTo>
                    <a:pt x="89559" y="59665"/>
                  </a:lnTo>
                  <a:lnTo>
                    <a:pt x="100179" y="56720"/>
                  </a:lnTo>
                  <a:lnTo>
                    <a:pt x="109972" y="52807"/>
                  </a:lnTo>
                  <a:lnTo>
                    <a:pt x="118528" y="47890"/>
                  </a:lnTo>
                  <a:lnTo>
                    <a:pt x="125072" y="41841"/>
                  </a:lnTo>
                  <a:lnTo>
                    <a:pt x="129352" y="34706"/>
                  </a:lnTo>
                  <a:lnTo>
                    <a:pt x="131259" y="26985"/>
                  </a:lnTo>
                  <a:lnTo>
                    <a:pt x="130578" y="19497"/>
                  </a:lnTo>
                  <a:lnTo>
                    <a:pt x="127452" y="12697"/>
                  </a:lnTo>
                  <a:lnTo>
                    <a:pt x="122288" y="6999"/>
                  </a:lnTo>
                  <a:lnTo>
                    <a:pt x="115550" y="2929"/>
                  </a:lnTo>
                  <a:lnTo>
                    <a:pt x="107656" y="608"/>
                  </a:lnTo>
                  <a:lnTo>
                    <a:pt x="98936" y="0"/>
                  </a:lnTo>
                  <a:lnTo>
                    <a:pt x="89639" y="1096"/>
                  </a:lnTo>
                  <a:lnTo>
                    <a:pt x="79944" y="3718"/>
                  </a:lnTo>
                  <a:lnTo>
                    <a:pt x="69978" y="7577"/>
                  </a:lnTo>
                  <a:lnTo>
                    <a:pt x="59827" y="12374"/>
                  </a:lnTo>
                  <a:lnTo>
                    <a:pt x="49557" y="17865"/>
                  </a:lnTo>
                  <a:lnTo>
                    <a:pt x="39371" y="24176"/>
                  </a:lnTo>
                  <a:lnTo>
                    <a:pt x="29604" y="31776"/>
                  </a:lnTo>
                  <a:lnTo>
                    <a:pt x="20418" y="40817"/>
                  </a:lnTo>
                  <a:lnTo>
                    <a:pt x="12284" y="51161"/>
                  </a:lnTo>
                  <a:lnTo>
                    <a:pt x="6031" y="62554"/>
                  </a:lnTo>
                  <a:lnTo>
                    <a:pt x="1946" y="74734"/>
                  </a:lnTo>
                  <a:lnTo>
                    <a:pt x="0" y="87318"/>
                  </a:lnTo>
                  <a:lnTo>
                    <a:pt x="124" y="99832"/>
                  </a:lnTo>
                  <a:lnTo>
                    <a:pt x="2062" y="112013"/>
                  </a:lnTo>
                  <a:lnTo>
                    <a:pt x="5614" y="123478"/>
                  </a:lnTo>
                  <a:lnTo>
                    <a:pt x="10731" y="133652"/>
                  </a:lnTo>
                  <a:lnTo>
                    <a:pt x="17246" y="142337"/>
                  </a:lnTo>
                  <a:lnTo>
                    <a:pt x="25058" y="149338"/>
                  </a:lnTo>
                  <a:lnTo>
                    <a:pt x="34204" y="154301"/>
                  </a:lnTo>
                  <a:lnTo>
                    <a:pt x="44575" y="157232"/>
                  </a:lnTo>
                  <a:lnTo>
                    <a:pt x="55792" y="158422"/>
                  </a:lnTo>
                  <a:lnTo>
                    <a:pt x="67314" y="158250"/>
                  </a:lnTo>
                  <a:lnTo>
                    <a:pt x="78798" y="157062"/>
                  </a:lnTo>
                  <a:lnTo>
                    <a:pt x="89948" y="154980"/>
                  </a:lnTo>
                  <a:lnTo>
                    <a:pt x="100436" y="151914"/>
                  </a:lnTo>
                  <a:lnTo>
                    <a:pt x="110155" y="147891"/>
                  </a:lnTo>
                  <a:lnTo>
                    <a:pt x="119173" y="143055"/>
                  </a:lnTo>
                  <a:lnTo>
                    <a:pt x="127624" y="137585"/>
                  </a:lnTo>
                  <a:lnTo>
                    <a:pt x="135643" y="131653"/>
                  </a:lnTo>
                  <a:lnTo>
                    <a:pt x="143238" y="125699"/>
                  </a:lnTo>
                  <a:lnTo>
                    <a:pt x="151140" y="119837"/>
                  </a:lnTo>
                  <a:lnTo>
                    <a:pt x="161165" y="113555"/>
                  </a:lnTo>
                  <a:lnTo>
                    <a:pt x="176405" y="1058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0694" y="1273948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4" y="83800"/>
                  </a:lnTo>
                  <a:lnTo>
                    <a:pt x="3727" y="97695"/>
                  </a:lnTo>
                  <a:lnTo>
                    <a:pt x="5375" y="111234"/>
                  </a:lnTo>
                  <a:lnTo>
                    <a:pt x="6782" y="124709"/>
                  </a:lnTo>
                  <a:lnTo>
                    <a:pt x="8048" y="138420"/>
                  </a:lnTo>
                  <a:lnTo>
                    <a:pt x="9504" y="152710"/>
                  </a:lnTo>
                  <a:lnTo>
                    <a:pt x="11331" y="167706"/>
                  </a:lnTo>
                  <a:lnTo>
                    <a:pt x="13389" y="183358"/>
                  </a:lnTo>
                  <a:lnTo>
                    <a:pt x="15317" y="199543"/>
                  </a:lnTo>
                  <a:lnTo>
                    <a:pt x="16915" y="216125"/>
                  </a:lnTo>
                  <a:lnTo>
                    <a:pt x="18310" y="232665"/>
                  </a:lnTo>
                  <a:lnTo>
                    <a:pt x="19854" y="248463"/>
                  </a:lnTo>
                  <a:lnTo>
                    <a:pt x="21745" y="263187"/>
                  </a:lnTo>
                  <a:lnTo>
                    <a:pt x="24053" y="276602"/>
                  </a:lnTo>
                  <a:lnTo>
                    <a:pt x="27136" y="289812"/>
                  </a:lnTo>
                  <a:lnTo>
                    <a:pt x="32386" y="30509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4922" y="1221305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507"/>
                  </a:lnTo>
                  <a:lnTo>
                    <a:pt x="11770" y="74454"/>
                  </a:lnTo>
                  <a:lnTo>
                    <a:pt x="14877" y="86857"/>
                  </a:lnTo>
                  <a:lnTo>
                    <a:pt x="18112" y="101092"/>
                  </a:lnTo>
                  <a:lnTo>
                    <a:pt x="21436" y="116891"/>
                  </a:lnTo>
                  <a:lnTo>
                    <a:pt x="24821" y="133638"/>
                  </a:lnTo>
                  <a:lnTo>
                    <a:pt x="28246" y="150866"/>
                  </a:lnTo>
                  <a:lnTo>
                    <a:pt x="31699" y="168313"/>
                  </a:lnTo>
                  <a:lnTo>
                    <a:pt x="35171" y="185852"/>
                  </a:lnTo>
                  <a:lnTo>
                    <a:pt x="38655" y="203413"/>
                  </a:lnTo>
                  <a:lnTo>
                    <a:pt x="42148" y="220644"/>
                  </a:lnTo>
                  <a:lnTo>
                    <a:pt x="45646" y="236921"/>
                  </a:lnTo>
                  <a:lnTo>
                    <a:pt x="49143" y="251979"/>
                  </a:lnTo>
                  <a:lnTo>
                    <a:pt x="52487" y="265820"/>
                  </a:lnTo>
                  <a:lnTo>
                    <a:pt x="55708" y="280107"/>
                  </a:lnTo>
                  <a:lnTo>
                    <a:pt x="59089" y="298328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92846" y="1347647"/>
              <a:ext cx="165480" cy="210571"/>
            </a:xfrm>
            <a:custGeom>
              <a:avLst/>
              <a:gdLst/>
              <a:ahLst/>
              <a:cxnLst/>
              <a:rect l="0" t="0" r="0" b="0"/>
              <a:pathLst>
                <a:path w="165480" h="210571">
                  <a:moveTo>
                    <a:pt x="133703" y="0"/>
                  </a:moveTo>
                  <a:lnTo>
                    <a:pt x="127701" y="5801"/>
                  </a:lnTo>
                  <a:lnTo>
                    <a:pt x="120857" y="10725"/>
                  </a:lnTo>
                  <a:lnTo>
                    <a:pt x="112469" y="15228"/>
                  </a:lnTo>
                  <a:lnTo>
                    <a:pt x="102841" y="19449"/>
                  </a:lnTo>
                  <a:lnTo>
                    <a:pt x="92527" y="23462"/>
                  </a:lnTo>
                  <a:lnTo>
                    <a:pt x="81919" y="27328"/>
                  </a:lnTo>
                  <a:lnTo>
                    <a:pt x="71221" y="31253"/>
                  </a:lnTo>
                  <a:lnTo>
                    <a:pt x="60521" y="35577"/>
                  </a:lnTo>
                  <a:lnTo>
                    <a:pt x="49853" y="40452"/>
                  </a:lnTo>
                  <a:lnTo>
                    <a:pt x="39387" y="45864"/>
                  </a:lnTo>
                  <a:lnTo>
                    <a:pt x="29426" y="51721"/>
                  </a:lnTo>
                  <a:lnTo>
                    <a:pt x="20107" y="57925"/>
                  </a:lnTo>
                  <a:lnTo>
                    <a:pt x="11883" y="64549"/>
                  </a:lnTo>
                  <a:lnTo>
                    <a:pt x="5568" y="71827"/>
                  </a:lnTo>
                  <a:lnTo>
                    <a:pt x="1455" y="79816"/>
                  </a:lnTo>
                  <a:lnTo>
                    <a:pt x="0" y="87790"/>
                  </a:lnTo>
                  <a:lnTo>
                    <a:pt x="2050" y="94391"/>
                  </a:lnTo>
                  <a:lnTo>
                    <a:pt x="7731" y="98976"/>
                  </a:lnTo>
                  <a:lnTo>
                    <a:pt x="16579" y="101730"/>
                  </a:lnTo>
                  <a:lnTo>
                    <a:pt x="27931" y="103279"/>
                  </a:lnTo>
                  <a:lnTo>
                    <a:pt x="41148" y="104137"/>
                  </a:lnTo>
                  <a:lnTo>
                    <a:pt x="55542" y="104615"/>
                  </a:lnTo>
                  <a:lnTo>
                    <a:pt x="70406" y="104886"/>
                  </a:lnTo>
                  <a:lnTo>
                    <a:pt x="85315" y="105047"/>
                  </a:lnTo>
                  <a:lnTo>
                    <a:pt x="99933" y="105312"/>
                  </a:lnTo>
                  <a:lnTo>
                    <a:pt x="113908" y="106016"/>
                  </a:lnTo>
                  <a:lnTo>
                    <a:pt x="127112" y="107318"/>
                  </a:lnTo>
                  <a:lnTo>
                    <a:pt x="139116" y="109683"/>
                  </a:lnTo>
                  <a:lnTo>
                    <a:pt x="149128" y="113938"/>
                  </a:lnTo>
                  <a:lnTo>
                    <a:pt x="156891" y="120353"/>
                  </a:lnTo>
                  <a:lnTo>
                    <a:pt x="162290" y="128408"/>
                  </a:lnTo>
                  <a:lnTo>
                    <a:pt x="165107" y="137109"/>
                  </a:lnTo>
                  <a:lnTo>
                    <a:pt x="165479" y="145803"/>
                  </a:lnTo>
                  <a:lnTo>
                    <a:pt x="163646" y="154059"/>
                  </a:lnTo>
                  <a:lnTo>
                    <a:pt x="159766" y="161516"/>
                  </a:lnTo>
                  <a:lnTo>
                    <a:pt x="154126" y="168079"/>
                  </a:lnTo>
                  <a:lnTo>
                    <a:pt x="147088" y="173840"/>
                  </a:lnTo>
                  <a:lnTo>
                    <a:pt x="139003" y="178959"/>
                  </a:lnTo>
                  <a:lnTo>
                    <a:pt x="130161" y="183595"/>
                  </a:lnTo>
                  <a:lnTo>
                    <a:pt x="120786" y="187881"/>
                  </a:lnTo>
                  <a:lnTo>
                    <a:pt x="111040" y="191922"/>
                  </a:lnTo>
                  <a:lnTo>
                    <a:pt x="101049" y="195788"/>
                  </a:lnTo>
                  <a:lnTo>
                    <a:pt x="91157" y="199381"/>
                  </a:lnTo>
                  <a:lnTo>
                    <a:pt x="80859" y="202796"/>
                  </a:lnTo>
                  <a:lnTo>
                    <a:pt x="68134" y="206336"/>
                  </a:lnTo>
                  <a:lnTo>
                    <a:pt x="49475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61487" y="1326590"/>
              <a:ext cx="302058" cy="165588"/>
            </a:xfrm>
            <a:custGeom>
              <a:avLst/>
              <a:gdLst/>
              <a:ahLst/>
              <a:cxnLst/>
              <a:rect l="0" t="0" r="0" b="0"/>
              <a:pathLst>
                <a:path w="302058" h="165588">
                  <a:moveTo>
                    <a:pt x="17787" y="10529"/>
                  </a:moveTo>
                  <a:lnTo>
                    <a:pt x="14853" y="22197"/>
                  </a:lnTo>
                  <a:lnTo>
                    <a:pt x="12071" y="32686"/>
                  </a:lnTo>
                  <a:lnTo>
                    <a:pt x="9176" y="42992"/>
                  </a:lnTo>
                  <a:lnTo>
                    <a:pt x="6309" y="53466"/>
                  </a:lnTo>
                  <a:lnTo>
                    <a:pt x="3792" y="64458"/>
                  </a:lnTo>
                  <a:lnTo>
                    <a:pt x="1786" y="76096"/>
                  </a:lnTo>
                  <a:lnTo>
                    <a:pt x="446" y="88177"/>
                  </a:lnTo>
                  <a:lnTo>
                    <a:pt x="0" y="100283"/>
                  </a:lnTo>
                  <a:lnTo>
                    <a:pt x="489" y="112161"/>
                  </a:lnTo>
                  <a:lnTo>
                    <a:pt x="2124" y="123577"/>
                  </a:lnTo>
                  <a:lnTo>
                    <a:pt x="5349" y="134242"/>
                  </a:lnTo>
                  <a:lnTo>
                    <a:pt x="10266" y="144066"/>
                  </a:lnTo>
                  <a:lnTo>
                    <a:pt x="16838" y="152645"/>
                  </a:lnTo>
                  <a:lnTo>
                    <a:pt x="25070" y="159205"/>
                  </a:lnTo>
                  <a:lnTo>
                    <a:pt x="34783" y="163499"/>
                  </a:lnTo>
                  <a:lnTo>
                    <a:pt x="45371" y="165587"/>
                  </a:lnTo>
                  <a:lnTo>
                    <a:pt x="55930" y="165559"/>
                  </a:lnTo>
                  <a:lnTo>
                    <a:pt x="65945" y="163685"/>
                  </a:lnTo>
                  <a:lnTo>
                    <a:pt x="75124" y="160176"/>
                  </a:lnTo>
                  <a:lnTo>
                    <a:pt x="83216" y="155088"/>
                  </a:lnTo>
                  <a:lnTo>
                    <a:pt x="90218" y="148601"/>
                  </a:lnTo>
                  <a:lnTo>
                    <a:pt x="96446" y="141147"/>
                  </a:lnTo>
                  <a:lnTo>
                    <a:pt x="102411" y="133307"/>
                  </a:lnTo>
                  <a:lnTo>
                    <a:pt x="108424" y="125435"/>
                  </a:lnTo>
                  <a:lnTo>
                    <a:pt x="114281" y="117354"/>
                  </a:lnTo>
                  <a:lnTo>
                    <a:pt x="119382" y="108483"/>
                  </a:lnTo>
                  <a:lnTo>
                    <a:pt x="123457" y="98582"/>
                  </a:lnTo>
                  <a:lnTo>
                    <a:pt x="127085" y="88941"/>
                  </a:lnTo>
                  <a:lnTo>
                    <a:pt x="131290" y="83496"/>
                  </a:lnTo>
                  <a:lnTo>
                    <a:pt x="135888" y="84667"/>
                  </a:lnTo>
                  <a:lnTo>
                    <a:pt x="140151" y="90885"/>
                  </a:lnTo>
                  <a:lnTo>
                    <a:pt x="144206" y="100123"/>
                  </a:lnTo>
                  <a:lnTo>
                    <a:pt x="148514" y="110393"/>
                  </a:lnTo>
                  <a:lnTo>
                    <a:pt x="153325" y="120550"/>
                  </a:lnTo>
                  <a:lnTo>
                    <a:pt x="158832" y="129994"/>
                  </a:lnTo>
                  <a:lnTo>
                    <a:pt x="165270" y="138350"/>
                  </a:lnTo>
                  <a:lnTo>
                    <a:pt x="172671" y="145556"/>
                  </a:lnTo>
                  <a:lnTo>
                    <a:pt x="180908" y="151431"/>
                  </a:lnTo>
                  <a:lnTo>
                    <a:pt x="189807" y="155573"/>
                  </a:lnTo>
                  <a:lnTo>
                    <a:pt x="199192" y="157918"/>
                  </a:lnTo>
                  <a:lnTo>
                    <a:pt x="208764" y="158530"/>
                  </a:lnTo>
                  <a:lnTo>
                    <a:pt x="218109" y="157431"/>
                  </a:lnTo>
                  <a:lnTo>
                    <a:pt x="227017" y="154799"/>
                  </a:lnTo>
                  <a:lnTo>
                    <a:pt x="235302" y="150763"/>
                  </a:lnTo>
                  <a:lnTo>
                    <a:pt x="242721" y="145313"/>
                  </a:lnTo>
                  <a:lnTo>
                    <a:pt x="249235" y="138572"/>
                  </a:lnTo>
                  <a:lnTo>
                    <a:pt x="255118" y="130605"/>
                  </a:lnTo>
                  <a:lnTo>
                    <a:pt x="260844" y="121356"/>
                  </a:lnTo>
                  <a:lnTo>
                    <a:pt x="266698" y="110915"/>
                  </a:lnTo>
                  <a:lnTo>
                    <a:pt x="272616" y="99651"/>
                  </a:lnTo>
                  <a:lnTo>
                    <a:pt x="278289" y="88098"/>
                  </a:lnTo>
                  <a:lnTo>
                    <a:pt x="283547" y="76588"/>
                  </a:lnTo>
                  <a:lnTo>
                    <a:pt x="288227" y="65126"/>
                  </a:lnTo>
                  <a:lnTo>
                    <a:pt x="292565" y="52041"/>
                  </a:lnTo>
                  <a:lnTo>
                    <a:pt x="296939" y="32835"/>
                  </a:lnTo>
                  <a:lnTo>
                    <a:pt x="3020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22107" y="1105492"/>
              <a:ext cx="154787" cy="336913"/>
            </a:xfrm>
            <a:custGeom>
              <a:avLst/>
              <a:gdLst/>
              <a:ahLst/>
              <a:cxnLst/>
              <a:rect l="0" t="0" r="0" b="0"/>
              <a:pathLst>
                <a:path w="154787" h="336913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3"/>
                  </a:lnTo>
                  <a:lnTo>
                    <a:pt x="4211" y="81186"/>
                  </a:lnTo>
                  <a:lnTo>
                    <a:pt x="6548" y="97461"/>
                  </a:lnTo>
                  <a:lnTo>
                    <a:pt x="8722" y="114134"/>
                  </a:lnTo>
                  <a:lnTo>
                    <a:pt x="10516" y="131075"/>
                  </a:lnTo>
                  <a:lnTo>
                    <a:pt x="12056" y="147872"/>
                  </a:lnTo>
                  <a:lnTo>
                    <a:pt x="13704" y="163850"/>
                  </a:lnTo>
                  <a:lnTo>
                    <a:pt x="15663" y="178712"/>
                  </a:lnTo>
                  <a:lnTo>
                    <a:pt x="17810" y="192658"/>
                  </a:lnTo>
                  <a:lnTo>
                    <a:pt x="19799" y="206179"/>
                  </a:lnTo>
                  <a:lnTo>
                    <a:pt x="21439" y="219612"/>
                  </a:lnTo>
                  <a:lnTo>
                    <a:pt x="22862" y="233112"/>
                  </a:lnTo>
                  <a:lnTo>
                    <a:pt x="24424" y="246722"/>
                  </a:lnTo>
                  <a:lnTo>
                    <a:pt x="26337" y="260338"/>
                  </a:lnTo>
                  <a:lnTo>
                    <a:pt x="28971" y="270312"/>
                  </a:lnTo>
                  <a:lnTo>
                    <a:pt x="32247" y="272160"/>
                  </a:lnTo>
                  <a:lnTo>
                    <a:pt x="35402" y="267352"/>
                  </a:lnTo>
                  <a:lnTo>
                    <a:pt x="38566" y="258414"/>
                  </a:lnTo>
                  <a:lnTo>
                    <a:pt x="42196" y="247537"/>
                  </a:lnTo>
                  <a:lnTo>
                    <a:pt x="46506" y="236010"/>
                  </a:lnTo>
                  <a:lnTo>
                    <a:pt x="51488" y="224589"/>
                  </a:lnTo>
                  <a:lnTo>
                    <a:pt x="57032" y="213799"/>
                  </a:lnTo>
                  <a:lnTo>
                    <a:pt x="63010" y="203837"/>
                  </a:lnTo>
                  <a:lnTo>
                    <a:pt x="69307" y="195307"/>
                  </a:lnTo>
                  <a:lnTo>
                    <a:pt x="75830" y="189298"/>
                  </a:lnTo>
                  <a:lnTo>
                    <a:pt x="82512" y="186180"/>
                  </a:lnTo>
                  <a:lnTo>
                    <a:pt x="89302" y="185694"/>
                  </a:lnTo>
                  <a:lnTo>
                    <a:pt x="96167" y="187334"/>
                  </a:lnTo>
                  <a:lnTo>
                    <a:pt x="103078" y="190586"/>
                  </a:lnTo>
                  <a:lnTo>
                    <a:pt x="109855" y="195171"/>
                  </a:lnTo>
                  <a:lnTo>
                    <a:pt x="116180" y="201055"/>
                  </a:lnTo>
                  <a:lnTo>
                    <a:pt x="121914" y="208117"/>
                  </a:lnTo>
                  <a:lnTo>
                    <a:pt x="127087" y="216143"/>
                  </a:lnTo>
                  <a:lnTo>
                    <a:pt x="131795" y="224907"/>
                  </a:lnTo>
                  <a:lnTo>
                    <a:pt x="136149" y="234212"/>
                  </a:lnTo>
                  <a:lnTo>
                    <a:pt x="140244" y="243902"/>
                  </a:lnTo>
                  <a:lnTo>
                    <a:pt x="144154" y="253859"/>
                  </a:lnTo>
                  <a:lnTo>
                    <a:pt x="147927" y="264001"/>
                  </a:lnTo>
                  <a:lnTo>
                    <a:pt x="151275" y="274270"/>
                  </a:lnTo>
                  <a:lnTo>
                    <a:pt x="153612" y="284623"/>
                  </a:lnTo>
                  <a:lnTo>
                    <a:pt x="154704" y="295021"/>
                  </a:lnTo>
                  <a:lnTo>
                    <a:pt x="154786" y="304989"/>
                  </a:lnTo>
                  <a:lnTo>
                    <a:pt x="154401" y="314602"/>
                  </a:lnTo>
                  <a:lnTo>
                    <a:pt x="153512" y="324705"/>
                  </a:lnTo>
                  <a:lnTo>
                    <a:pt x="15200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53999" y="1316796"/>
              <a:ext cx="193856" cy="140100"/>
            </a:xfrm>
            <a:custGeom>
              <a:avLst/>
              <a:gdLst/>
              <a:ahLst/>
              <a:cxnLst/>
              <a:rect l="0" t="0" r="0" b="0"/>
              <a:pathLst>
                <a:path w="193856" h="140100">
                  <a:moveTo>
                    <a:pt x="35928" y="83494"/>
                  </a:moveTo>
                  <a:lnTo>
                    <a:pt x="47462" y="80426"/>
                  </a:lnTo>
                  <a:lnTo>
                    <a:pt x="56670" y="76363"/>
                  </a:lnTo>
                  <a:lnTo>
                    <a:pt x="64370" y="70866"/>
                  </a:lnTo>
                  <a:lnTo>
                    <a:pt x="70606" y="63933"/>
                  </a:lnTo>
                  <a:lnTo>
                    <a:pt x="75020" y="55487"/>
                  </a:lnTo>
                  <a:lnTo>
                    <a:pt x="77561" y="45651"/>
                  </a:lnTo>
                  <a:lnTo>
                    <a:pt x="78145" y="35158"/>
                  </a:lnTo>
                  <a:lnTo>
                    <a:pt x="76500" y="25201"/>
                  </a:lnTo>
                  <a:lnTo>
                    <a:pt x="72690" y="16414"/>
                  </a:lnTo>
                  <a:lnTo>
                    <a:pt x="67050" y="9216"/>
                  </a:lnTo>
                  <a:lnTo>
                    <a:pt x="59985" y="4056"/>
                  </a:lnTo>
                  <a:lnTo>
                    <a:pt x="51872" y="970"/>
                  </a:lnTo>
                  <a:lnTo>
                    <a:pt x="43173" y="0"/>
                  </a:lnTo>
                  <a:lnTo>
                    <a:pt x="34423" y="1377"/>
                  </a:lnTo>
                  <a:lnTo>
                    <a:pt x="25922" y="5007"/>
                  </a:lnTo>
                  <a:lnTo>
                    <a:pt x="18081" y="10694"/>
                  </a:lnTo>
                  <a:lnTo>
                    <a:pt x="11492" y="18323"/>
                  </a:lnTo>
                  <a:lnTo>
                    <a:pt x="6363" y="27632"/>
                  </a:lnTo>
                  <a:lnTo>
                    <a:pt x="2733" y="38117"/>
                  </a:lnTo>
                  <a:lnTo>
                    <a:pt x="655" y="49138"/>
                  </a:lnTo>
                  <a:lnTo>
                    <a:pt x="0" y="60287"/>
                  </a:lnTo>
                  <a:lnTo>
                    <a:pt x="676" y="71381"/>
                  </a:lnTo>
                  <a:lnTo>
                    <a:pt x="2717" y="82362"/>
                  </a:lnTo>
                  <a:lnTo>
                    <a:pt x="6012" y="93226"/>
                  </a:lnTo>
                  <a:lnTo>
                    <a:pt x="10340" y="103828"/>
                  </a:lnTo>
                  <a:lnTo>
                    <a:pt x="15462" y="113881"/>
                  </a:lnTo>
                  <a:lnTo>
                    <a:pt x="21164" y="123257"/>
                  </a:lnTo>
                  <a:lnTo>
                    <a:pt x="27280" y="131351"/>
                  </a:lnTo>
                  <a:lnTo>
                    <a:pt x="33685" y="137046"/>
                  </a:lnTo>
                  <a:lnTo>
                    <a:pt x="40283" y="139939"/>
                  </a:lnTo>
                  <a:lnTo>
                    <a:pt x="46849" y="140099"/>
                  </a:lnTo>
                  <a:lnTo>
                    <a:pt x="53031" y="137706"/>
                  </a:lnTo>
                  <a:lnTo>
                    <a:pt x="58671" y="133135"/>
                  </a:lnTo>
                  <a:lnTo>
                    <a:pt x="63779" y="126849"/>
                  </a:lnTo>
                  <a:lnTo>
                    <a:pt x="68445" y="119284"/>
                  </a:lnTo>
                  <a:lnTo>
                    <a:pt x="72771" y="110798"/>
                  </a:lnTo>
                  <a:lnTo>
                    <a:pt x="76846" y="101665"/>
                  </a:lnTo>
                  <a:lnTo>
                    <a:pt x="80744" y="92082"/>
                  </a:lnTo>
                  <a:lnTo>
                    <a:pt x="84531" y="82225"/>
                  </a:lnTo>
                  <a:lnTo>
                    <a:pt x="88734" y="73379"/>
                  </a:lnTo>
                  <a:lnTo>
                    <a:pt x="93963" y="68776"/>
                  </a:lnTo>
                  <a:lnTo>
                    <a:pt x="99515" y="69714"/>
                  </a:lnTo>
                  <a:lnTo>
                    <a:pt x="104455" y="74183"/>
                  </a:lnTo>
                  <a:lnTo>
                    <a:pt x="108945" y="80764"/>
                  </a:lnTo>
                  <a:lnTo>
                    <a:pt x="113527" y="88684"/>
                  </a:lnTo>
                  <a:lnTo>
                    <a:pt x="118515" y="97461"/>
                  </a:lnTo>
                  <a:lnTo>
                    <a:pt x="124304" y="106145"/>
                  </a:lnTo>
                  <a:lnTo>
                    <a:pt x="131462" y="113312"/>
                  </a:lnTo>
                  <a:lnTo>
                    <a:pt x="140147" y="118315"/>
                  </a:lnTo>
                  <a:lnTo>
                    <a:pt x="149791" y="121173"/>
                  </a:lnTo>
                  <a:lnTo>
                    <a:pt x="160334" y="122374"/>
                  </a:lnTo>
                  <a:lnTo>
                    <a:pt x="173823" y="120898"/>
                  </a:lnTo>
                  <a:lnTo>
                    <a:pt x="193855" y="1150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92682" y="1137077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4"/>
                  </a:lnTo>
                  <a:lnTo>
                    <a:pt x="1889" y="80532"/>
                  </a:lnTo>
                  <a:lnTo>
                    <a:pt x="3253" y="94272"/>
                  </a:lnTo>
                  <a:lnTo>
                    <a:pt x="4463" y="109473"/>
                  </a:lnTo>
                  <a:lnTo>
                    <a:pt x="5425" y="125952"/>
                  </a:lnTo>
                  <a:lnTo>
                    <a:pt x="6144" y="143170"/>
                  </a:lnTo>
                  <a:lnTo>
                    <a:pt x="6663" y="160717"/>
                  </a:lnTo>
                  <a:lnTo>
                    <a:pt x="7028" y="178212"/>
                  </a:lnTo>
                  <a:lnTo>
                    <a:pt x="7281" y="195251"/>
                  </a:lnTo>
                  <a:lnTo>
                    <a:pt x="7459" y="211663"/>
                  </a:lnTo>
                  <a:lnTo>
                    <a:pt x="7750" y="227309"/>
                  </a:lnTo>
                  <a:lnTo>
                    <a:pt x="8478" y="241983"/>
                  </a:lnTo>
                  <a:lnTo>
                    <a:pt x="9780" y="255664"/>
                  </a:lnTo>
                  <a:lnTo>
                    <a:pt x="11478" y="268228"/>
                  </a:lnTo>
                  <a:lnTo>
                    <a:pt x="13333" y="280701"/>
                  </a:lnTo>
                  <a:lnTo>
                    <a:pt x="15510" y="295299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42570" y="1231834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21057"/>
                  </a:moveTo>
                  <a:lnTo>
                    <a:pt x="262005" y="20990"/>
                  </a:lnTo>
                  <a:lnTo>
                    <a:pt x="250877" y="20350"/>
                  </a:lnTo>
                  <a:lnTo>
                    <a:pt x="239274" y="19058"/>
                  </a:lnTo>
                  <a:lnTo>
                    <a:pt x="226940" y="17371"/>
                  </a:lnTo>
                  <a:lnTo>
                    <a:pt x="213631" y="15703"/>
                  </a:lnTo>
                  <a:lnTo>
                    <a:pt x="199322" y="14289"/>
                  </a:lnTo>
                  <a:lnTo>
                    <a:pt x="184145" y="13191"/>
                  </a:lnTo>
                  <a:lnTo>
                    <a:pt x="168283" y="12380"/>
                  </a:lnTo>
                  <a:lnTo>
                    <a:pt x="151912" y="11796"/>
                  </a:lnTo>
                  <a:lnTo>
                    <a:pt x="135174" y="11218"/>
                  </a:lnTo>
                  <a:lnTo>
                    <a:pt x="118180" y="10290"/>
                  </a:lnTo>
                  <a:lnTo>
                    <a:pt x="101016" y="8850"/>
                  </a:lnTo>
                  <a:lnTo>
                    <a:pt x="83920" y="7059"/>
                  </a:lnTo>
                  <a:lnTo>
                    <a:pt x="65289" y="5130"/>
                  </a:lnTo>
                  <a:lnTo>
                    <a:pt x="40134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36026" y="1273948"/>
              <a:ext cx="241028" cy="181143"/>
            </a:xfrm>
            <a:custGeom>
              <a:avLst/>
              <a:gdLst/>
              <a:ahLst/>
              <a:cxnLst/>
              <a:rect l="0" t="0" r="0" b="0"/>
              <a:pathLst>
                <a:path w="241028" h="181143">
                  <a:moveTo>
                    <a:pt x="27725" y="0"/>
                  </a:moveTo>
                  <a:lnTo>
                    <a:pt x="21924" y="8801"/>
                  </a:lnTo>
                  <a:lnTo>
                    <a:pt x="17000" y="17148"/>
                  </a:lnTo>
                  <a:lnTo>
                    <a:pt x="12502" y="25851"/>
                  </a:lnTo>
                  <a:lnTo>
                    <a:pt x="8454" y="35145"/>
                  </a:lnTo>
                  <a:lnTo>
                    <a:pt x="5089" y="45288"/>
                  </a:lnTo>
                  <a:lnTo>
                    <a:pt x="2485" y="56329"/>
                  </a:lnTo>
                  <a:lnTo>
                    <a:pt x="731" y="67996"/>
                  </a:lnTo>
                  <a:lnTo>
                    <a:pt x="0" y="79818"/>
                  </a:lnTo>
                  <a:lnTo>
                    <a:pt x="287" y="91507"/>
                  </a:lnTo>
                  <a:lnTo>
                    <a:pt x="1446" y="102964"/>
                  </a:lnTo>
                  <a:lnTo>
                    <a:pt x="3286" y="114189"/>
                  </a:lnTo>
                  <a:lnTo>
                    <a:pt x="5646" y="125208"/>
                  </a:lnTo>
                  <a:lnTo>
                    <a:pt x="8873" y="135572"/>
                  </a:lnTo>
                  <a:lnTo>
                    <a:pt x="13782" y="144402"/>
                  </a:lnTo>
                  <a:lnTo>
                    <a:pt x="20672" y="151326"/>
                  </a:lnTo>
                  <a:lnTo>
                    <a:pt x="29063" y="155974"/>
                  </a:lnTo>
                  <a:lnTo>
                    <a:pt x="37997" y="157746"/>
                  </a:lnTo>
                  <a:lnTo>
                    <a:pt x="46851" y="156599"/>
                  </a:lnTo>
                  <a:lnTo>
                    <a:pt x="55217" y="152931"/>
                  </a:lnTo>
                  <a:lnTo>
                    <a:pt x="62748" y="147280"/>
                  </a:lnTo>
                  <a:lnTo>
                    <a:pt x="69360" y="140154"/>
                  </a:lnTo>
                  <a:lnTo>
                    <a:pt x="75155" y="131968"/>
                  </a:lnTo>
                  <a:lnTo>
                    <a:pt x="80296" y="123038"/>
                  </a:lnTo>
                  <a:lnTo>
                    <a:pt x="84961" y="113650"/>
                  </a:lnTo>
                  <a:lnTo>
                    <a:pt x="89779" y="105990"/>
                  </a:lnTo>
                  <a:lnTo>
                    <a:pt x="94969" y="103350"/>
                  </a:lnTo>
                  <a:lnTo>
                    <a:pt x="99900" y="105960"/>
                  </a:lnTo>
                  <a:lnTo>
                    <a:pt x="104806" y="112488"/>
                  </a:lnTo>
                  <a:lnTo>
                    <a:pt x="109988" y="121626"/>
                  </a:lnTo>
                  <a:lnTo>
                    <a:pt x="115553" y="132130"/>
                  </a:lnTo>
                  <a:lnTo>
                    <a:pt x="121487" y="142784"/>
                  </a:lnTo>
                  <a:lnTo>
                    <a:pt x="127733" y="152935"/>
                  </a:lnTo>
                  <a:lnTo>
                    <a:pt x="134548" y="162072"/>
                  </a:lnTo>
                  <a:lnTo>
                    <a:pt x="142483" y="169622"/>
                  </a:lnTo>
                  <a:lnTo>
                    <a:pt x="151739" y="175436"/>
                  </a:lnTo>
                  <a:lnTo>
                    <a:pt x="161886" y="179378"/>
                  </a:lnTo>
                  <a:lnTo>
                    <a:pt x="172081" y="181142"/>
                  </a:lnTo>
                  <a:lnTo>
                    <a:pt x="181820" y="180773"/>
                  </a:lnTo>
                  <a:lnTo>
                    <a:pt x="190798" y="178427"/>
                  </a:lnTo>
                  <a:lnTo>
                    <a:pt x="198748" y="174195"/>
                  </a:lnTo>
                  <a:lnTo>
                    <a:pt x="205646" y="168314"/>
                  </a:lnTo>
                  <a:lnTo>
                    <a:pt x="211633" y="161115"/>
                  </a:lnTo>
                  <a:lnTo>
                    <a:pt x="216904" y="152921"/>
                  </a:lnTo>
                  <a:lnTo>
                    <a:pt x="221642" y="144006"/>
                  </a:lnTo>
                  <a:lnTo>
                    <a:pt x="225997" y="134581"/>
                  </a:lnTo>
                  <a:lnTo>
                    <a:pt x="230084" y="124802"/>
                  </a:lnTo>
                  <a:lnTo>
                    <a:pt x="233975" y="114780"/>
                  </a:lnTo>
                  <a:lnTo>
                    <a:pt x="237403" y="104593"/>
                  </a:lnTo>
                  <a:lnTo>
                    <a:pt x="239794" y="94293"/>
                  </a:lnTo>
                  <a:lnTo>
                    <a:pt x="240920" y="83927"/>
                  </a:lnTo>
                  <a:lnTo>
                    <a:pt x="241027" y="73782"/>
                  </a:lnTo>
                  <a:lnTo>
                    <a:pt x="240660" y="63286"/>
                  </a:lnTo>
                  <a:lnTo>
                    <a:pt x="239786" y="50399"/>
                  </a:lnTo>
                  <a:lnTo>
                    <a:pt x="238295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48020" y="130553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62"/>
                  </a:lnTo>
                  <a:lnTo>
                    <a:pt x="3736" y="99228"/>
                  </a:lnTo>
                  <a:lnTo>
                    <a:pt x="5563" y="112817"/>
                  </a:lnTo>
                  <a:lnTo>
                    <a:pt x="7717" y="13045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58549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53305" y="1168663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67"/>
                  </a:lnTo>
                  <a:lnTo>
                    <a:pt x="7970" y="46801"/>
                  </a:lnTo>
                  <a:lnTo>
                    <a:pt x="9467" y="60109"/>
                  </a:lnTo>
                  <a:lnTo>
                    <a:pt x="11313" y="74414"/>
                  </a:lnTo>
                  <a:lnTo>
                    <a:pt x="13380" y="89418"/>
                  </a:lnTo>
                  <a:lnTo>
                    <a:pt x="15312" y="104632"/>
                  </a:lnTo>
                  <a:lnTo>
                    <a:pt x="16913" y="119745"/>
                  </a:lnTo>
                  <a:lnTo>
                    <a:pt x="18310" y="134484"/>
                  </a:lnTo>
                  <a:lnTo>
                    <a:pt x="19854" y="148534"/>
                  </a:lnTo>
                  <a:lnTo>
                    <a:pt x="21745" y="161802"/>
                  </a:lnTo>
                  <a:lnTo>
                    <a:pt x="24015" y="174525"/>
                  </a:lnTo>
                  <a:lnTo>
                    <a:pt x="26618" y="187150"/>
                  </a:lnTo>
                  <a:lnTo>
                    <a:pt x="29478" y="199942"/>
                  </a:lnTo>
                  <a:lnTo>
                    <a:pt x="32377" y="212957"/>
                  </a:lnTo>
                  <a:lnTo>
                    <a:pt x="35242" y="227720"/>
                  </a:lnTo>
                  <a:lnTo>
                    <a:pt x="38326" y="24888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58590" y="1137077"/>
              <a:ext cx="35286" cy="284271"/>
            </a:xfrm>
            <a:custGeom>
              <a:avLst/>
              <a:gdLst/>
              <a:ahLst/>
              <a:cxnLst/>
              <a:rect l="0" t="0" r="0" b="0"/>
              <a:pathLst>
                <a:path w="35286" h="284271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4" y="39080"/>
                  </a:lnTo>
                  <a:lnTo>
                    <a:pt x="3864" y="50907"/>
                  </a:lnTo>
                  <a:lnTo>
                    <a:pt x="6180" y="63396"/>
                  </a:lnTo>
                  <a:lnTo>
                    <a:pt x="8847" y="76890"/>
                  </a:lnTo>
                  <a:lnTo>
                    <a:pt x="11770" y="91383"/>
                  </a:lnTo>
                  <a:lnTo>
                    <a:pt x="14878" y="106719"/>
                  </a:lnTo>
                  <a:lnTo>
                    <a:pt x="18109" y="122699"/>
                  </a:lnTo>
                  <a:lnTo>
                    <a:pt x="21260" y="138989"/>
                  </a:lnTo>
                  <a:lnTo>
                    <a:pt x="23996" y="155144"/>
                  </a:lnTo>
                  <a:lnTo>
                    <a:pt x="26172" y="170926"/>
                  </a:lnTo>
                  <a:lnTo>
                    <a:pt x="27973" y="186133"/>
                  </a:lnTo>
                  <a:lnTo>
                    <a:pt x="29796" y="200504"/>
                  </a:lnTo>
                  <a:lnTo>
                    <a:pt x="31868" y="213982"/>
                  </a:lnTo>
                  <a:lnTo>
                    <a:pt x="33903" y="226608"/>
                  </a:lnTo>
                  <a:lnTo>
                    <a:pt x="35285" y="239872"/>
                  </a:lnTo>
                  <a:lnTo>
                    <a:pt x="35022" y="257178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69837" y="1105492"/>
              <a:ext cx="309936" cy="326871"/>
            </a:xfrm>
            <a:custGeom>
              <a:avLst/>
              <a:gdLst/>
              <a:ahLst/>
              <a:cxnLst/>
              <a:rect l="0" t="0" r="0" b="0"/>
              <a:pathLst>
                <a:path w="309936" h="326871">
                  <a:moveTo>
                    <a:pt x="4608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70"/>
                  </a:lnTo>
                  <a:lnTo>
                    <a:pt x="680" y="50664"/>
                  </a:lnTo>
                  <a:lnTo>
                    <a:pt x="2147" y="66289"/>
                  </a:lnTo>
                  <a:lnTo>
                    <a:pt x="4217" y="83260"/>
                  </a:lnTo>
                  <a:lnTo>
                    <a:pt x="6726" y="101188"/>
                  </a:lnTo>
                  <a:lnTo>
                    <a:pt x="9548" y="119509"/>
                  </a:lnTo>
                  <a:lnTo>
                    <a:pt x="12591" y="137862"/>
                  </a:lnTo>
                  <a:lnTo>
                    <a:pt x="15784" y="156098"/>
                  </a:lnTo>
                  <a:lnTo>
                    <a:pt x="19080" y="174180"/>
                  </a:lnTo>
                  <a:lnTo>
                    <a:pt x="22441" y="192118"/>
                  </a:lnTo>
                  <a:lnTo>
                    <a:pt x="25682" y="209774"/>
                  </a:lnTo>
                  <a:lnTo>
                    <a:pt x="28478" y="226871"/>
                  </a:lnTo>
                  <a:lnTo>
                    <a:pt x="30667" y="243206"/>
                  </a:lnTo>
                  <a:lnTo>
                    <a:pt x="31431" y="255520"/>
                  </a:lnTo>
                  <a:lnTo>
                    <a:pt x="30472" y="259754"/>
                  </a:lnTo>
                  <a:lnTo>
                    <a:pt x="29201" y="257324"/>
                  </a:lnTo>
                  <a:lnTo>
                    <a:pt x="28490" y="250530"/>
                  </a:lnTo>
                  <a:lnTo>
                    <a:pt x="29013" y="241030"/>
                  </a:lnTo>
                  <a:lnTo>
                    <a:pt x="30980" y="229876"/>
                  </a:lnTo>
                  <a:lnTo>
                    <a:pt x="34430" y="218192"/>
                  </a:lnTo>
                  <a:lnTo>
                    <a:pt x="39417" y="207283"/>
                  </a:lnTo>
                  <a:lnTo>
                    <a:pt x="45809" y="197784"/>
                  </a:lnTo>
                  <a:lnTo>
                    <a:pt x="53356" y="190072"/>
                  </a:lnTo>
                  <a:lnTo>
                    <a:pt x="61784" y="184552"/>
                  </a:lnTo>
                  <a:lnTo>
                    <a:pt x="70856" y="181211"/>
                  </a:lnTo>
                  <a:lnTo>
                    <a:pt x="80386" y="179897"/>
                  </a:lnTo>
                  <a:lnTo>
                    <a:pt x="90235" y="180509"/>
                  </a:lnTo>
                  <a:lnTo>
                    <a:pt x="100294" y="182807"/>
                  </a:lnTo>
                  <a:lnTo>
                    <a:pt x="110167" y="186616"/>
                  </a:lnTo>
                  <a:lnTo>
                    <a:pt x="119191" y="191912"/>
                  </a:lnTo>
                  <a:lnTo>
                    <a:pt x="127073" y="198546"/>
                  </a:lnTo>
                  <a:lnTo>
                    <a:pt x="133858" y="206270"/>
                  </a:lnTo>
                  <a:lnTo>
                    <a:pt x="139731" y="214824"/>
                  </a:lnTo>
                  <a:lnTo>
                    <a:pt x="144896" y="223990"/>
                  </a:lnTo>
                  <a:lnTo>
                    <a:pt x="149214" y="233753"/>
                  </a:lnTo>
                  <a:lnTo>
                    <a:pt x="152219" y="244293"/>
                  </a:lnTo>
                  <a:lnTo>
                    <a:pt x="153751" y="255634"/>
                  </a:lnTo>
                  <a:lnTo>
                    <a:pt x="153628" y="267352"/>
                  </a:lnTo>
                  <a:lnTo>
                    <a:pt x="151493" y="278685"/>
                  </a:lnTo>
                  <a:lnTo>
                    <a:pt x="147349" y="289228"/>
                  </a:lnTo>
                  <a:lnTo>
                    <a:pt x="141481" y="298763"/>
                  </a:lnTo>
                  <a:lnTo>
                    <a:pt x="134263" y="307096"/>
                  </a:lnTo>
                  <a:lnTo>
                    <a:pt x="126042" y="314245"/>
                  </a:lnTo>
                  <a:lnTo>
                    <a:pt x="117101" y="320063"/>
                  </a:lnTo>
                  <a:lnTo>
                    <a:pt x="107656" y="324156"/>
                  </a:lnTo>
                  <a:lnTo>
                    <a:pt x="97880" y="326458"/>
                  </a:lnTo>
                  <a:lnTo>
                    <a:pt x="88538" y="326870"/>
                  </a:lnTo>
                  <a:lnTo>
                    <a:pt x="80936" y="325103"/>
                  </a:lnTo>
                  <a:lnTo>
                    <a:pt x="75649" y="321214"/>
                  </a:lnTo>
                  <a:lnTo>
                    <a:pt x="72745" y="315688"/>
                  </a:lnTo>
                  <a:lnTo>
                    <a:pt x="72151" y="309233"/>
                  </a:lnTo>
                  <a:lnTo>
                    <a:pt x="73571" y="302346"/>
                  </a:lnTo>
                  <a:lnTo>
                    <a:pt x="76759" y="295455"/>
                  </a:lnTo>
                  <a:lnTo>
                    <a:pt x="81623" y="288989"/>
                  </a:lnTo>
                  <a:lnTo>
                    <a:pt x="87960" y="283127"/>
                  </a:lnTo>
                  <a:lnTo>
                    <a:pt x="95481" y="277853"/>
                  </a:lnTo>
                  <a:lnTo>
                    <a:pt x="103898" y="273069"/>
                  </a:lnTo>
                  <a:lnTo>
                    <a:pt x="112967" y="268661"/>
                  </a:lnTo>
                  <a:lnTo>
                    <a:pt x="122497" y="264529"/>
                  </a:lnTo>
                  <a:lnTo>
                    <a:pt x="132346" y="260592"/>
                  </a:lnTo>
                  <a:lnTo>
                    <a:pt x="142420" y="256792"/>
                  </a:lnTo>
                  <a:lnTo>
                    <a:pt x="152812" y="253085"/>
                  </a:lnTo>
                  <a:lnTo>
                    <a:pt x="163781" y="249443"/>
                  </a:lnTo>
                  <a:lnTo>
                    <a:pt x="175415" y="245840"/>
                  </a:lnTo>
                  <a:lnTo>
                    <a:pt x="187330" y="242098"/>
                  </a:lnTo>
                  <a:lnTo>
                    <a:pt x="198796" y="237901"/>
                  </a:lnTo>
                  <a:lnTo>
                    <a:pt x="209437" y="233116"/>
                  </a:lnTo>
                  <a:lnTo>
                    <a:pt x="219378" y="227936"/>
                  </a:lnTo>
                  <a:lnTo>
                    <a:pt x="229047" y="222766"/>
                  </a:lnTo>
                  <a:lnTo>
                    <a:pt x="238735" y="217841"/>
                  </a:lnTo>
                  <a:lnTo>
                    <a:pt x="248394" y="213061"/>
                  </a:lnTo>
                  <a:lnTo>
                    <a:pt x="257740" y="208091"/>
                  </a:lnTo>
                  <a:lnTo>
                    <a:pt x="266611" y="202743"/>
                  </a:lnTo>
                  <a:lnTo>
                    <a:pt x="274518" y="196829"/>
                  </a:lnTo>
                  <a:lnTo>
                    <a:pt x="280611" y="190094"/>
                  </a:lnTo>
                  <a:lnTo>
                    <a:pt x="284577" y="182497"/>
                  </a:lnTo>
                  <a:lnTo>
                    <a:pt x="286102" y="174632"/>
                  </a:lnTo>
                  <a:lnTo>
                    <a:pt x="284629" y="167579"/>
                  </a:lnTo>
                  <a:lnTo>
                    <a:pt x="280159" y="161889"/>
                  </a:lnTo>
                  <a:lnTo>
                    <a:pt x="273278" y="157920"/>
                  </a:lnTo>
                  <a:lnTo>
                    <a:pt x="264849" y="156082"/>
                  </a:lnTo>
                  <a:lnTo>
                    <a:pt x="255527" y="156370"/>
                  </a:lnTo>
                  <a:lnTo>
                    <a:pt x="245867" y="158478"/>
                  </a:lnTo>
                  <a:lnTo>
                    <a:pt x="236398" y="162011"/>
                  </a:lnTo>
                  <a:lnTo>
                    <a:pt x="227375" y="166611"/>
                  </a:lnTo>
                  <a:lnTo>
                    <a:pt x="218996" y="172304"/>
                  </a:lnTo>
                  <a:lnTo>
                    <a:pt x="211506" y="179480"/>
                  </a:lnTo>
                  <a:lnTo>
                    <a:pt x="204956" y="188228"/>
                  </a:lnTo>
                  <a:lnTo>
                    <a:pt x="199556" y="198205"/>
                  </a:lnTo>
                  <a:lnTo>
                    <a:pt x="195749" y="208818"/>
                  </a:lnTo>
                  <a:lnTo>
                    <a:pt x="193634" y="219660"/>
                  </a:lnTo>
                  <a:lnTo>
                    <a:pt x="193008" y="230533"/>
                  </a:lnTo>
                  <a:lnTo>
                    <a:pt x="193568" y="241359"/>
                  </a:lnTo>
                  <a:lnTo>
                    <a:pt x="195020" y="252115"/>
                  </a:lnTo>
                  <a:lnTo>
                    <a:pt x="197281" y="262643"/>
                  </a:lnTo>
                  <a:lnTo>
                    <a:pt x="200467" y="272646"/>
                  </a:lnTo>
                  <a:lnTo>
                    <a:pt x="204584" y="281998"/>
                  </a:lnTo>
                  <a:lnTo>
                    <a:pt x="209993" y="290414"/>
                  </a:lnTo>
                  <a:lnTo>
                    <a:pt x="217444" y="297390"/>
                  </a:lnTo>
                  <a:lnTo>
                    <a:pt x="227159" y="302779"/>
                  </a:lnTo>
                  <a:lnTo>
                    <a:pt x="238584" y="306584"/>
                  </a:lnTo>
                  <a:lnTo>
                    <a:pt x="250700" y="308779"/>
                  </a:lnTo>
                  <a:lnTo>
                    <a:pt x="262832" y="309521"/>
                  </a:lnTo>
                  <a:lnTo>
                    <a:pt x="274250" y="309236"/>
                  </a:lnTo>
                  <a:lnTo>
                    <a:pt x="285133" y="308500"/>
                  </a:lnTo>
                  <a:lnTo>
                    <a:pt x="296427" y="307252"/>
                  </a:lnTo>
                  <a:lnTo>
                    <a:pt x="309935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64041" y="1063378"/>
              <a:ext cx="178986" cy="347441"/>
            </a:xfrm>
            <a:custGeom>
              <a:avLst/>
              <a:gdLst/>
              <a:ahLst/>
              <a:cxnLst/>
              <a:rect l="0" t="0" r="0" b="0"/>
              <a:pathLst>
                <a:path w="178986" h="34744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7" y="72344"/>
                  </a:lnTo>
                  <a:lnTo>
                    <a:pt x="11770" y="85869"/>
                  </a:lnTo>
                  <a:lnTo>
                    <a:pt x="14878" y="100082"/>
                  </a:lnTo>
                  <a:lnTo>
                    <a:pt x="18113" y="115051"/>
                  </a:lnTo>
                  <a:lnTo>
                    <a:pt x="21436" y="130695"/>
                  </a:lnTo>
                  <a:lnTo>
                    <a:pt x="24821" y="146882"/>
                  </a:lnTo>
                  <a:lnTo>
                    <a:pt x="28241" y="163472"/>
                  </a:lnTo>
                  <a:lnTo>
                    <a:pt x="31522" y="180189"/>
                  </a:lnTo>
                  <a:lnTo>
                    <a:pt x="34345" y="196638"/>
                  </a:lnTo>
                  <a:lnTo>
                    <a:pt x="36581" y="212627"/>
                  </a:lnTo>
                  <a:lnTo>
                    <a:pt x="38421" y="228143"/>
                  </a:lnTo>
                  <a:lnTo>
                    <a:pt x="40271" y="243255"/>
                  </a:lnTo>
                  <a:lnTo>
                    <a:pt x="42366" y="258053"/>
                  </a:lnTo>
                  <a:lnTo>
                    <a:pt x="44604" y="272620"/>
                  </a:lnTo>
                  <a:lnTo>
                    <a:pt x="46654" y="287021"/>
                  </a:lnTo>
                  <a:lnTo>
                    <a:pt x="48320" y="301276"/>
                  </a:lnTo>
                  <a:lnTo>
                    <a:pt x="49193" y="314291"/>
                  </a:lnTo>
                  <a:lnTo>
                    <a:pt x="48689" y="322533"/>
                  </a:lnTo>
                  <a:lnTo>
                    <a:pt x="47230" y="323855"/>
                  </a:lnTo>
                  <a:lnTo>
                    <a:pt x="45788" y="320033"/>
                  </a:lnTo>
                  <a:lnTo>
                    <a:pt x="44669" y="312793"/>
                  </a:lnTo>
                  <a:lnTo>
                    <a:pt x="43863" y="303285"/>
                  </a:lnTo>
                  <a:lnTo>
                    <a:pt x="43311" y="292267"/>
                  </a:lnTo>
                  <a:lnTo>
                    <a:pt x="43270" y="280242"/>
                  </a:lnTo>
                  <a:lnTo>
                    <a:pt x="44304" y="267546"/>
                  </a:lnTo>
                  <a:lnTo>
                    <a:pt x="46638" y="254417"/>
                  </a:lnTo>
                  <a:lnTo>
                    <a:pt x="50343" y="241494"/>
                  </a:lnTo>
                  <a:lnTo>
                    <a:pt x="55504" y="229799"/>
                  </a:lnTo>
                  <a:lnTo>
                    <a:pt x="62011" y="219799"/>
                  </a:lnTo>
                  <a:lnTo>
                    <a:pt x="69464" y="211933"/>
                  </a:lnTo>
                  <a:lnTo>
                    <a:pt x="77297" y="206847"/>
                  </a:lnTo>
                  <a:lnTo>
                    <a:pt x="85152" y="204620"/>
                  </a:lnTo>
                  <a:lnTo>
                    <a:pt x="92881" y="205039"/>
                  </a:lnTo>
                  <a:lnTo>
                    <a:pt x="100450" y="207888"/>
                  </a:lnTo>
                  <a:lnTo>
                    <a:pt x="107874" y="212796"/>
                  </a:lnTo>
                  <a:lnTo>
                    <a:pt x="115182" y="219324"/>
                  </a:lnTo>
                  <a:lnTo>
                    <a:pt x="122402" y="227059"/>
                  </a:lnTo>
                  <a:lnTo>
                    <a:pt x="129555" y="235661"/>
                  </a:lnTo>
                  <a:lnTo>
                    <a:pt x="136496" y="244875"/>
                  </a:lnTo>
                  <a:lnTo>
                    <a:pt x="142931" y="254512"/>
                  </a:lnTo>
                  <a:lnTo>
                    <a:pt x="148741" y="264438"/>
                  </a:lnTo>
                  <a:lnTo>
                    <a:pt x="153964" y="274562"/>
                  </a:lnTo>
                  <a:lnTo>
                    <a:pt x="158706" y="284818"/>
                  </a:lnTo>
                  <a:lnTo>
                    <a:pt x="163078" y="295156"/>
                  </a:lnTo>
                  <a:lnTo>
                    <a:pt x="167028" y="305282"/>
                  </a:lnTo>
                  <a:lnTo>
                    <a:pt x="170729" y="315763"/>
                  </a:lnTo>
                  <a:lnTo>
                    <a:pt x="174511" y="328638"/>
                  </a:lnTo>
                  <a:lnTo>
                    <a:pt x="178985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10609" y="1287223"/>
              <a:ext cx="142988" cy="123596"/>
            </a:xfrm>
            <a:custGeom>
              <a:avLst/>
              <a:gdLst/>
              <a:ahLst/>
              <a:cxnLst/>
              <a:rect l="0" t="0" r="0" b="0"/>
              <a:pathLst>
                <a:path w="142988" h="123596">
                  <a:moveTo>
                    <a:pt x="37702" y="92010"/>
                  </a:moveTo>
                  <a:lnTo>
                    <a:pt x="43502" y="83208"/>
                  </a:lnTo>
                  <a:lnTo>
                    <a:pt x="48426" y="74862"/>
                  </a:lnTo>
                  <a:lnTo>
                    <a:pt x="52920" y="66163"/>
                  </a:lnTo>
                  <a:lnTo>
                    <a:pt x="56795" y="57042"/>
                  </a:lnTo>
                  <a:lnTo>
                    <a:pt x="59512" y="47547"/>
                  </a:lnTo>
                  <a:lnTo>
                    <a:pt x="60858" y="37764"/>
                  </a:lnTo>
                  <a:lnTo>
                    <a:pt x="60614" y="28096"/>
                  </a:lnTo>
                  <a:lnTo>
                    <a:pt x="58399" y="19219"/>
                  </a:lnTo>
                  <a:lnTo>
                    <a:pt x="54207" y="11452"/>
                  </a:lnTo>
                  <a:lnTo>
                    <a:pt x="48478" y="5258"/>
                  </a:lnTo>
                  <a:lnTo>
                    <a:pt x="41885" y="1378"/>
                  </a:lnTo>
                  <a:lnTo>
                    <a:pt x="34906" y="0"/>
                  </a:lnTo>
                  <a:lnTo>
                    <a:pt x="27954" y="1008"/>
                  </a:lnTo>
                  <a:lnTo>
                    <a:pt x="21447" y="4260"/>
                  </a:lnTo>
                  <a:lnTo>
                    <a:pt x="15562" y="9448"/>
                  </a:lnTo>
                  <a:lnTo>
                    <a:pt x="10442" y="16334"/>
                  </a:lnTo>
                  <a:lnTo>
                    <a:pt x="6295" y="24842"/>
                  </a:lnTo>
                  <a:lnTo>
                    <a:pt x="3136" y="34782"/>
                  </a:lnTo>
                  <a:lnTo>
                    <a:pt x="996" y="45878"/>
                  </a:lnTo>
                  <a:lnTo>
                    <a:pt x="0" y="57849"/>
                  </a:lnTo>
                  <a:lnTo>
                    <a:pt x="117" y="70443"/>
                  </a:lnTo>
                  <a:lnTo>
                    <a:pt x="1499" y="82983"/>
                  </a:lnTo>
                  <a:lnTo>
                    <a:pt x="4554" y="94410"/>
                  </a:lnTo>
                  <a:lnTo>
                    <a:pt x="9346" y="104225"/>
                  </a:lnTo>
                  <a:lnTo>
                    <a:pt x="15496" y="111965"/>
                  </a:lnTo>
                  <a:lnTo>
                    <a:pt x="22379" y="116965"/>
                  </a:lnTo>
                  <a:lnTo>
                    <a:pt x="29556" y="119134"/>
                  </a:lnTo>
                  <a:lnTo>
                    <a:pt x="36643" y="118676"/>
                  </a:lnTo>
                  <a:lnTo>
                    <a:pt x="43241" y="115802"/>
                  </a:lnTo>
                  <a:lnTo>
                    <a:pt x="49192" y="110875"/>
                  </a:lnTo>
                  <a:lnTo>
                    <a:pt x="54525" y="104336"/>
                  </a:lnTo>
                  <a:lnTo>
                    <a:pt x="59350" y="96594"/>
                  </a:lnTo>
                  <a:lnTo>
                    <a:pt x="63799" y="88019"/>
                  </a:lnTo>
                  <a:lnTo>
                    <a:pt x="68484" y="80082"/>
                  </a:lnTo>
                  <a:lnTo>
                    <a:pt x="74239" y="76145"/>
                  </a:lnTo>
                  <a:lnTo>
                    <a:pt x="80683" y="77537"/>
                  </a:lnTo>
                  <a:lnTo>
                    <a:pt x="87027" y="82276"/>
                  </a:lnTo>
                  <a:lnTo>
                    <a:pt x="93432" y="88676"/>
                  </a:lnTo>
                  <a:lnTo>
                    <a:pt x="100362" y="95396"/>
                  </a:lnTo>
                  <a:lnTo>
                    <a:pt x="108014" y="101738"/>
                  </a:lnTo>
                  <a:lnTo>
                    <a:pt x="115908" y="107342"/>
                  </a:lnTo>
                  <a:lnTo>
                    <a:pt x="123795" y="112493"/>
                  </a:lnTo>
                  <a:lnTo>
                    <a:pt x="132371" y="117634"/>
                  </a:lnTo>
                  <a:lnTo>
                    <a:pt x="142987" y="1235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67041" y="1280251"/>
              <a:ext cx="89234" cy="286533"/>
            </a:xfrm>
            <a:custGeom>
              <a:avLst/>
              <a:gdLst/>
              <a:ahLst/>
              <a:cxnLst/>
              <a:rect l="0" t="0" r="0" b="0"/>
              <a:pathLst>
                <a:path w="89234" h="286533">
                  <a:moveTo>
                    <a:pt x="18140" y="77925"/>
                  </a:moveTo>
                  <a:lnTo>
                    <a:pt x="15340" y="89593"/>
                  </a:lnTo>
                  <a:lnTo>
                    <a:pt x="13838" y="100082"/>
                  </a:lnTo>
                  <a:lnTo>
                    <a:pt x="13527" y="110392"/>
                  </a:lnTo>
                  <a:lnTo>
                    <a:pt x="14034" y="121040"/>
                  </a:lnTo>
                  <a:lnTo>
                    <a:pt x="14853" y="132680"/>
                  </a:lnTo>
                  <a:lnTo>
                    <a:pt x="15669" y="145571"/>
                  </a:lnTo>
                  <a:lnTo>
                    <a:pt x="16353" y="159478"/>
                  </a:lnTo>
                  <a:lnTo>
                    <a:pt x="16879" y="173880"/>
                  </a:lnTo>
                  <a:lnTo>
                    <a:pt x="17269" y="188419"/>
                  </a:lnTo>
                  <a:lnTo>
                    <a:pt x="17718" y="202925"/>
                  </a:lnTo>
                  <a:lnTo>
                    <a:pt x="18557" y="217343"/>
                  </a:lnTo>
                  <a:lnTo>
                    <a:pt x="19943" y="231669"/>
                  </a:lnTo>
                  <a:lnTo>
                    <a:pt x="21858" y="245915"/>
                  </a:lnTo>
                  <a:lnTo>
                    <a:pt x="24216" y="260100"/>
                  </a:lnTo>
                  <a:lnTo>
                    <a:pt x="26887" y="274138"/>
                  </a:lnTo>
                  <a:lnTo>
                    <a:pt x="28884" y="284434"/>
                  </a:lnTo>
                  <a:lnTo>
                    <a:pt x="29098" y="286532"/>
                  </a:lnTo>
                  <a:lnTo>
                    <a:pt x="27944" y="281876"/>
                  </a:lnTo>
                  <a:lnTo>
                    <a:pt x="25927" y="272687"/>
                  </a:lnTo>
                  <a:lnTo>
                    <a:pt x="23373" y="260565"/>
                  </a:lnTo>
                  <a:lnTo>
                    <a:pt x="20483" y="246553"/>
                  </a:lnTo>
                  <a:lnTo>
                    <a:pt x="17547" y="231153"/>
                  </a:lnTo>
                  <a:lnTo>
                    <a:pt x="14948" y="214484"/>
                  </a:lnTo>
                  <a:lnTo>
                    <a:pt x="12859" y="196696"/>
                  </a:lnTo>
                  <a:lnTo>
                    <a:pt x="11115" y="178163"/>
                  </a:lnTo>
                  <a:lnTo>
                    <a:pt x="9329" y="159409"/>
                  </a:lnTo>
                  <a:lnTo>
                    <a:pt x="7277" y="140753"/>
                  </a:lnTo>
                  <a:lnTo>
                    <a:pt x="5066" y="122308"/>
                  </a:lnTo>
                  <a:lnTo>
                    <a:pt x="3035" y="104082"/>
                  </a:lnTo>
                  <a:lnTo>
                    <a:pt x="1375" y="86052"/>
                  </a:lnTo>
                  <a:lnTo>
                    <a:pt x="279" y="68503"/>
                  </a:lnTo>
                  <a:lnTo>
                    <a:pt x="0" y="52011"/>
                  </a:lnTo>
                  <a:lnTo>
                    <a:pt x="609" y="36823"/>
                  </a:lnTo>
                  <a:lnTo>
                    <a:pt x="2494" y="23505"/>
                  </a:lnTo>
                  <a:lnTo>
                    <a:pt x="6421" y="13067"/>
                  </a:lnTo>
                  <a:lnTo>
                    <a:pt x="12617" y="5798"/>
                  </a:lnTo>
                  <a:lnTo>
                    <a:pt x="20693" y="1527"/>
                  </a:lnTo>
                  <a:lnTo>
                    <a:pt x="29940" y="0"/>
                  </a:lnTo>
                  <a:lnTo>
                    <a:pt x="39818" y="787"/>
                  </a:lnTo>
                  <a:lnTo>
                    <a:pt x="49854" y="3547"/>
                  </a:lnTo>
                  <a:lnTo>
                    <a:pt x="59577" y="8124"/>
                  </a:lnTo>
                  <a:lnTo>
                    <a:pt x="68761" y="14267"/>
                  </a:lnTo>
                  <a:lnTo>
                    <a:pt x="76908" y="21660"/>
                  </a:lnTo>
                  <a:lnTo>
                    <a:pt x="83177" y="29991"/>
                  </a:lnTo>
                  <a:lnTo>
                    <a:pt x="87277" y="38997"/>
                  </a:lnTo>
                  <a:lnTo>
                    <a:pt x="89233" y="48314"/>
                  </a:lnTo>
                  <a:lnTo>
                    <a:pt x="89117" y="57489"/>
                  </a:lnTo>
                  <a:lnTo>
                    <a:pt x="87185" y="66284"/>
                  </a:lnTo>
                  <a:lnTo>
                    <a:pt x="83636" y="74493"/>
                  </a:lnTo>
                  <a:lnTo>
                    <a:pt x="78523" y="81862"/>
                  </a:lnTo>
                  <a:lnTo>
                    <a:pt x="72028" y="88332"/>
                  </a:lnTo>
                  <a:lnTo>
                    <a:pt x="64878" y="93864"/>
                  </a:lnTo>
                  <a:lnTo>
                    <a:pt x="57554" y="98882"/>
                  </a:lnTo>
                  <a:lnTo>
                    <a:pt x="49416" y="103827"/>
                  </a:lnTo>
                  <a:lnTo>
                    <a:pt x="39197" y="1095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32580" y="1280775"/>
              <a:ext cx="102658" cy="282763"/>
            </a:xfrm>
            <a:custGeom>
              <a:avLst/>
              <a:gdLst/>
              <a:ahLst/>
              <a:cxnLst/>
              <a:rect l="0" t="0" r="0" b="0"/>
              <a:pathLst>
                <a:path w="102658" h="282763">
                  <a:moveTo>
                    <a:pt x="0" y="98458"/>
                  </a:moveTo>
                  <a:lnTo>
                    <a:pt x="67" y="113060"/>
                  </a:lnTo>
                  <a:lnTo>
                    <a:pt x="707" y="126331"/>
                  </a:lnTo>
                  <a:lnTo>
                    <a:pt x="1999" y="139536"/>
                  </a:lnTo>
                  <a:lnTo>
                    <a:pt x="3686" y="153051"/>
                  </a:lnTo>
                  <a:lnTo>
                    <a:pt x="5354" y="167208"/>
                  </a:lnTo>
                  <a:lnTo>
                    <a:pt x="6772" y="182110"/>
                  </a:lnTo>
                  <a:lnTo>
                    <a:pt x="8043" y="197529"/>
                  </a:lnTo>
                  <a:lnTo>
                    <a:pt x="9502" y="213027"/>
                  </a:lnTo>
                  <a:lnTo>
                    <a:pt x="11335" y="228333"/>
                  </a:lnTo>
                  <a:lnTo>
                    <a:pt x="13566" y="243203"/>
                  </a:lnTo>
                  <a:lnTo>
                    <a:pt x="16143" y="257341"/>
                  </a:lnTo>
                  <a:lnTo>
                    <a:pt x="18964" y="270586"/>
                  </a:lnTo>
                  <a:lnTo>
                    <a:pt x="21069" y="280261"/>
                  </a:lnTo>
                  <a:lnTo>
                    <a:pt x="21364" y="282762"/>
                  </a:lnTo>
                  <a:lnTo>
                    <a:pt x="20267" y="278839"/>
                  </a:lnTo>
                  <a:lnTo>
                    <a:pt x="18454" y="270329"/>
                  </a:lnTo>
                  <a:lnTo>
                    <a:pt x="16564" y="258745"/>
                  </a:lnTo>
                  <a:lnTo>
                    <a:pt x="14928" y="245134"/>
                  </a:lnTo>
                  <a:lnTo>
                    <a:pt x="13477" y="230189"/>
                  </a:lnTo>
                  <a:lnTo>
                    <a:pt x="11881" y="214365"/>
                  </a:lnTo>
                  <a:lnTo>
                    <a:pt x="9952" y="197962"/>
                  </a:lnTo>
                  <a:lnTo>
                    <a:pt x="7823" y="181174"/>
                  </a:lnTo>
                  <a:lnTo>
                    <a:pt x="5845" y="164132"/>
                  </a:lnTo>
                  <a:lnTo>
                    <a:pt x="4218" y="146925"/>
                  </a:lnTo>
                  <a:lnTo>
                    <a:pt x="2972" y="129774"/>
                  </a:lnTo>
                  <a:lnTo>
                    <a:pt x="2060" y="113024"/>
                  </a:lnTo>
                  <a:lnTo>
                    <a:pt x="1417" y="96833"/>
                  </a:lnTo>
                  <a:lnTo>
                    <a:pt x="1138" y="81350"/>
                  </a:lnTo>
                  <a:lnTo>
                    <a:pt x="1476" y="66792"/>
                  </a:lnTo>
                  <a:lnTo>
                    <a:pt x="2522" y="53187"/>
                  </a:lnTo>
                  <a:lnTo>
                    <a:pt x="4376" y="40576"/>
                  </a:lnTo>
                  <a:lnTo>
                    <a:pt x="7224" y="29091"/>
                  </a:lnTo>
                  <a:lnTo>
                    <a:pt x="11073" y="18714"/>
                  </a:lnTo>
                  <a:lnTo>
                    <a:pt x="15946" y="9931"/>
                  </a:lnTo>
                  <a:lnTo>
                    <a:pt x="21966" y="3765"/>
                  </a:lnTo>
                  <a:lnTo>
                    <a:pt x="29089" y="549"/>
                  </a:lnTo>
                  <a:lnTo>
                    <a:pt x="37143" y="0"/>
                  </a:lnTo>
                  <a:lnTo>
                    <a:pt x="45919" y="1600"/>
                  </a:lnTo>
                  <a:lnTo>
                    <a:pt x="55224" y="4825"/>
                  </a:lnTo>
                  <a:lnTo>
                    <a:pt x="64742" y="9393"/>
                  </a:lnTo>
                  <a:lnTo>
                    <a:pt x="74051" y="15266"/>
                  </a:lnTo>
                  <a:lnTo>
                    <a:pt x="82926" y="22320"/>
                  </a:lnTo>
                  <a:lnTo>
                    <a:pt x="90850" y="30341"/>
                  </a:lnTo>
                  <a:lnTo>
                    <a:pt x="96962" y="39102"/>
                  </a:lnTo>
                  <a:lnTo>
                    <a:pt x="100948" y="48401"/>
                  </a:lnTo>
                  <a:lnTo>
                    <a:pt x="102657" y="57916"/>
                  </a:lnTo>
                  <a:lnTo>
                    <a:pt x="101842" y="67224"/>
                  </a:lnTo>
                  <a:lnTo>
                    <a:pt x="98622" y="76103"/>
                  </a:lnTo>
                  <a:lnTo>
                    <a:pt x="93225" y="84200"/>
                  </a:lnTo>
                  <a:lnTo>
                    <a:pt x="85799" y="90960"/>
                  </a:lnTo>
                  <a:lnTo>
                    <a:pt x="76638" y="96208"/>
                  </a:lnTo>
                  <a:lnTo>
                    <a:pt x="66522" y="100097"/>
                  </a:lnTo>
                  <a:lnTo>
                    <a:pt x="55536" y="103302"/>
                  </a:lnTo>
                  <a:lnTo>
                    <a:pt x="41603" y="106104"/>
                  </a:lnTo>
                  <a:lnTo>
                    <a:pt x="21057" y="1089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58922" y="1248194"/>
              <a:ext cx="136871" cy="124272"/>
            </a:xfrm>
            <a:custGeom>
              <a:avLst/>
              <a:gdLst/>
              <a:ahLst/>
              <a:cxnLst/>
              <a:rect l="0" t="0" r="0" b="0"/>
              <a:pathLst>
                <a:path w="136871" h="124272">
                  <a:moveTo>
                    <a:pt x="0" y="78396"/>
                  </a:moveTo>
                  <a:lnTo>
                    <a:pt x="11735" y="75462"/>
                  </a:lnTo>
                  <a:lnTo>
                    <a:pt x="22864" y="72680"/>
                  </a:lnTo>
                  <a:lnTo>
                    <a:pt x="34453" y="69776"/>
                  </a:lnTo>
                  <a:lnTo>
                    <a:pt x="46269" y="66563"/>
                  </a:lnTo>
                  <a:lnTo>
                    <a:pt x="57632" y="62750"/>
                  </a:lnTo>
                  <a:lnTo>
                    <a:pt x="68177" y="58228"/>
                  </a:lnTo>
                  <a:lnTo>
                    <a:pt x="77705" y="52891"/>
                  </a:lnTo>
                  <a:lnTo>
                    <a:pt x="86029" y="46555"/>
                  </a:lnTo>
                  <a:lnTo>
                    <a:pt x="93161" y="39222"/>
                  </a:lnTo>
                  <a:lnTo>
                    <a:pt x="98626" y="31196"/>
                  </a:lnTo>
                  <a:lnTo>
                    <a:pt x="101417" y="22971"/>
                  </a:lnTo>
                  <a:lnTo>
                    <a:pt x="101219" y="14868"/>
                  </a:lnTo>
                  <a:lnTo>
                    <a:pt x="98323" y="7650"/>
                  </a:lnTo>
                  <a:lnTo>
                    <a:pt x="93257" y="2553"/>
                  </a:lnTo>
                  <a:lnTo>
                    <a:pt x="86558" y="61"/>
                  </a:lnTo>
                  <a:lnTo>
                    <a:pt x="78673" y="0"/>
                  </a:lnTo>
                  <a:lnTo>
                    <a:pt x="69952" y="1929"/>
                  </a:lnTo>
                  <a:lnTo>
                    <a:pt x="60665" y="5380"/>
                  </a:lnTo>
                  <a:lnTo>
                    <a:pt x="51484" y="10268"/>
                  </a:lnTo>
                  <a:lnTo>
                    <a:pt x="43459" y="16888"/>
                  </a:lnTo>
                  <a:lnTo>
                    <a:pt x="37069" y="25262"/>
                  </a:lnTo>
                  <a:lnTo>
                    <a:pt x="32441" y="35152"/>
                  </a:lnTo>
                  <a:lnTo>
                    <a:pt x="29619" y="46240"/>
                  </a:lnTo>
                  <a:lnTo>
                    <a:pt x="28429" y="58209"/>
                  </a:lnTo>
                  <a:lnTo>
                    <a:pt x="28728" y="70483"/>
                  </a:lnTo>
                  <a:lnTo>
                    <a:pt x="30508" y="82256"/>
                  </a:lnTo>
                  <a:lnTo>
                    <a:pt x="33634" y="93122"/>
                  </a:lnTo>
                  <a:lnTo>
                    <a:pt x="38188" y="102720"/>
                  </a:lnTo>
                  <a:lnTo>
                    <a:pt x="44523" y="110570"/>
                  </a:lnTo>
                  <a:lnTo>
                    <a:pt x="52673" y="116585"/>
                  </a:lnTo>
                  <a:lnTo>
                    <a:pt x="62230" y="120829"/>
                  </a:lnTo>
                  <a:lnTo>
                    <a:pt x="72554" y="123327"/>
                  </a:lnTo>
                  <a:lnTo>
                    <a:pt x="83190" y="124271"/>
                  </a:lnTo>
                  <a:lnTo>
                    <a:pt x="93650" y="123926"/>
                  </a:lnTo>
                  <a:lnTo>
                    <a:pt x="104456" y="122398"/>
                  </a:lnTo>
                  <a:lnTo>
                    <a:pt x="117668" y="118442"/>
                  </a:lnTo>
                  <a:lnTo>
                    <a:pt x="136870" y="1099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16850" y="1276986"/>
              <a:ext cx="126342" cy="112776"/>
            </a:xfrm>
            <a:custGeom>
              <a:avLst/>
              <a:gdLst/>
              <a:ahLst/>
              <a:cxnLst/>
              <a:rect l="0" t="0" r="0" b="0"/>
              <a:pathLst>
                <a:path w="126342" h="112776">
                  <a:moveTo>
                    <a:pt x="0" y="18019"/>
                  </a:moveTo>
                  <a:lnTo>
                    <a:pt x="0" y="32621"/>
                  </a:lnTo>
                  <a:lnTo>
                    <a:pt x="0" y="45892"/>
                  </a:lnTo>
                  <a:lnTo>
                    <a:pt x="4" y="59088"/>
                  </a:lnTo>
                  <a:lnTo>
                    <a:pt x="177" y="72257"/>
                  </a:lnTo>
                  <a:lnTo>
                    <a:pt x="825" y="85117"/>
                  </a:lnTo>
                  <a:lnTo>
                    <a:pt x="2055" y="97438"/>
                  </a:lnTo>
                  <a:lnTo>
                    <a:pt x="3005" y="106417"/>
                  </a:lnTo>
                  <a:lnTo>
                    <a:pt x="2857" y="108382"/>
                  </a:lnTo>
                  <a:lnTo>
                    <a:pt x="2293" y="104123"/>
                  </a:lnTo>
                  <a:lnTo>
                    <a:pt x="1881" y="95758"/>
                  </a:lnTo>
                  <a:lnTo>
                    <a:pt x="2047" y="85357"/>
                  </a:lnTo>
                  <a:lnTo>
                    <a:pt x="2939" y="74189"/>
                  </a:lnTo>
                  <a:lnTo>
                    <a:pt x="4672" y="62858"/>
                  </a:lnTo>
                  <a:lnTo>
                    <a:pt x="7430" y="51606"/>
                  </a:lnTo>
                  <a:lnTo>
                    <a:pt x="11214" y="40511"/>
                  </a:lnTo>
                  <a:lnTo>
                    <a:pt x="16042" y="29897"/>
                  </a:lnTo>
                  <a:lnTo>
                    <a:pt x="22031" y="20356"/>
                  </a:lnTo>
                  <a:lnTo>
                    <a:pt x="29129" y="12130"/>
                  </a:lnTo>
                  <a:lnTo>
                    <a:pt x="36995" y="5620"/>
                  </a:lnTo>
                  <a:lnTo>
                    <a:pt x="45114" y="1527"/>
                  </a:lnTo>
                  <a:lnTo>
                    <a:pt x="53163" y="0"/>
                  </a:lnTo>
                  <a:lnTo>
                    <a:pt x="61024" y="737"/>
                  </a:lnTo>
                  <a:lnTo>
                    <a:pt x="68681" y="3275"/>
                  </a:lnTo>
                  <a:lnTo>
                    <a:pt x="76161" y="7166"/>
                  </a:lnTo>
                  <a:lnTo>
                    <a:pt x="83336" y="12198"/>
                  </a:lnTo>
                  <a:lnTo>
                    <a:pt x="89936" y="18389"/>
                  </a:lnTo>
                  <a:lnTo>
                    <a:pt x="95854" y="25665"/>
                  </a:lnTo>
                  <a:lnTo>
                    <a:pt x="100982" y="34006"/>
                  </a:lnTo>
                  <a:lnTo>
                    <a:pt x="105128" y="43515"/>
                  </a:lnTo>
                  <a:lnTo>
                    <a:pt x="108292" y="54124"/>
                  </a:lnTo>
                  <a:lnTo>
                    <a:pt x="110806" y="65237"/>
                  </a:lnTo>
                  <a:lnTo>
                    <a:pt x="113602" y="77010"/>
                  </a:lnTo>
                  <a:lnTo>
                    <a:pt x="118043" y="91595"/>
                  </a:lnTo>
                  <a:lnTo>
                    <a:pt x="126341" y="1127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95834" y="129500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2" y="70247"/>
                  </a:lnTo>
                  <a:lnTo>
                    <a:pt x="11604" y="81294"/>
                  </a:lnTo>
                  <a:lnTo>
                    <a:pt x="14362" y="91818"/>
                  </a:lnTo>
                  <a:lnTo>
                    <a:pt x="17356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85306" y="1210777"/>
              <a:ext cx="21057" cy="31586"/>
            </a:xfrm>
            <a:custGeom>
              <a:avLst/>
              <a:gdLst/>
              <a:ahLst/>
              <a:cxnLst/>
              <a:rect l="0" t="0" r="0" b="0"/>
              <a:pathLst>
                <a:path w="21057" h="31586">
                  <a:moveTo>
                    <a:pt x="0" y="0"/>
                  </a:moveTo>
                  <a:lnTo>
                    <a:pt x="6239" y="6239"/>
                  </a:lnTo>
                  <a:lnTo>
                    <a:pt x="11178" y="11178"/>
                  </a:lnTo>
                  <a:lnTo>
                    <a:pt x="21056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69533" y="1235254"/>
              <a:ext cx="147401" cy="149321"/>
            </a:xfrm>
            <a:custGeom>
              <a:avLst/>
              <a:gdLst/>
              <a:ahLst/>
              <a:cxnLst/>
              <a:rect l="0" t="0" r="0" b="0"/>
              <a:pathLst>
                <a:path w="147401" h="149321">
                  <a:moveTo>
                    <a:pt x="0" y="80808"/>
                  </a:moveTo>
                  <a:lnTo>
                    <a:pt x="2934" y="89609"/>
                  </a:lnTo>
                  <a:lnTo>
                    <a:pt x="5716" y="97956"/>
                  </a:lnTo>
                  <a:lnTo>
                    <a:pt x="8611" y="106659"/>
                  </a:lnTo>
                  <a:lnTo>
                    <a:pt x="11479" y="115953"/>
                  </a:lnTo>
                  <a:lnTo>
                    <a:pt x="13996" y="126096"/>
                  </a:lnTo>
                  <a:lnTo>
                    <a:pt x="15982" y="137067"/>
                  </a:lnTo>
                  <a:lnTo>
                    <a:pt x="16593" y="146116"/>
                  </a:lnTo>
                  <a:lnTo>
                    <a:pt x="15516" y="149320"/>
                  </a:lnTo>
                  <a:lnTo>
                    <a:pt x="14160" y="146876"/>
                  </a:lnTo>
                  <a:lnTo>
                    <a:pt x="13059" y="140383"/>
                  </a:lnTo>
                  <a:lnTo>
                    <a:pt x="12259" y="131228"/>
                  </a:lnTo>
                  <a:lnTo>
                    <a:pt x="11702" y="120360"/>
                  </a:lnTo>
                  <a:lnTo>
                    <a:pt x="11320" y="108391"/>
                  </a:lnTo>
                  <a:lnTo>
                    <a:pt x="11061" y="95709"/>
                  </a:lnTo>
                  <a:lnTo>
                    <a:pt x="10890" y="82569"/>
                  </a:lnTo>
                  <a:lnTo>
                    <a:pt x="10945" y="69293"/>
                  </a:lnTo>
                  <a:lnTo>
                    <a:pt x="11514" y="56294"/>
                  </a:lnTo>
                  <a:lnTo>
                    <a:pt x="12723" y="43777"/>
                  </a:lnTo>
                  <a:lnTo>
                    <a:pt x="14859" y="32083"/>
                  </a:lnTo>
                  <a:lnTo>
                    <a:pt x="18429" y="21752"/>
                  </a:lnTo>
                  <a:lnTo>
                    <a:pt x="23571" y="12966"/>
                  </a:lnTo>
                  <a:lnTo>
                    <a:pt x="29957" y="6067"/>
                  </a:lnTo>
                  <a:lnTo>
                    <a:pt x="36999" y="1705"/>
                  </a:lnTo>
                  <a:lnTo>
                    <a:pt x="44288" y="0"/>
                  </a:lnTo>
                  <a:lnTo>
                    <a:pt x="51619" y="786"/>
                  </a:lnTo>
                  <a:lnTo>
                    <a:pt x="58913" y="3889"/>
                  </a:lnTo>
                  <a:lnTo>
                    <a:pt x="66149" y="8972"/>
                  </a:lnTo>
                  <a:lnTo>
                    <a:pt x="73329" y="15619"/>
                  </a:lnTo>
                  <a:lnTo>
                    <a:pt x="80464" y="23433"/>
                  </a:lnTo>
                  <a:lnTo>
                    <a:pt x="87564" y="32090"/>
                  </a:lnTo>
                  <a:lnTo>
                    <a:pt x="94639" y="41340"/>
                  </a:lnTo>
                  <a:lnTo>
                    <a:pt x="101696" y="51001"/>
                  </a:lnTo>
                  <a:lnTo>
                    <a:pt x="108736" y="60944"/>
                  </a:lnTo>
                  <a:lnTo>
                    <a:pt x="115600" y="71078"/>
                  </a:lnTo>
                  <a:lnTo>
                    <a:pt x="121983" y="81342"/>
                  </a:lnTo>
                  <a:lnTo>
                    <a:pt x="127753" y="91680"/>
                  </a:lnTo>
                  <a:lnTo>
                    <a:pt x="132795" y="101607"/>
                  </a:lnTo>
                  <a:lnTo>
                    <a:pt x="137421" y="111190"/>
                  </a:lnTo>
                  <a:lnTo>
                    <a:pt x="142039" y="121268"/>
                  </a:lnTo>
                  <a:lnTo>
                    <a:pt x="147400" y="1334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32704" y="1252421"/>
              <a:ext cx="261682" cy="379497"/>
            </a:xfrm>
            <a:custGeom>
              <a:avLst/>
              <a:gdLst/>
              <a:ahLst/>
              <a:cxnLst/>
              <a:rect l="0" t="0" r="0" b="0"/>
              <a:pathLst>
                <a:path w="261682" h="379497">
                  <a:moveTo>
                    <a:pt x="168456" y="116283"/>
                  </a:moveTo>
                  <a:lnTo>
                    <a:pt x="179991" y="113148"/>
                  </a:lnTo>
                  <a:lnTo>
                    <a:pt x="189199" y="108446"/>
                  </a:lnTo>
                  <a:lnTo>
                    <a:pt x="196903" y="101656"/>
                  </a:lnTo>
                  <a:lnTo>
                    <a:pt x="203312" y="93037"/>
                  </a:lnTo>
                  <a:lnTo>
                    <a:pt x="208374" y="82922"/>
                  </a:lnTo>
                  <a:lnTo>
                    <a:pt x="212169" y="71668"/>
                  </a:lnTo>
                  <a:lnTo>
                    <a:pt x="214579" y="59905"/>
                  </a:lnTo>
                  <a:lnTo>
                    <a:pt x="215229" y="48489"/>
                  </a:lnTo>
                  <a:lnTo>
                    <a:pt x="214071" y="37865"/>
                  </a:lnTo>
                  <a:lnTo>
                    <a:pt x="211176" y="28262"/>
                  </a:lnTo>
                  <a:lnTo>
                    <a:pt x="206568" y="19878"/>
                  </a:lnTo>
                  <a:lnTo>
                    <a:pt x="200431" y="12692"/>
                  </a:lnTo>
                  <a:lnTo>
                    <a:pt x="193057" y="6847"/>
                  </a:lnTo>
                  <a:lnTo>
                    <a:pt x="184746" y="2736"/>
                  </a:lnTo>
                  <a:lnTo>
                    <a:pt x="175761" y="421"/>
                  </a:lnTo>
                  <a:lnTo>
                    <a:pt x="166629" y="0"/>
                  </a:lnTo>
                  <a:lnTo>
                    <a:pt x="158111" y="1762"/>
                  </a:lnTo>
                  <a:lnTo>
                    <a:pt x="150576" y="5656"/>
                  </a:lnTo>
                  <a:lnTo>
                    <a:pt x="144197" y="11525"/>
                  </a:lnTo>
                  <a:lnTo>
                    <a:pt x="139129" y="19275"/>
                  </a:lnTo>
                  <a:lnTo>
                    <a:pt x="135316" y="28667"/>
                  </a:lnTo>
                  <a:lnTo>
                    <a:pt x="132721" y="39208"/>
                  </a:lnTo>
                  <a:lnTo>
                    <a:pt x="131412" y="50267"/>
                  </a:lnTo>
                  <a:lnTo>
                    <a:pt x="131309" y="61436"/>
                  </a:lnTo>
                  <a:lnTo>
                    <a:pt x="132373" y="72374"/>
                  </a:lnTo>
                  <a:lnTo>
                    <a:pt x="134682" y="82718"/>
                  </a:lnTo>
                  <a:lnTo>
                    <a:pt x="138164" y="92336"/>
                  </a:lnTo>
                  <a:lnTo>
                    <a:pt x="142790" y="101117"/>
                  </a:lnTo>
                  <a:lnTo>
                    <a:pt x="148644" y="108877"/>
                  </a:lnTo>
                  <a:lnTo>
                    <a:pt x="155652" y="115600"/>
                  </a:lnTo>
                  <a:lnTo>
                    <a:pt x="163459" y="120777"/>
                  </a:lnTo>
                  <a:lnTo>
                    <a:pt x="171536" y="123368"/>
                  </a:lnTo>
                  <a:lnTo>
                    <a:pt x="179559" y="123037"/>
                  </a:lnTo>
                  <a:lnTo>
                    <a:pt x="187402" y="120220"/>
                  </a:lnTo>
                  <a:lnTo>
                    <a:pt x="195048" y="115740"/>
                  </a:lnTo>
                  <a:lnTo>
                    <a:pt x="202520" y="110245"/>
                  </a:lnTo>
                  <a:lnTo>
                    <a:pt x="209689" y="103985"/>
                  </a:lnTo>
                  <a:lnTo>
                    <a:pt x="216286" y="96893"/>
                  </a:lnTo>
                  <a:lnTo>
                    <a:pt x="222210" y="89040"/>
                  </a:lnTo>
                  <a:lnTo>
                    <a:pt x="227622" y="82610"/>
                  </a:lnTo>
                  <a:lnTo>
                    <a:pt x="232309" y="80934"/>
                  </a:lnTo>
                  <a:lnTo>
                    <a:pt x="235867" y="84374"/>
                  </a:lnTo>
                  <a:lnTo>
                    <a:pt x="238765" y="91973"/>
                  </a:lnTo>
                  <a:lnTo>
                    <a:pt x="241482" y="102641"/>
                  </a:lnTo>
                  <a:lnTo>
                    <a:pt x="244255" y="115487"/>
                  </a:lnTo>
                  <a:lnTo>
                    <a:pt x="247169" y="129844"/>
                  </a:lnTo>
                  <a:lnTo>
                    <a:pt x="250225" y="145232"/>
                  </a:lnTo>
                  <a:lnTo>
                    <a:pt x="253235" y="161158"/>
                  </a:lnTo>
                  <a:lnTo>
                    <a:pt x="255866" y="177084"/>
                  </a:lnTo>
                  <a:lnTo>
                    <a:pt x="257962" y="192731"/>
                  </a:lnTo>
                  <a:lnTo>
                    <a:pt x="259537" y="208189"/>
                  </a:lnTo>
                  <a:lnTo>
                    <a:pt x="260676" y="223797"/>
                  </a:lnTo>
                  <a:lnTo>
                    <a:pt x="261470" y="239738"/>
                  </a:lnTo>
                  <a:lnTo>
                    <a:pt x="261681" y="255717"/>
                  </a:lnTo>
                  <a:lnTo>
                    <a:pt x="260766" y="271073"/>
                  </a:lnTo>
                  <a:lnTo>
                    <a:pt x="258505" y="285465"/>
                  </a:lnTo>
                  <a:lnTo>
                    <a:pt x="254512" y="298399"/>
                  </a:lnTo>
                  <a:lnTo>
                    <a:pt x="248093" y="309103"/>
                  </a:lnTo>
                  <a:lnTo>
                    <a:pt x="239101" y="317371"/>
                  </a:lnTo>
                  <a:lnTo>
                    <a:pt x="227841" y="323464"/>
                  </a:lnTo>
                  <a:lnTo>
                    <a:pt x="214778" y="327818"/>
                  </a:lnTo>
                  <a:lnTo>
                    <a:pt x="200366" y="330865"/>
                  </a:lnTo>
                  <a:lnTo>
                    <a:pt x="184980" y="332968"/>
                  </a:lnTo>
                  <a:lnTo>
                    <a:pt x="168910" y="334405"/>
                  </a:lnTo>
                  <a:lnTo>
                    <a:pt x="152369" y="335390"/>
                  </a:lnTo>
                  <a:lnTo>
                    <a:pt x="135671" y="336394"/>
                  </a:lnTo>
                  <a:lnTo>
                    <a:pt x="119227" y="338134"/>
                  </a:lnTo>
                  <a:lnTo>
                    <a:pt x="103238" y="340938"/>
                  </a:lnTo>
                  <a:lnTo>
                    <a:pt x="87721" y="344789"/>
                  </a:lnTo>
                  <a:lnTo>
                    <a:pt x="72606" y="349515"/>
                  </a:lnTo>
                  <a:lnTo>
                    <a:pt x="57825" y="354907"/>
                  </a:lnTo>
                  <a:lnTo>
                    <a:pt x="43899" y="360480"/>
                  </a:lnTo>
                  <a:lnTo>
                    <a:pt x="30576" y="366036"/>
                  </a:lnTo>
                  <a:lnTo>
                    <a:pt x="16686" y="372059"/>
                  </a:lnTo>
                  <a:lnTo>
                    <a:pt x="0" y="3794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27544" y="123183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05"/>
                  </a:lnTo>
                  <a:lnTo>
                    <a:pt x="8074" y="89178"/>
                  </a:lnTo>
                  <a:lnTo>
                    <a:pt x="9907" y="105159"/>
                  </a:lnTo>
                  <a:lnTo>
                    <a:pt x="13546" y="125987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38072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01243" y="1205614"/>
              <a:ext cx="136872" cy="173620"/>
            </a:xfrm>
            <a:custGeom>
              <a:avLst/>
              <a:gdLst/>
              <a:ahLst/>
              <a:cxnLst/>
              <a:rect l="0" t="0" r="0" b="0"/>
              <a:pathLst>
                <a:path w="136872" h="173620">
                  <a:moveTo>
                    <a:pt x="0" y="26220"/>
                  </a:moveTo>
                  <a:lnTo>
                    <a:pt x="67" y="40754"/>
                  </a:lnTo>
                  <a:lnTo>
                    <a:pt x="708" y="53385"/>
                  </a:lnTo>
                  <a:lnTo>
                    <a:pt x="2004" y="65295"/>
                  </a:lnTo>
                  <a:lnTo>
                    <a:pt x="3864" y="76949"/>
                  </a:lnTo>
                  <a:lnTo>
                    <a:pt x="6180" y="88790"/>
                  </a:lnTo>
                  <a:lnTo>
                    <a:pt x="8846" y="101026"/>
                  </a:lnTo>
                  <a:lnTo>
                    <a:pt x="11770" y="113521"/>
                  </a:lnTo>
                  <a:lnTo>
                    <a:pt x="14877" y="125911"/>
                  </a:lnTo>
                  <a:lnTo>
                    <a:pt x="18096" y="137919"/>
                  </a:lnTo>
                  <a:lnTo>
                    <a:pt x="20802" y="147090"/>
                  </a:lnTo>
                  <a:lnTo>
                    <a:pt x="22057" y="150165"/>
                  </a:lnTo>
                  <a:lnTo>
                    <a:pt x="21816" y="147710"/>
                  </a:lnTo>
                  <a:lnTo>
                    <a:pt x="20461" y="141314"/>
                  </a:lnTo>
                  <a:lnTo>
                    <a:pt x="18358" y="132293"/>
                  </a:lnTo>
                  <a:lnTo>
                    <a:pt x="15769" y="121552"/>
                  </a:lnTo>
                  <a:lnTo>
                    <a:pt x="12867" y="109687"/>
                  </a:lnTo>
                  <a:lnTo>
                    <a:pt x="9928" y="97085"/>
                  </a:lnTo>
                  <a:lnTo>
                    <a:pt x="7329" y="83998"/>
                  </a:lnTo>
                  <a:lnTo>
                    <a:pt x="5250" y="70596"/>
                  </a:lnTo>
                  <a:lnTo>
                    <a:pt x="3854" y="57149"/>
                  </a:lnTo>
                  <a:lnTo>
                    <a:pt x="3366" y="44038"/>
                  </a:lnTo>
                  <a:lnTo>
                    <a:pt x="3825" y="31457"/>
                  </a:lnTo>
                  <a:lnTo>
                    <a:pt x="5439" y="20059"/>
                  </a:lnTo>
                  <a:lnTo>
                    <a:pt x="8650" y="10993"/>
                  </a:lnTo>
                  <a:lnTo>
                    <a:pt x="13552" y="4683"/>
                  </a:lnTo>
                  <a:lnTo>
                    <a:pt x="19945" y="1075"/>
                  </a:lnTo>
                  <a:lnTo>
                    <a:pt x="27523" y="0"/>
                  </a:lnTo>
                  <a:lnTo>
                    <a:pt x="35985" y="1090"/>
                  </a:lnTo>
                  <a:lnTo>
                    <a:pt x="44919" y="3885"/>
                  </a:lnTo>
                  <a:lnTo>
                    <a:pt x="53828" y="7952"/>
                  </a:lnTo>
                  <a:lnTo>
                    <a:pt x="62444" y="12946"/>
                  </a:lnTo>
                  <a:lnTo>
                    <a:pt x="70701" y="18921"/>
                  </a:lnTo>
                  <a:lnTo>
                    <a:pt x="78635" y="26294"/>
                  </a:lnTo>
                  <a:lnTo>
                    <a:pt x="86301" y="35179"/>
                  </a:lnTo>
                  <a:lnTo>
                    <a:pt x="93604" y="45248"/>
                  </a:lnTo>
                  <a:lnTo>
                    <a:pt x="100289" y="55924"/>
                  </a:lnTo>
                  <a:lnTo>
                    <a:pt x="106270" y="66809"/>
                  </a:lnTo>
                  <a:lnTo>
                    <a:pt x="111609" y="77710"/>
                  </a:lnTo>
                  <a:lnTo>
                    <a:pt x="116431" y="88556"/>
                  </a:lnTo>
                  <a:lnTo>
                    <a:pt x="120856" y="99329"/>
                  </a:lnTo>
                  <a:lnTo>
                    <a:pt x="124841" y="110162"/>
                  </a:lnTo>
                  <a:lnTo>
                    <a:pt x="128571" y="122689"/>
                  </a:lnTo>
                  <a:lnTo>
                    <a:pt x="132375" y="141367"/>
                  </a:lnTo>
                  <a:lnTo>
                    <a:pt x="136871" y="1736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32911" y="111602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5" y="90028"/>
                  </a:lnTo>
                  <a:lnTo>
                    <a:pt x="177" y="109055"/>
                  </a:lnTo>
                  <a:lnTo>
                    <a:pt x="826" y="128186"/>
                  </a:lnTo>
                  <a:lnTo>
                    <a:pt x="2075" y="147109"/>
                  </a:lnTo>
                  <a:lnTo>
                    <a:pt x="3736" y="165555"/>
                  </a:lnTo>
                  <a:lnTo>
                    <a:pt x="5563" y="185319"/>
                  </a:lnTo>
                  <a:lnTo>
                    <a:pt x="7717" y="21148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59212" y="1227130"/>
              <a:ext cx="178986" cy="4705"/>
            </a:xfrm>
            <a:custGeom>
              <a:avLst/>
              <a:gdLst/>
              <a:ahLst/>
              <a:cxnLst/>
              <a:rect l="0" t="0" r="0" b="0"/>
              <a:pathLst>
                <a:path w="178986" h="4705">
                  <a:moveTo>
                    <a:pt x="178985" y="4704"/>
                  </a:moveTo>
                  <a:lnTo>
                    <a:pt x="164316" y="4704"/>
                  </a:lnTo>
                  <a:lnTo>
                    <a:pt x="150405" y="4704"/>
                  </a:lnTo>
                  <a:lnTo>
                    <a:pt x="135912" y="4699"/>
                  </a:lnTo>
                  <a:lnTo>
                    <a:pt x="120882" y="4526"/>
                  </a:lnTo>
                  <a:lnTo>
                    <a:pt x="105706" y="3878"/>
                  </a:lnTo>
                  <a:lnTo>
                    <a:pt x="90643" y="2634"/>
                  </a:lnTo>
                  <a:lnTo>
                    <a:pt x="75952" y="1154"/>
                  </a:lnTo>
                  <a:lnTo>
                    <a:pt x="61941" y="154"/>
                  </a:lnTo>
                  <a:lnTo>
                    <a:pt x="48720" y="0"/>
                  </a:lnTo>
                  <a:lnTo>
                    <a:pt x="36667" y="566"/>
                  </a:lnTo>
                  <a:lnTo>
                    <a:pt x="25340" y="1465"/>
                  </a:lnTo>
                  <a:lnTo>
                    <a:pt x="13741" y="2780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06611" y="1094963"/>
              <a:ext cx="273742" cy="357970"/>
            </a:xfrm>
            <a:custGeom>
              <a:avLst/>
              <a:gdLst/>
              <a:ahLst/>
              <a:cxnLst/>
              <a:rect l="0" t="0" r="0" b="0"/>
              <a:pathLst>
                <a:path w="273742" h="357970">
                  <a:moveTo>
                    <a:pt x="0" y="0"/>
                  </a:moveTo>
                  <a:lnTo>
                    <a:pt x="5" y="8670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4" y="48389"/>
                  </a:lnTo>
                  <a:lnTo>
                    <a:pt x="3727" y="62721"/>
                  </a:lnTo>
                  <a:lnTo>
                    <a:pt x="5375" y="77554"/>
                  </a:lnTo>
                  <a:lnTo>
                    <a:pt x="6783" y="92976"/>
                  </a:lnTo>
                  <a:lnTo>
                    <a:pt x="8049" y="108941"/>
                  </a:lnTo>
                  <a:lnTo>
                    <a:pt x="9505" y="125351"/>
                  </a:lnTo>
                  <a:lnTo>
                    <a:pt x="11332" y="142095"/>
                  </a:lnTo>
                  <a:lnTo>
                    <a:pt x="13390" y="158916"/>
                  </a:lnTo>
                  <a:lnTo>
                    <a:pt x="15317" y="175436"/>
                  </a:lnTo>
                  <a:lnTo>
                    <a:pt x="16886" y="191378"/>
                  </a:lnTo>
                  <a:lnTo>
                    <a:pt x="17187" y="203407"/>
                  </a:lnTo>
                  <a:lnTo>
                    <a:pt x="15873" y="207429"/>
                  </a:lnTo>
                  <a:lnTo>
                    <a:pt x="14376" y="204873"/>
                  </a:lnTo>
                  <a:lnTo>
                    <a:pt x="13532" y="198347"/>
                  </a:lnTo>
                  <a:lnTo>
                    <a:pt x="13980" y="190099"/>
                  </a:lnTo>
                  <a:lnTo>
                    <a:pt x="15909" y="181423"/>
                  </a:lnTo>
                  <a:lnTo>
                    <a:pt x="19508" y="173203"/>
                  </a:lnTo>
                  <a:lnTo>
                    <a:pt x="25129" y="166231"/>
                  </a:lnTo>
                  <a:lnTo>
                    <a:pt x="32758" y="160786"/>
                  </a:lnTo>
                  <a:lnTo>
                    <a:pt x="41779" y="157082"/>
                  </a:lnTo>
                  <a:lnTo>
                    <a:pt x="51202" y="155472"/>
                  </a:lnTo>
                  <a:lnTo>
                    <a:pt x="60417" y="155942"/>
                  </a:lnTo>
                  <a:lnTo>
                    <a:pt x="69041" y="158355"/>
                  </a:lnTo>
                  <a:lnTo>
                    <a:pt x="76753" y="162631"/>
                  </a:lnTo>
                  <a:lnTo>
                    <a:pt x="83490" y="168540"/>
                  </a:lnTo>
                  <a:lnTo>
                    <a:pt x="89369" y="175759"/>
                  </a:lnTo>
                  <a:lnTo>
                    <a:pt x="94567" y="183966"/>
                  </a:lnTo>
                  <a:lnTo>
                    <a:pt x="99251" y="192894"/>
                  </a:lnTo>
                  <a:lnTo>
                    <a:pt x="103401" y="202497"/>
                  </a:lnTo>
                  <a:lnTo>
                    <a:pt x="106819" y="212928"/>
                  </a:lnTo>
                  <a:lnTo>
                    <a:pt x="109449" y="224119"/>
                  </a:lnTo>
                  <a:lnTo>
                    <a:pt x="111282" y="232924"/>
                  </a:lnTo>
                  <a:lnTo>
                    <a:pt x="112963" y="235801"/>
                  </a:lnTo>
                  <a:lnTo>
                    <a:pt x="115782" y="234578"/>
                  </a:lnTo>
                  <a:lnTo>
                    <a:pt x="120234" y="231387"/>
                  </a:lnTo>
                  <a:lnTo>
                    <a:pt x="126244" y="227448"/>
                  </a:lnTo>
                  <a:lnTo>
                    <a:pt x="133698" y="223493"/>
                  </a:lnTo>
                  <a:lnTo>
                    <a:pt x="142594" y="220054"/>
                  </a:lnTo>
                  <a:lnTo>
                    <a:pt x="152794" y="217326"/>
                  </a:lnTo>
                  <a:lnTo>
                    <a:pt x="163895" y="215118"/>
                  </a:lnTo>
                  <a:lnTo>
                    <a:pt x="175339" y="213002"/>
                  </a:lnTo>
                  <a:lnTo>
                    <a:pt x="186770" y="210712"/>
                  </a:lnTo>
                  <a:lnTo>
                    <a:pt x="197884" y="207998"/>
                  </a:lnTo>
                  <a:lnTo>
                    <a:pt x="208348" y="204563"/>
                  </a:lnTo>
                  <a:lnTo>
                    <a:pt x="218037" y="200315"/>
                  </a:lnTo>
                  <a:lnTo>
                    <a:pt x="226526" y="195173"/>
                  </a:lnTo>
                  <a:lnTo>
                    <a:pt x="233026" y="188972"/>
                  </a:lnTo>
                  <a:lnTo>
                    <a:pt x="237280" y="181731"/>
                  </a:lnTo>
                  <a:lnTo>
                    <a:pt x="239340" y="173769"/>
                  </a:lnTo>
                  <a:lnTo>
                    <a:pt x="239294" y="165586"/>
                  </a:lnTo>
                  <a:lnTo>
                    <a:pt x="237409" y="157498"/>
                  </a:lnTo>
                  <a:lnTo>
                    <a:pt x="233891" y="149781"/>
                  </a:lnTo>
                  <a:lnTo>
                    <a:pt x="228798" y="142752"/>
                  </a:lnTo>
                  <a:lnTo>
                    <a:pt x="222303" y="136523"/>
                  </a:lnTo>
                  <a:lnTo>
                    <a:pt x="214674" y="131510"/>
                  </a:lnTo>
                  <a:lnTo>
                    <a:pt x="206184" y="128498"/>
                  </a:lnTo>
                  <a:lnTo>
                    <a:pt x="197072" y="127734"/>
                  </a:lnTo>
                  <a:lnTo>
                    <a:pt x="187683" y="129000"/>
                  </a:lnTo>
                  <a:lnTo>
                    <a:pt x="178460" y="131901"/>
                  </a:lnTo>
                  <a:lnTo>
                    <a:pt x="169628" y="136038"/>
                  </a:lnTo>
                  <a:lnTo>
                    <a:pt x="161225" y="141237"/>
                  </a:lnTo>
                  <a:lnTo>
                    <a:pt x="153194" y="147541"/>
                  </a:lnTo>
                  <a:lnTo>
                    <a:pt x="145465" y="154892"/>
                  </a:lnTo>
                  <a:lnTo>
                    <a:pt x="138291" y="163285"/>
                  </a:lnTo>
                  <a:lnTo>
                    <a:pt x="132224" y="172827"/>
                  </a:lnTo>
                  <a:lnTo>
                    <a:pt x="127480" y="183473"/>
                  </a:lnTo>
                  <a:lnTo>
                    <a:pt x="124126" y="195046"/>
                  </a:lnTo>
                  <a:lnTo>
                    <a:pt x="122240" y="207339"/>
                  </a:lnTo>
                  <a:lnTo>
                    <a:pt x="121719" y="220155"/>
                  </a:lnTo>
                  <a:lnTo>
                    <a:pt x="122486" y="233013"/>
                  </a:lnTo>
                  <a:lnTo>
                    <a:pt x="124589" y="245186"/>
                  </a:lnTo>
                  <a:lnTo>
                    <a:pt x="127926" y="256337"/>
                  </a:lnTo>
                  <a:lnTo>
                    <a:pt x="132283" y="266637"/>
                  </a:lnTo>
                  <a:lnTo>
                    <a:pt x="137424" y="276556"/>
                  </a:lnTo>
                  <a:lnTo>
                    <a:pt x="143144" y="286414"/>
                  </a:lnTo>
                  <a:lnTo>
                    <a:pt x="149441" y="296189"/>
                  </a:lnTo>
                  <a:lnTo>
                    <a:pt x="156499" y="305614"/>
                  </a:lnTo>
                  <a:lnTo>
                    <a:pt x="164368" y="314547"/>
                  </a:lnTo>
                  <a:lnTo>
                    <a:pt x="173280" y="322835"/>
                  </a:lnTo>
                  <a:lnTo>
                    <a:pt x="183706" y="330249"/>
                  </a:lnTo>
                  <a:lnTo>
                    <a:pt x="195748" y="336747"/>
                  </a:lnTo>
                  <a:lnTo>
                    <a:pt x="208845" y="342295"/>
                  </a:lnTo>
                  <a:lnTo>
                    <a:pt x="223440" y="347325"/>
                  </a:lnTo>
                  <a:lnTo>
                    <a:pt x="243054" y="352279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938280" y="978476"/>
            <a:ext cx="1052851" cy="474457"/>
            <a:chOff x="6938280" y="978476"/>
            <a:chExt cx="1052851" cy="474457"/>
          </a:xfrm>
        </p:grpSpPr>
        <p:sp>
          <p:nvSpPr>
            <p:cNvPr id="59" name="Freeform 58"/>
            <p:cNvSpPr/>
            <p:nvPr/>
          </p:nvSpPr>
          <p:spPr>
            <a:xfrm>
              <a:off x="6991462" y="978476"/>
              <a:ext cx="125803" cy="432343"/>
            </a:xfrm>
            <a:custGeom>
              <a:avLst/>
              <a:gdLst/>
              <a:ahLst/>
              <a:cxnLst/>
              <a:rect l="0" t="0" r="0" b="0"/>
              <a:pathLst>
                <a:path w="125803" h="432343">
                  <a:moveTo>
                    <a:pt x="31045" y="432342"/>
                  </a:moveTo>
                  <a:lnTo>
                    <a:pt x="31045" y="417740"/>
                  </a:lnTo>
                  <a:lnTo>
                    <a:pt x="31045" y="404469"/>
                  </a:lnTo>
                  <a:lnTo>
                    <a:pt x="31041" y="391263"/>
                  </a:lnTo>
                  <a:lnTo>
                    <a:pt x="30868" y="377749"/>
                  </a:lnTo>
                  <a:lnTo>
                    <a:pt x="30221" y="363592"/>
                  </a:lnTo>
                  <a:lnTo>
                    <a:pt x="28972" y="348685"/>
                  </a:lnTo>
                  <a:lnTo>
                    <a:pt x="27319" y="333093"/>
                  </a:lnTo>
                  <a:lnTo>
                    <a:pt x="25670" y="316948"/>
                  </a:lnTo>
                  <a:lnTo>
                    <a:pt x="24263" y="300392"/>
                  </a:lnTo>
                  <a:lnTo>
                    <a:pt x="22998" y="283870"/>
                  </a:lnTo>
                  <a:lnTo>
                    <a:pt x="21542" y="268083"/>
                  </a:lnTo>
                  <a:lnTo>
                    <a:pt x="19710" y="253349"/>
                  </a:lnTo>
                  <a:lnTo>
                    <a:pt x="17479" y="239320"/>
                  </a:lnTo>
                  <a:lnTo>
                    <a:pt x="14904" y="225213"/>
                  </a:lnTo>
                  <a:lnTo>
                    <a:pt x="12061" y="210572"/>
                  </a:lnTo>
                  <a:lnTo>
                    <a:pt x="9185" y="195447"/>
                  </a:lnTo>
                  <a:lnTo>
                    <a:pt x="6642" y="180207"/>
                  </a:lnTo>
                  <a:lnTo>
                    <a:pt x="4602" y="165098"/>
                  </a:lnTo>
                  <a:lnTo>
                    <a:pt x="3065" y="150205"/>
                  </a:lnTo>
                  <a:lnTo>
                    <a:pt x="1951" y="135526"/>
                  </a:lnTo>
                  <a:lnTo>
                    <a:pt x="1164" y="121026"/>
                  </a:lnTo>
                  <a:lnTo>
                    <a:pt x="617" y="106662"/>
                  </a:lnTo>
                  <a:lnTo>
                    <a:pt x="243" y="92398"/>
                  </a:lnTo>
                  <a:lnTo>
                    <a:pt x="0" y="78214"/>
                  </a:lnTo>
                  <a:lnTo>
                    <a:pt x="345" y="64416"/>
                  </a:lnTo>
                  <a:lnTo>
                    <a:pt x="2174" y="51604"/>
                  </a:lnTo>
                  <a:lnTo>
                    <a:pt x="5865" y="40029"/>
                  </a:lnTo>
                  <a:lnTo>
                    <a:pt x="11635" y="29782"/>
                  </a:lnTo>
                  <a:lnTo>
                    <a:pt x="19786" y="20964"/>
                  </a:lnTo>
                  <a:lnTo>
                    <a:pt x="30233" y="13486"/>
                  </a:lnTo>
                  <a:lnTo>
                    <a:pt x="42450" y="7446"/>
                  </a:lnTo>
                  <a:lnTo>
                    <a:pt x="55697" y="3204"/>
                  </a:lnTo>
                  <a:lnTo>
                    <a:pt x="69434" y="792"/>
                  </a:lnTo>
                  <a:lnTo>
                    <a:pt x="82768" y="0"/>
                  </a:lnTo>
                  <a:lnTo>
                    <a:pt x="95683" y="565"/>
                  </a:lnTo>
                  <a:lnTo>
                    <a:pt x="109306" y="3656"/>
                  </a:lnTo>
                  <a:lnTo>
                    <a:pt x="125802" y="112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38280" y="1221305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3392" y="67"/>
                  </a:lnTo>
                  <a:lnTo>
                    <a:pt x="130762" y="708"/>
                  </a:lnTo>
                  <a:lnTo>
                    <a:pt x="118857" y="2004"/>
                  </a:lnTo>
                  <a:lnTo>
                    <a:pt x="107375" y="3864"/>
                  </a:lnTo>
                  <a:lnTo>
                    <a:pt x="96182" y="6180"/>
                  </a:lnTo>
                  <a:lnTo>
                    <a:pt x="85195" y="8847"/>
                  </a:lnTo>
                  <a:lnTo>
                    <a:pt x="74353" y="11770"/>
                  </a:lnTo>
                  <a:lnTo>
                    <a:pt x="63610" y="14877"/>
                  </a:lnTo>
                  <a:lnTo>
                    <a:pt x="52945" y="18108"/>
                  </a:lnTo>
                  <a:lnTo>
                    <a:pt x="42600" y="21271"/>
                  </a:lnTo>
                  <a:lnTo>
                    <a:pt x="31948" y="24351"/>
                  </a:lnTo>
                  <a:lnTo>
                    <a:pt x="18935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05543" y="1221305"/>
              <a:ext cx="101790" cy="152426"/>
            </a:xfrm>
            <a:custGeom>
              <a:avLst/>
              <a:gdLst/>
              <a:ahLst/>
              <a:cxnLst/>
              <a:rect l="0" t="0" r="0" b="0"/>
              <a:pathLst>
                <a:path w="101790" h="152426">
                  <a:moveTo>
                    <a:pt x="11721" y="0"/>
                  </a:moveTo>
                  <a:lnTo>
                    <a:pt x="6054" y="11802"/>
                  </a:lnTo>
                  <a:lnTo>
                    <a:pt x="2411" y="23571"/>
                  </a:lnTo>
                  <a:lnTo>
                    <a:pt x="502" y="36462"/>
                  </a:lnTo>
                  <a:lnTo>
                    <a:pt x="0" y="50310"/>
                  </a:lnTo>
                  <a:lnTo>
                    <a:pt x="620" y="64638"/>
                  </a:lnTo>
                  <a:lnTo>
                    <a:pt x="2096" y="79103"/>
                  </a:lnTo>
                  <a:lnTo>
                    <a:pt x="4364" y="93380"/>
                  </a:lnTo>
                  <a:lnTo>
                    <a:pt x="7551" y="107107"/>
                  </a:lnTo>
                  <a:lnTo>
                    <a:pt x="11662" y="120130"/>
                  </a:lnTo>
                  <a:lnTo>
                    <a:pt x="16895" y="131838"/>
                  </a:lnTo>
                  <a:lnTo>
                    <a:pt x="23696" y="141119"/>
                  </a:lnTo>
                  <a:lnTo>
                    <a:pt x="32156" y="147575"/>
                  </a:lnTo>
                  <a:lnTo>
                    <a:pt x="41753" y="151283"/>
                  </a:lnTo>
                  <a:lnTo>
                    <a:pt x="51573" y="152425"/>
                  </a:lnTo>
                  <a:lnTo>
                    <a:pt x="61056" y="151371"/>
                  </a:lnTo>
                  <a:lnTo>
                    <a:pt x="69862" y="148261"/>
                  </a:lnTo>
                  <a:lnTo>
                    <a:pt x="77695" y="142917"/>
                  </a:lnTo>
                  <a:lnTo>
                    <a:pt x="84510" y="135435"/>
                  </a:lnTo>
                  <a:lnTo>
                    <a:pt x="90272" y="125991"/>
                  </a:lnTo>
                  <a:lnTo>
                    <a:pt x="94859" y="114679"/>
                  </a:lnTo>
                  <a:lnTo>
                    <a:pt x="98315" y="101745"/>
                  </a:lnTo>
                  <a:lnTo>
                    <a:pt x="100658" y="87840"/>
                  </a:lnTo>
                  <a:lnTo>
                    <a:pt x="101789" y="73901"/>
                  </a:lnTo>
                  <a:lnTo>
                    <a:pt x="101778" y="60468"/>
                  </a:lnTo>
                  <a:lnTo>
                    <a:pt x="100969" y="47939"/>
                  </a:lnTo>
                  <a:lnTo>
                    <a:pt x="99815" y="35430"/>
                  </a:lnTo>
                  <a:lnTo>
                    <a:pt x="98218" y="20730"/>
                  </a:lnTo>
                  <a:lnTo>
                    <a:pt x="9594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85720" y="1063378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67" y="11936"/>
                  </a:lnTo>
                  <a:lnTo>
                    <a:pt x="708" y="24985"/>
                  </a:lnTo>
                  <a:lnTo>
                    <a:pt x="1999" y="40474"/>
                  </a:lnTo>
                  <a:lnTo>
                    <a:pt x="3686" y="58214"/>
                  </a:lnTo>
                  <a:lnTo>
                    <a:pt x="5354" y="77823"/>
                  </a:lnTo>
                  <a:lnTo>
                    <a:pt x="6772" y="98865"/>
                  </a:lnTo>
                  <a:lnTo>
                    <a:pt x="8043" y="120469"/>
                  </a:lnTo>
                  <a:lnTo>
                    <a:pt x="9501" y="141411"/>
                  </a:lnTo>
                  <a:lnTo>
                    <a:pt x="11330" y="161077"/>
                  </a:lnTo>
                  <a:lnTo>
                    <a:pt x="13388" y="179564"/>
                  </a:lnTo>
                  <a:lnTo>
                    <a:pt x="15316" y="197366"/>
                  </a:lnTo>
                  <a:lnTo>
                    <a:pt x="16914" y="214857"/>
                  </a:lnTo>
                  <a:lnTo>
                    <a:pt x="18310" y="231912"/>
                  </a:lnTo>
                  <a:lnTo>
                    <a:pt x="19855" y="248007"/>
                  </a:lnTo>
                  <a:lnTo>
                    <a:pt x="21740" y="262915"/>
                  </a:lnTo>
                  <a:lnTo>
                    <a:pt x="23847" y="276839"/>
                  </a:lnTo>
                  <a:lnTo>
                    <a:pt x="26029" y="291927"/>
                  </a:lnTo>
                  <a:lnTo>
                    <a:pt x="28481" y="312857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180435" y="1211179"/>
              <a:ext cx="221100" cy="10127"/>
            </a:xfrm>
            <a:custGeom>
              <a:avLst/>
              <a:gdLst/>
              <a:ahLst/>
              <a:cxnLst/>
              <a:rect l="0" t="0" r="0" b="0"/>
              <a:pathLst>
                <a:path w="221100" h="10127">
                  <a:moveTo>
                    <a:pt x="221099" y="10126"/>
                  </a:moveTo>
                  <a:lnTo>
                    <a:pt x="209364" y="7260"/>
                  </a:lnTo>
                  <a:lnTo>
                    <a:pt x="198234" y="5117"/>
                  </a:lnTo>
                  <a:lnTo>
                    <a:pt x="186631" y="3514"/>
                  </a:lnTo>
                  <a:lnTo>
                    <a:pt x="174297" y="2334"/>
                  </a:lnTo>
                  <a:lnTo>
                    <a:pt x="160988" y="1485"/>
                  </a:lnTo>
                  <a:lnTo>
                    <a:pt x="146683" y="888"/>
                  </a:lnTo>
                  <a:lnTo>
                    <a:pt x="131679" y="473"/>
                  </a:lnTo>
                  <a:lnTo>
                    <a:pt x="116466" y="189"/>
                  </a:lnTo>
                  <a:lnTo>
                    <a:pt x="101353" y="0"/>
                  </a:lnTo>
                  <a:lnTo>
                    <a:pt x="86615" y="42"/>
                  </a:lnTo>
                  <a:lnTo>
                    <a:pt x="72564" y="603"/>
                  </a:lnTo>
                  <a:lnTo>
                    <a:pt x="59310" y="1792"/>
                  </a:lnTo>
                  <a:lnTo>
                    <a:pt x="47035" y="3414"/>
                  </a:lnTo>
                  <a:lnTo>
                    <a:pt x="34789" y="5209"/>
                  </a:lnTo>
                  <a:lnTo>
                    <a:pt x="20378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04803" y="1252891"/>
              <a:ext cx="113878" cy="165452"/>
            </a:xfrm>
            <a:custGeom>
              <a:avLst/>
              <a:gdLst/>
              <a:ahLst/>
              <a:cxnLst/>
              <a:rect l="0" t="0" r="0" b="0"/>
              <a:pathLst>
                <a:path w="113878" h="165452">
                  <a:moveTo>
                    <a:pt x="17788" y="0"/>
                  </a:moveTo>
                  <a:lnTo>
                    <a:pt x="14853" y="8801"/>
                  </a:lnTo>
                  <a:lnTo>
                    <a:pt x="12071" y="17148"/>
                  </a:lnTo>
                  <a:lnTo>
                    <a:pt x="9177" y="25851"/>
                  </a:lnTo>
                  <a:lnTo>
                    <a:pt x="6308" y="35145"/>
                  </a:lnTo>
                  <a:lnTo>
                    <a:pt x="3792" y="45288"/>
                  </a:lnTo>
                  <a:lnTo>
                    <a:pt x="1786" y="56329"/>
                  </a:lnTo>
                  <a:lnTo>
                    <a:pt x="446" y="67995"/>
                  </a:lnTo>
                  <a:lnTo>
                    <a:pt x="0" y="79818"/>
                  </a:lnTo>
                  <a:lnTo>
                    <a:pt x="480" y="91507"/>
                  </a:lnTo>
                  <a:lnTo>
                    <a:pt x="1769" y="102964"/>
                  </a:lnTo>
                  <a:lnTo>
                    <a:pt x="3699" y="114189"/>
                  </a:lnTo>
                  <a:lnTo>
                    <a:pt x="6112" y="125212"/>
                  </a:lnTo>
                  <a:lnTo>
                    <a:pt x="9207" y="135750"/>
                  </a:lnTo>
                  <a:lnTo>
                    <a:pt x="13493" y="145228"/>
                  </a:lnTo>
                  <a:lnTo>
                    <a:pt x="19162" y="153405"/>
                  </a:lnTo>
                  <a:lnTo>
                    <a:pt x="26258" y="159878"/>
                  </a:lnTo>
                  <a:lnTo>
                    <a:pt x="34849" y="163947"/>
                  </a:lnTo>
                  <a:lnTo>
                    <a:pt x="44808" y="165451"/>
                  </a:lnTo>
                  <a:lnTo>
                    <a:pt x="55561" y="164529"/>
                  </a:lnTo>
                  <a:lnTo>
                    <a:pt x="66232" y="161334"/>
                  </a:lnTo>
                  <a:lnTo>
                    <a:pt x="76322" y="156184"/>
                  </a:lnTo>
                  <a:lnTo>
                    <a:pt x="85551" y="149323"/>
                  </a:lnTo>
                  <a:lnTo>
                    <a:pt x="93677" y="140833"/>
                  </a:lnTo>
                  <a:lnTo>
                    <a:pt x="100686" y="130904"/>
                  </a:lnTo>
                  <a:lnTo>
                    <a:pt x="106412" y="119816"/>
                  </a:lnTo>
                  <a:lnTo>
                    <a:pt x="110443" y="107850"/>
                  </a:lnTo>
                  <a:lnTo>
                    <a:pt x="112717" y="95255"/>
                  </a:lnTo>
                  <a:lnTo>
                    <a:pt x="113617" y="82439"/>
                  </a:lnTo>
                  <a:lnTo>
                    <a:pt x="113877" y="68512"/>
                  </a:lnTo>
                  <a:lnTo>
                    <a:pt x="113525" y="50018"/>
                  </a:lnTo>
                  <a:lnTo>
                    <a:pt x="112544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80518" y="1241814"/>
              <a:ext cx="115814" cy="137269"/>
            </a:xfrm>
            <a:custGeom>
              <a:avLst/>
              <a:gdLst/>
              <a:ahLst/>
              <a:cxnLst/>
              <a:rect l="0" t="0" r="0" b="0"/>
              <a:pathLst>
                <a:path w="115814" h="137269">
                  <a:moveTo>
                    <a:pt x="0" y="74248"/>
                  </a:moveTo>
                  <a:lnTo>
                    <a:pt x="5801" y="83049"/>
                  </a:lnTo>
                  <a:lnTo>
                    <a:pt x="10725" y="91396"/>
                  </a:lnTo>
                  <a:lnTo>
                    <a:pt x="15233" y="100094"/>
                  </a:lnTo>
                  <a:lnTo>
                    <a:pt x="19625" y="109215"/>
                  </a:lnTo>
                  <a:lnTo>
                    <a:pt x="24286" y="118710"/>
                  </a:lnTo>
                  <a:lnTo>
                    <a:pt x="29354" y="128428"/>
                  </a:lnTo>
                  <a:lnTo>
                    <a:pt x="33163" y="135673"/>
                  </a:lnTo>
                  <a:lnTo>
                    <a:pt x="33883" y="137268"/>
                  </a:lnTo>
                  <a:lnTo>
                    <a:pt x="32587" y="134414"/>
                  </a:lnTo>
                  <a:lnTo>
                    <a:pt x="30401" y="128545"/>
                  </a:lnTo>
                  <a:lnTo>
                    <a:pt x="28148" y="120431"/>
                  </a:lnTo>
                  <a:lnTo>
                    <a:pt x="26225" y="110609"/>
                  </a:lnTo>
                  <a:lnTo>
                    <a:pt x="24892" y="99520"/>
                  </a:lnTo>
                  <a:lnTo>
                    <a:pt x="24429" y="87518"/>
                  </a:lnTo>
                  <a:lnTo>
                    <a:pt x="24891" y="74881"/>
                  </a:lnTo>
                  <a:lnTo>
                    <a:pt x="26332" y="62134"/>
                  </a:lnTo>
                  <a:lnTo>
                    <a:pt x="28892" y="50031"/>
                  </a:lnTo>
                  <a:lnTo>
                    <a:pt x="32547" y="38934"/>
                  </a:lnTo>
                  <a:lnTo>
                    <a:pt x="37458" y="29008"/>
                  </a:lnTo>
                  <a:lnTo>
                    <a:pt x="44035" y="20405"/>
                  </a:lnTo>
                  <a:lnTo>
                    <a:pt x="52341" y="13071"/>
                  </a:lnTo>
                  <a:lnTo>
                    <a:pt x="61932" y="7139"/>
                  </a:lnTo>
                  <a:lnTo>
                    <a:pt x="73179" y="2544"/>
                  </a:lnTo>
                  <a:lnTo>
                    <a:pt x="89308" y="0"/>
                  </a:lnTo>
                  <a:lnTo>
                    <a:pt x="115813" y="5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37598" y="1244077"/>
              <a:ext cx="134506" cy="208856"/>
            </a:xfrm>
            <a:custGeom>
              <a:avLst/>
              <a:gdLst/>
              <a:ahLst/>
              <a:cxnLst/>
              <a:rect l="0" t="0" r="0" b="0"/>
              <a:pathLst>
                <a:path w="134506" h="208856">
                  <a:moveTo>
                    <a:pt x="11376" y="50928"/>
                  </a:moveTo>
                  <a:lnTo>
                    <a:pt x="17310" y="56728"/>
                  </a:lnTo>
                  <a:lnTo>
                    <a:pt x="23515" y="61652"/>
                  </a:lnTo>
                  <a:lnTo>
                    <a:pt x="30615" y="66151"/>
                  </a:lnTo>
                  <a:lnTo>
                    <a:pt x="38728" y="70199"/>
                  </a:lnTo>
                  <a:lnTo>
                    <a:pt x="48023" y="73564"/>
                  </a:lnTo>
                  <a:lnTo>
                    <a:pt x="58467" y="76167"/>
                  </a:lnTo>
                  <a:lnTo>
                    <a:pt x="69720" y="77922"/>
                  </a:lnTo>
                  <a:lnTo>
                    <a:pt x="81258" y="78652"/>
                  </a:lnTo>
                  <a:lnTo>
                    <a:pt x="92744" y="78356"/>
                  </a:lnTo>
                  <a:lnTo>
                    <a:pt x="103724" y="76852"/>
                  </a:lnTo>
                  <a:lnTo>
                    <a:pt x="113565" y="73715"/>
                  </a:lnTo>
                  <a:lnTo>
                    <a:pt x="122017" y="68862"/>
                  </a:lnTo>
                  <a:lnTo>
                    <a:pt x="128691" y="62502"/>
                  </a:lnTo>
                  <a:lnTo>
                    <a:pt x="132901" y="54946"/>
                  </a:lnTo>
                  <a:lnTo>
                    <a:pt x="134505" y="46499"/>
                  </a:lnTo>
                  <a:lnTo>
                    <a:pt x="133650" y="37575"/>
                  </a:lnTo>
                  <a:lnTo>
                    <a:pt x="130502" y="28673"/>
                  </a:lnTo>
                  <a:lnTo>
                    <a:pt x="125387" y="20075"/>
                  </a:lnTo>
                  <a:lnTo>
                    <a:pt x="118720" y="12338"/>
                  </a:lnTo>
                  <a:lnTo>
                    <a:pt x="110893" y="6352"/>
                  </a:lnTo>
                  <a:lnTo>
                    <a:pt x="102222" y="2442"/>
                  </a:lnTo>
                  <a:lnTo>
                    <a:pt x="92793" y="444"/>
                  </a:lnTo>
                  <a:lnTo>
                    <a:pt x="82479" y="0"/>
                  </a:lnTo>
                  <a:lnTo>
                    <a:pt x="71289" y="744"/>
                  </a:lnTo>
                  <a:lnTo>
                    <a:pt x="59673" y="2679"/>
                  </a:lnTo>
                  <a:lnTo>
                    <a:pt x="48408" y="6172"/>
                  </a:lnTo>
                  <a:lnTo>
                    <a:pt x="37911" y="11300"/>
                  </a:lnTo>
                  <a:lnTo>
                    <a:pt x="28407" y="18030"/>
                  </a:lnTo>
                  <a:lnTo>
                    <a:pt x="20095" y="26375"/>
                  </a:lnTo>
                  <a:lnTo>
                    <a:pt x="12959" y="36177"/>
                  </a:lnTo>
                  <a:lnTo>
                    <a:pt x="7150" y="47166"/>
                  </a:lnTo>
                  <a:lnTo>
                    <a:pt x="3063" y="59059"/>
                  </a:lnTo>
                  <a:lnTo>
                    <a:pt x="756" y="71606"/>
                  </a:lnTo>
                  <a:lnTo>
                    <a:pt x="0" y="84453"/>
                  </a:lnTo>
                  <a:lnTo>
                    <a:pt x="472" y="97150"/>
                  </a:lnTo>
                  <a:lnTo>
                    <a:pt x="1866" y="109466"/>
                  </a:lnTo>
                  <a:lnTo>
                    <a:pt x="4087" y="121363"/>
                  </a:lnTo>
                  <a:lnTo>
                    <a:pt x="7246" y="132893"/>
                  </a:lnTo>
                  <a:lnTo>
                    <a:pt x="11337" y="144128"/>
                  </a:lnTo>
                  <a:lnTo>
                    <a:pt x="16388" y="154980"/>
                  </a:lnTo>
                  <a:lnTo>
                    <a:pt x="22535" y="165201"/>
                  </a:lnTo>
                  <a:lnTo>
                    <a:pt x="29748" y="174700"/>
                  </a:lnTo>
                  <a:lnTo>
                    <a:pt x="37981" y="183244"/>
                  </a:lnTo>
                  <a:lnTo>
                    <a:pt x="48385" y="191216"/>
                  </a:lnTo>
                  <a:lnTo>
                    <a:pt x="65224" y="199316"/>
                  </a:lnTo>
                  <a:lnTo>
                    <a:pt x="95604" y="208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80601" y="14108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2863523" y="1431875"/>
            <a:ext cx="1168892" cy="156769"/>
          </a:xfrm>
          <a:custGeom>
            <a:avLst/>
            <a:gdLst/>
            <a:ahLst/>
            <a:cxnLst/>
            <a:rect l="0" t="0" r="0" b="0"/>
            <a:pathLst>
              <a:path w="1168892" h="156769">
                <a:moveTo>
                  <a:pt x="1168891" y="0"/>
                </a:moveTo>
                <a:lnTo>
                  <a:pt x="1159956" y="2934"/>
                </a:lnTo>
                <a:lnTo>
                  <a:pt x="1150329" y="5716"/>
                </a:lnTo>
                <a:lnTo>
                  <a:pt x="1139032" y="8616"/>
                </a:lnTo>
                <a:lnTo>
                  <a:pt x="1126019" y="11656"/>
                </a:lnTo>
                <a:lnTo>
                  <a:pt x="1111243" y="14821"/>
                </a:lnTo>
                <a:lnTo>
                  <a:pt x="1094864" y="18085"/>
                </a:lnTo>
                <a:lnTo>
                  <a:pt x="1077177" y="21423"/>
                </a:lnTo>
                <a:lnTo>
                  <a:pt x="1058493" y="24814"/>
                </a:lnTo>
                <a:lnTo>
                  <a:pt x="1039089" y="28239"/>
                </a:lnTo>
                <a:lnTo>
                  <a:pt x="1019504" y="31521"/>
                </a:lnTo>
                <a:lnTo>
                  <a:pt x="1000510" y="34345"/>
                </a:lnTo>
                <a:lnTo>
                  <a:pt x="982464" y="36581"/>
                </a:lnTo>
                <a:lnTo>
                  <a:pt x="964889" y="38421"/>
                </a:lnTo>
                <a:lnTo>
                  <a:pt x="946715" y="40271"/>
                </a:lnTo>
                <a:lnTo>
                  <a:pt x="927381" y="42366"/>
                </a:lnTo>
                <a:lnTo>
                  <a:pt x="907308" y="44604"/>
                </a:lnTo>
                <a:lnTo>
                  <a:pt x="887586" y="46654"/>
                </a:lnTo>
                <a:lnTo>
                  <a:pt x="868840" y="48335"/>
                </a:lnTo>
                <a:lnTo>
                  <a:pt x="851355" y="49785"/>
                </a:lnTo>
                <a:lnTo>
                  <a:pt x="835312" y="51366"/>
                </a:lnTo>
                <a:lnTo>
                  <a:pt x="820634" y="53276"/>
                </a:lnTo>
                <a:lnTo>
                  <a:pt x="806930" y="55390"/>
                </a:lnTo>
                <a:lnTo>
                  <a:pt x="793632" y="57355"/>
                </a:lnTo>
                <a:lnTo>
                  <a:pt x="780377" y="58979"/>
                </a:lnTo>
                <a:lnTo>
                  <a:pt x="767011" y="60391"/>
                </a:lnTo>
                <a:lnTo>
                  <a:pt x="753498" y="61946"/>
                </a:lnTo>
                <a:lnTo>
                  <a:pt x="739847" y="63839"/>
                </a:lnTo>
                <a:lnTo>
                  <a:pt x="726086" y="65942"/>
                </a:lnTo>
                <a:lnTo>
                  <a:pt x="712241" y="67899"/>
                </a:lnTo>
                <a:lnTo>
                  <a:pt x="698337" y="69513"/>
                </a:lnTo>
                <a:lnTo>
                  <a:pt x="684391" y="70749"/>
                </a:lnTo>
                <a:lnTo>
                  <a:pt x="670415" y="71653"/>
                </a:lnTo>
                <a:lnTo>
                  <a:pt x="656419" y="72296"/>
                </a:lnTo>
                <a:lnTo>
                  <a:pt x="642409" y="72745"/>
                </a:lnTo>
                <a:lnTo>
                  <a:pt x="628390" y="73054"/>
                </a:lnTo>
                <a:lnTo>
                  <a:pt x="614365" y="73269"/>
                </a:lnTo>
                <a:lnTo>
                  <a:pt x="600335" y="73584"/>
                </a:lnTo>
                <a:lnTo>
                  <a:pt x="586303" y="74329"/>
                </a:lnTo>
                <a:lnTo>
                  <a:pt x="572269" y="75647"/>
                </a:lnTo>
                <a:lnTo>
                  <a:pt x="558234" y="77516"/>
                </a:lnTo>
                <a:lnTo>
                  <a:pt x="544197" y="79842"/>
                </a:lnTo>
                <a:lnTo>
                  <a:pt x="530146" y="82518"/>
                </a:lnTo>
                <a:lnTo>
                  <a:pt x="515591" y="85449"/>
                </a:lnTo>
                <a:lnTo>
                  <a:pt x="499608" y="88562"/>
                </a:lnTo>
                <a:lnTo>
                  <a:pt x="481824" y="91797"/>
                </a:lnTo>
                <a:lnTo>
                  <a:pt x="462829" y="94952"/>
                </a:lnTo>
                <a:lnTo>
                  <a:pt x="443846" y="97690"/>
                </a:lnTo>
                <a:lnTo>
                  <a:pt x="425586" y="99864"/>
                </a:lnTo>
                <a:lnTo>
                  <a:pt x="407751" y="101492"/>
                </a:lnTo>
                <a:lnTo>
                  <a:pt x="389345" y="102668"/>
                </a:lnTo>
                <a:lnTo>
                  <a:pt x="369826" y="103502"/>
                </a:lnTo>
                <a:lnTo>
                  <a:pt x="349616" y="104249"/>
                </a:lnTo>
                <a:lnTo>
                  <a:pt x="329794" y="105291"/>
                </a:lnTo>
                <a:lnTo>
                  <a:pt x="310979" y="106813"/>
                </a:lnTo>
                <a:lnTo>
                  <a:pt x="293447" y="108820"/>
                </a:lnTo>
                <a:lnTo>
                  <a:pt x="277370" y="111238"/>
                </a:lnTo>
                <a:lnTo>
                  <a:pt x="262669" y="113972"/>
                </a:lnTo>
                <a:lnTo>
                  <a:pt x="248951" y="116772"/>
                </a:lnTo>
                <a:lnTo>
                  <a:pt x="235643" y="119265"/>
                </a:lnTo>
                <a:lnTo>
                  <a:pt x="222385" y="121275"/>
                </a:lnTo>
                <a:lnTo>
                  <a:pt x="209188" y="122962"/>
                </a:lnTo>
                <a:lnTo>
                  <a:pt x="196320" y="124709"/>
                </a:lnTo>
                <a:lnTo>
                  <a:pt x="183915" y="126734"/>
                </a:lnTo>
                <a:lnTo>
                  <a:pt x="171806" y="128927"/>
                </a:lnTo>
                <a:lnTo>
                  <a:pt x="159609" y="130945"/>
                </a:lnTo>
                <a:lnTo>
                  <a:pt x="147111" y="132605"/>
                </a:lnTo>
                <a:lnTo>
                  <a:pt x="134430" y="134041"/>
                </a:lnTo>
                <a:lnTo>
                  <a:pt x="121910" y="135613"/>
                </a:lnTo>
                <a:lnTo>
                  <a:pt x="109731" y="137521"/>
                </a:lnTo>
                <a:lnTo>
                  <a:pt x="97434" y="139804"/>
                </a:lnTo>
                <a:lnTo>
                  <a:pt x="84045" y="142415"/>
                </a:lnTo>
                <a:lnTo>
                  <a:pt x="69116" y="145285"/>
                </a:lnTo>
                <a:lnTo>
                  <a:pt x="53004" y="148349"/>
                </a:lnTo>
                <a:lnTo>
                  <a:pt x="36571" y="151551"/>
                </a:lnTo>
                <a:lnTo>
                  <a:pt x="20429" y="154813"/>
                </a:lnTo>
                <a:lnTo>
                  <a:pt x="6968" y="156768"/>
                </a:lnTo>
                <a:lnTo>
                  <a:pt x="0" y="156084"/>
                </a:lnTo>
                <a:lnTo>
                  <a:pt x="199" y="153820"/>
                </a:lnTo>
                <a:lnTo>
                  <a:pt x="6013" y="150819"/>
                </a:lnTo>
                <a:lnTo>
                  <a:pt x="15736" y="147490"/>
                </a:lnTo>
                <a:lnTo>
                  <a:pt x="28086" y="144025"/>
                </a:lnTo>
                <a:lnTo>
                  <a:pt x="42177" y="140511"/>
                </a:lnTo>
                <a:lnTo>
                  <a:pt x="57257" y="137151"/>
                </a:lnTo>
                <a:lnTo>
                  <a:pt x="72631" y="134264"/>
                </a:lnTo>
                <a:lnTo>
                  <a:pt x="87906" y="131982"/>
                </a:lnTo>
                <a:lnTo>
                  <a:pt x="102779" y="130109"/>
                </a:lnTo>
                <a:lnTo>
                  <a:pt x="116932" y="128235"/>
                </a:lnTo>
                <a:lnTo>
                  <a:pt x="130275" y="126125"/>
                </a:lnTo>
                <a:lnTo>
                  <a:pt x="143052" y="123875"/>
                </a:lnTo>
                <a:lnTo>
                  <a:pt x="155714" y="121817"/>
                </a:lnTo>
                <a:lnTo>
                  <a:pt x="168536" y="120132"/>
                </a:lnTo>
                <a:lnTo>
                  <a:pt x="181608" y="118678"/>
                </a:lnTo>
                <a:lnTo>
                  <a:pt x="194924" y="117095"/>
                </a:lnTo>
                <a:lnTo>
                  <a:pt x="208442" y="115179"/>
                </a:lnTo>
                <a:lnTo>
                  <a:pt x="222114" y="112891"/>
                </a:lnTo>
                <a:lnTo>
                  <a:pt x="235898" y="110277"/>
                </a:lnTo>
                <a:lnTo>
                  <a:pt x="249768" y="107409"/>
                </a:lnTo>
                <a:lnTo>
                  <a:pt x="263860" y="104516"/>
                </a:lnTo>
                <a:lnTo>
                  <a:pt x="278467" y="101961"/>
                </a:lnTo>
                <a:lnTo>
                  <a:pt x="293700" y="99909"/>
                </a:lnTo>
                <a:lnTo>
                  <a:pt x="309355" y="98194"/>
                </a:lnTo>
                <a:lnTo>
                  <a:pt x="325016" y="96428"/>
                </a:lnTo>
                <a:lnTo>
                  <a:pt x="340445" y="94390"/>
                </a:lnTo>
                <a:lnTo>
                  <a:pt x="355739" y="92189"/>
                </a:lnTo>
                <a:lnTo>
                  <a:pt x="371226" y="90165"/>
                </a:lnTo>
                <a:lnTo>
                  <a:pt x="387090" y="88501"/>
                </a:lnTo>
                <a:lnTo>
                  <a:pt x="403355" y="87063"/>
                </a:lnTo>
                <a:lnTo>
                  <a:pt x="419967" y="85490"/>
                </a:lnTo>
                <a:lnTo>
                  <a:pt x="436851" y="83584"/>
                </a:lnTo>
                <a:lnTo>
                  <a:pt x="453936" y="81474"/>
                </a:lnTo>
                <a:lnTo>
                  <a:pt x="471166" y="79511"/>
                </a:lnTo>
                <a:lnTo>
                  <a:pt x="488492" y="77893"/>
                </a:lnTo>
                <a:lnTo>
                  <a:pt x="505719" y="76655"/>
                </a:lnTo>
                <a:lnTo>
                  <a:pt x="522519" y="75749"/>
                </a:lnTo>
                <a:lnTo>
                  <a:pt x="538752" y="75100"/>
                </a:lnTo>
                <a:lnTo>
                  <a:pt x="554602" y="74478"/>
                </a:lnTo>
                <a:lnTo>
                  <a:pt x="570471" y="73521"/>
                </a:lnTo>
                <a:lnTo>
                  <a:pt x="586591" y="72061"/>
                </a:lnTo>
                <a:lnTo>
                  <a:pt x="602859" y="70266"/>
                </a:lnTo>
                <a:lnTo>
                  <a:pt x="618942" y="68521"/>
                </a:lnTo>
                <a:lnTo>
                  <a:pt x="634652" y="67053"/>
                </a:lnTo>
                <a:lnTo>
                  <a:pt x="649965" y="65917"/>
                </a:lnTo>
                <a:lnTo>
                  <a:pt x="664934" y="65080"/>
                </a:lnTo>
                <a:lnTo>
                  <a:pt x="679637" y="64482"/>
                </a:lnTo>
                <a:lnTo>
                  <a:pt x="694307" y="64064"/>
                </a:lnTo>
                <a:lnTo>
                  <a:pt x="709310" y="63776"/>
                </a:lnTo>
                <a:lnTo>
                  <a:pt x="724813" y="63579"/>
                </a:lnTo>
                <a:lnTo>
                  <a:pt x="740650" y="63445"/>
                </a:lnTo>
                <a:lnTo>
                  <a:pt x="756435" y="63355"/>
                </a:lnTo>
                <a:lnTo>
                  <a:pt x="771942" y="63294"/>
                </a:lnTo>
                <a:lnTo>
                  <a:pt x="787118" y="63253"/>
                </a:lnTo>
                <a:lnTo>
                  <a:pt x="801993" y="63226"/>
                </a:lnTo>
                <a:lnTo>
                  <a:pt x="816629" y="63208"/>
                </a:lnTo>
                <a:lnTo>
                  <a:pt x="831086" y="63196"/>
                </a:lnTo>
                <a:lnTo>
                  <a:pt x="845413" y="63188"/>
                </a:lnTo>
                <a:lnTo>
                  <a:pt x="859652" y="63182"/>
                </a:lnTo>
                <a:lnTo>
                  <a:pt x="873996" y="63178"/>
                </a:lnTo>
                <a:lnTo>
                  <a:pt x="888773" y="63176"/>
                </a:lnTo>
                <a:lnTo>
                  <a:pt x="904116" y="63170"/>
                </a:lnTo>
                <a:lnTo>
                  <a:pt x="919675" y="62996"/>
                </a:lnTo>
                <a:lnTo>
                  <a:pt x="934740" y="62347"/>
                </a:lnTo>
                <a:lnTo>
                  <a:pt x="948950" y="61098"/>
                </a:lnTo>
                <a:lnTo>
                  <a:pt x="962440" y="59445"/>
                </a:lnTo>
                <a:lnTo>
                  <a:pt x="975646" y="57796"/>
                </a:lnTo>
                <a:lnTo>
                  <a:pt x="988865" y="56394"/>
                </a:lnTo>
                <a:lnTo>
                  <a:pt x="1002219" y="55301"/>
                </a:lnTo>
                <a:lnTo>
                  <a:pt x="1015731" y="54493"/>
                </a:lnTo>
                <a:lnTo>
                  <a:pt x="1029392" y="53914"/>
                </a:lnTo>
                <a:lnTo>
                  <a:pt x="1043502" y="53509"/>
                </a:lnTo>
                <a:lnTo>
                  <a:pt x="1058646" y="53230"/>
                </a:lnTo>
                <a:lnTo>
                  <a:pt x="1075049" y="53034"/>
                </a:lnTo>
                <a:lnTo>
                  <a:pt x="1092303" y="52732"/>
                </a:lnTo>
                <a:lnTo>
                  <a:pt x="1109577" y="51996"/>
                </a:lnTo>
                <a:lnTo>
                  <a:pt x="1126297" y="50659"/>
                </a:lnTo>
                <a:lnTo>
                  <a:pt x="1139400" y="47913"/>
                </a:lnTo>
                <a:lnTo>
                  <a:pt x="1144555" y="43781"/>
                </a:lnTo>
                <a:lnTo>
                  <a:pt x="1141879" y="40112"/>
                </a:lnTo>
                <a:lnTo>
                  <a:pt x="1133291" y="37400"/>
                </a:lnTo>
                <a:lnTo>
                  <a:pt x="1120931" y="35511"/>
                </a:lnTo>
                <a:lnTo>
                  <a:pt x="1106747" y="34223"/>
                </a:lnTo>
                <a:lnTo>
                  <a:pt x="1091915" y="33353"/>
                </a:lnTo>
                <a:lnTo>
                  <a:pt x="1076988" y="32768"/>
                </a:lnTo>
                <a:lnTo>
                  <a:pt x="1062176" y="32376"/>
                </a:lnTo>
                <a:lnTo>
                  <a:pt x="1047528" y="32114"/>
                </a:lnTo>
                <a:lnTo>
                  <a:pt x="1032869" y="31938"/>
                </a:lnTo>
                <a:lnTo>
                  <a:pt x="1017862" y="31821"/>
                </a:lnTo>
                <a:lnTo>
                  <a:pt x="1002346" y="31743"/>
                </a:lnTo>
                <a:lnTo>
                  <a:pt x="986328" y="31690"/>
                </a:lnTo>
                <a:lnTo>
                  <a:pt x="969887" y="31656"/>
                </a:lnTo>
                <a:lnTo>
                  <a:pt x="953122" y="31632"/>
                </a:lnTo>
                <a:lnTo>
                  <a:pt x="936116" y="31617"/>
                </a:lnTo>
                <a:lnTo>
                  <a:pt x="918941" y="31606"/>
                </a:lnTo>
                <a:lnTo>
                  <a:pt x="901642" y="31600"/>
                </a:lnTo>
                <a:lnTo>
                  <a:pt x="884093" y="31595"/>
                </a:lnTo>
                <a:lnTo>
                  <a:pt x="866014" y="31592"/>
                </a:lnTo>
                <a:lnTo>
                  <a:pt x="847290" y="31594"/>
                </a:lnTo>
                <a:lnTo>
                  <a:pt x="827969" y="31766"/>
                </a:lnTo>
                <a:lnTo>
                  <a:pt x="808160" y="32413"/>
                </a:lnTo>
                <a:lnTo>
                  <a:pt x="787980" y="33661"/>
                </a:lnTo>
                <a:lnTo>
                  <a:pt x="767530" y="35314"/>
                </a:lnTo>
                <a:lnTo>
                  <a:pt x="746889" y="36961"/>
                </a:lnTo>
                <a:lnTo>
                  <a:pt x="726114" y="38369"/>
                </a:lnTo>
                <a:lnTo>
                  <a:pt x="705248" y="39634"/>
                </a:lnTo>
                <a:lnTo>
                  <a:pt x="684319" y="41091"/>
                </a:lnTo>
                <a:lnTo>
                  <a:pt x="663349" y="42922"/>
                </a:lnTo>
                <a:lnTo>
                  <a:pt x="642350" y="45152"/>
                </a:lnTo>
                <a:lnTo>
                  <a:pt x="621332" y="47728"/>
                </a:lnTo>
                <a:lnTo>
                  <a:pt x="600301" y="50575"/>
                </a:lnTo>
                <a:lnTo>
                  <a:pt x="579261" y="53623"/>
                </a:lnTo>
                <a:lnTo>
                  <a:pt x="558215" y="56815"/>
                </a:lnTo>
                <a:lnTo>
                  <a:pt x="537166" y="60104"/>
                </a:lnTo>
                <a:lnTo>
                  <a:pt x="516114" y="63294"/>
                </a:lnTo>
                <a:lnTo>
                  <a:pt x="495061" y="66056"/>
                </a:lnTo>
                <a:lnTo>
                  <a:pt x="474005" y="68250"/>
                </a:lnTo>
                <a:lnTo>
                  <a:pt x="452950" y="70063"/>
                </a:lnTo>
                <a:lnTo>
                  <a:pt x="431894" y="71894"/>
                </a:lnTo>
                <a:lnTo>
                  <a:pt x="410838" y="73981"/>
                </a:lnTo>
                <a:lnTo>
                  <a:pt x="389781" y="76384"/>
                </a:lnTo>
                <a:lnTo>
                  <a:pt x="368725" y="79077"/>
                </a:lnTo>
                <a:lnTo>
                  <a:pt x="347668" y="82002"/>
                </a:lnTo>
                <a:lnTo>
                  <a:pt x="326611" y="85103"/>
                </a:lnTo>
                <a:lnTo>
                  <a:pt x="305554" y="88330"/>
                </a:lnTo>
                <a:lnTo>
                  <a:pt x="284502" y="91642"/>
                </a:lnTo>
                <a:lnTo>
                  <a:pt x="263618" y="94848"/>
                </a:lnTo>
                <a:lnTo>
                  <a:pt x="243209" y="97621"/>
                </a:lnTo>
                <a:lnTo>
                  <a:pt x="223401" y="99822"/>
                </a:lnTo>
                <a:lnTo>
                  <a:pt x="203997" y="101639"/>
                </a:lnTo>
                <a:lnTo>
                  <a:pt x="184588" y="103473"/>
                </a:lnTo>
                <a:lnTo>
                  <a:pt x="164961" y="105558"/>
                </a:lnTo>
                <a:lnTo>
                  <a:pt x="145963" y="107799"/>
                </a:lnTo>
                <a:lnTo>
                  <a:pt x="127542" y="110087"/>
                </a:lnTo>
                <a:lnTo>
                  <a:pt x="108075" y="112625"/>
                </a:lnTo>
                <a:lnTo>
                  <a:pt x="84456" y="11581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300391" y="1463461"/>
            <a:ext cx="415761" cy="39168"/>
          </a:xfrm>
          <a:custGeom>
            <a:avLst/>
            <a:gdLst/>
            <a:ahLst/>
            <a:cxnLst/>
            <a:rect l="0" t="0" r="0" b="0"/>
            <a:pathLst>
              <a:path w="415761" h="39168">
                <a:moveTo>
                  <a:pt x="406054" y="0"/>
                </a:moveTo>
                <a:lnTo>
                  <a:pt x="394319" y="2866"/>
                </a:lnTo>
                <a:lnTo>
                  <a:pt x="383191" y="5008"/>
                </a:lnTo>
                <a:lnTo>
                  <a:pt x="371583" y="6607"/>
                </a:lnTo>
                <a:lnTo>
                  <a:pt x="359076" y="7615"/>
                </a:lnTo>
                <a:lnTo>
                  <a:pt x="345119" y="7815"/>
                </a:lnTo>
                <a:lnTo>
                  <a:pt x="329566" y="7164"/>
                </a:lnTo>
                <a:lnTo>
                  <a:pt x="312909" y="5925"/>
                </a:lnTo>
                <a:lnTo>
                  <a:pt x="296047" y="4561"/>
                </a:lnTo>
                <a:lnTo>
                  <a:pt x="279517" y="3352"/>
                </a:lnTo>
                <a:lnTo>
                  <a:pt x="263167" y="2390"/>
                </a:lnTo>
                <a:lnTo>
                  <a:pt x="246365" y="1670"/>
                </a:lnTo>
                <a:lnTo>
                  <a:pt x="228772" y="1156"/>
                </a:lnTo>
                <a:lnTo>
                  <a:pt x="210686" y="964"/>
                </a:lnTo>
                <a:lnTo>
                  <a:pt x="192837" y="1359"/>
                </a:lnTo>
                <a:lnTo>
                  <a:pt x="175632" y="2434"/>
                </a:lnTo>
                <a:lnTo>
                  <a:pt x="158823" y="3969"/>
                </a:lnTo>
                <a:lnTo>
                  <a:pt x="141711" y="5538"/>
                </a:lnTo>
                <a:lnTo>
                  <a:pt x="123905" y="6887"/>
                </a:lnTo>
                <a:lnTo>
                  <a:pt x="105506" y="7943"/>
                </a:lnTo>
                <a:lnTo>
                  <a:pt x="86915" y="8727"/>
                </a:lnTo>
                <a:lnTo>
                  <a:pt x="68408" y="9289"/>
                </a:lnTo>
                <a:lnTo>
                  <a:pt x="50251" y="9683"/>
                </a:lnTo>
                <a:lnTo>
                  <a:pt x="32758" y="9956"/>
                </a:lnTo>
                <a:lnTo>
                  <a:pt x="16132" y="10142"/>
                </a:lnTo>
                <a:lnTo>
                  <a:pt x="3764" y="10277"/>
                </a:lnTo>
                <a:lnTo>
                  <a:pt x="0" y="10378"/>
                </a:lnTo>
                <a:lnTo>
                  <a:pt x="3577" y="10442"/>
                </a:lnTo>
                <a:lnTo>
                  <a:pt x="12475" y="10479"/>
                </a:lnTo>
                <a:lnTo>
                  <a:pt x="25531" y="10500"/>
                </a:lnTo>
                <a:lnTo>
                  <a:pt x="41825" y="10511"/>
                </a:lnTo>
                <a:lnTo>
                  <a:pt x="60067" y="10518"/>
                </a:lnTo>
                <a:lnTo>
                  <a:pt x="78665" y="10522"/>
                </a:lnTo>
                <a:lnTo>
                  <a:pt x="96729" y="10524"/>
                </a:lnTo>
                <a:lnTo>
                  <a:pt x="114462" y="10526"/>
                </a:lnTo>
                <a:lnTo>
                  <a:pt x="132816" y="10527"/>
                </a:lnTo>
                <a:lnTo>
                  <a:pt x="152306" y="10527"/>
                </a:lnTo>
                <a:lnTo>
                  <a:pt x="172501" y="10528"/>
                </a:lnTo>
                <a:lnTo>
                  <a:pt x="192314" y="10528"/>
                </a:lnTo>
                <a:lnTo>
                  <a:pt x="211124" y="10533"/>
                </a:lnTo>
                <a:lnTo>
                  <a:pt x="228654" y="10705"/>
                </a:lnTo>
                <a:lnTo>
                  <a:pt x="244729" y="11354"/>
                </a:lnTo>
                <a:lnTo>
                  <a:pt x="259428" y="12603"/>
                </a:lnTo>
                <a:lnTo>
                  <a:pt x="273146" y="14255"/>
                </a:lnTo>
                <a:lnTo>
                  <a:pt x="286454" y="15903"/>
                </a:lnTo>
                <a:lnTo>
                  <a:pt x="299711" y="17311"/>
                </a:lnTo>
                <a:lnTo>
                  <a:pt x="312908" y="18576"/>
                </a:lnTo>
                <a:lnTo>
                  <a:pt x="325776" y="20033"/>
                </a:lnTo>
                <a:lnTo>
                  <a:pt x="338176" y="21864"/>
                </a:lnTo>
                <a:lnTo>
                  <a:pt x="350113" y="24094"/>
                </a:lnTo>
                <a:lnTo>
                  <a:pt x="361662" y="26671"/>
                </a:lnTo>
                <a:lnTo>
                  <a:pt x="372915" y="29513"/>
                </a:lnTo>
                <a:lnTo>
                  <a:pt x="384117" y="32388"/>
                </a:lnTo>
                <a:lnTo>
                  <a:pt x="395637" y="34932"/>
                </a:lnTo>
                <a:lnTo>
                  <a:pt x="407536" y="36971"/>
                </a:lnTo>
                <a:lnTo>
                  <a:pt x="415760" y="38463"/>
                </a:lnTo>
                <a:lnTo>
                  <a:pt x="415162" y="39167"/>
                </a:lnTo>
                <a:lnTo>
                  <a:pt x="407081" y="38805"/>
                </a:lnTo>
                <a:lnTo>
                  <a:pt x="393702" y="37674"/>
                </a:lnTo>
                <a:lnTo>
                  <a:pt x="376681" y="36322"/>
                </a:lnTo>
                <a:lnTo>
                  <a:pt x="357197" y="35089"/>
                </a:lnTo>
                <a:lnTo>
                  <a:pt x="336377" y="34093"/>
                </a:lnTo>
                <a:lnTo>
                  <a:pt x="315385" y="33343"/>
                </a:lnTo>
                <a:lnTo>
                  <a:pt x="294853" y="32799"/>
                </a:lnTo>
                <a:lnTo>
                  <a:pt x="275127" y="32415"/>
                </a:lnTo>
                <a:lnTo>
                  <a:pt x="256482" y="32149"/>
                </a:lnTo>
                <a:lnTo>
                  <a:pt x="238935" y="31966"/>
                </a:lnTo>
                <a:lnTo>
                  <a:pt x="222333" y="31842"/>
                </a:lnTo>
                <a:lnTo>
                  <a:pt x="206474" y="31757"/>
                </a:lnTo>
                <a:lnTo>
                  <a:pt x="191162" y="31701"/>
                </a:lnTo>
                <a:lnTo>
                  <a:pt x="176077" y="31662"/>
                </a:lnTo>
                <a:lnTo>
                  <a:pt x="160795" y="31637"/>
                </a:lnTo>
                <a:lnTo>
                  <a:pt x="145100" y="31620"/>
                </a:lnTo>
                <a:lnTo>
                  <a:pt x="128964" y="31608"/>
                </a:lnTo>
                <a:lnTo>
                  <a:pt x="112446" y="31601"/>
                </a:lnTo>
                <a:lnTo>
                  <a:pt x="95652" y="31596"/>
                </a:lnTo>
                <a:lnTo>
                  <a:pt x="79417" y="31592"/>
                </a:lnTo>
                <a:lnTo>
                  <a:pt x="63699" y="31589"/>
                </a:lnTo>
                <a:lnTo>
                  <a:pt x="47117" y="31587"/>
                </a:lnTo>
                <a:lnTo>
                  <a:pt x="27028" y="3158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1664452" y="2579240"/>
            <a:ext cx="1557269" cy="610895"/>
            <a:chOff x="1664452" y="2579240"/>
            <a:chExt cx="1557269" cy="610895"/>
          </a:xfrm>
        </p:grpSpPr>
        <p:sp>
          <p:nvSpPr>
            <p:cNvPr id="71" name="Freeform 70"/>
            <p:cNvSpPr/>
            <p:nvPr/>
          </p:nvSpPr>
          <p:spPr>
            <a:xfrm>
              <a:off x="1664452" y="2579240"/>
              <a:ext cx="317335" cy="610895"/>
            </a:xfrm>
            <a:custGeom>
              <a:avLst/>
              <a:gdLst/>
              <a:ahLst/>
              <a:cxnLst/>
              <a:rect l="0" t="0" r="0" b="0"/>
              <a:pathLst>
                <a:path w="317335" h="610895">
                  <a:moveTo>
                    <a:pt x="9579" y="558252"/>
                  </a:moveTo>
                  <a:lnTo>
                    <a:pt x="3959" y="563273"/>
                  </a:lnTo>
                  <a:lnTo>
                    <a:pt x="846" y="561827"/>
                  </a:lnTo>
                  <a:lnTo>
                    <a:pt x="0" y="555576"/>
                  </a:lnTo>
                  <a:lnTo>
                    <a:pt x="710" y="546217"/>
                  </a:lnTo>
                  <a:lnTo>
                    <a:pt x="2421" y="534894"/>
                  </a:lnTo>
                  <a:lnTo>
                    <a:pt x="4768" y="522797"/>
                  </a:lnTo>
                  <a:lnTo>
                    <a:pt x="7523" y="510627"/>
                  </a:lnTo>
                  <a:lnTo>
                    <a:pt x="10538" y="498027"/>
                  </a:lnTo>
                  <a:lnTo>
                    <a:pt x="13723" y="483834"/>
                  </a:lnTo>
                  <a:lnTo>
                    <a:pt x="17019" y="467513"/>
                  </a:lnTo>
                  <a:lnTo>
                    <a:pt x="20387" y="449465"/>
                  </a:lnTo>
                  <a:lnTo>
                    <a:pt x="23803" y="430654"/>
                  </a:lnTo>
                  <a:lnTo>
                    <a:pt x="27250" y="411741"/>
                  </a:lnTo>
                  <a:lnTo>
                    <a:pt x="30718" y="393178"/>
                  </a:lnTo>
                  <a:lnTo>
                    <a:pt x="34200" y="375348"/>
                  </a:lnTo>
                  <a:lnTo>
                    <a:pt x="37700" y="358363"/>
                  </a:lnTo>
                  <a:lnTo>
                    <a:pt x="41543" y="342147"/>
                  </a:lnTo>
                  <a:lnTo>
                    <a:pt x="46341" y="326549"/>
                  </a:lnTo>
                  <a:lnTo>
                    <a:pt x="52343" y="311418"/>
                  </a:lnTo>
                  <a:lnTo>
                    <a:pt x="59154" y="296626"/>
                  </a:lnTo>
                  <a:lnTo>
                    <a:pt x="65957" y="282071"/>
                  </a:lnTo>
                  <a:lnTo>
                    <a:pt x="72266" y="267683"/>
                  </a:lnTo>
                  <a:lnTo>
                    <a:pt x="77787" y="253408"/>
                  </a:lnTo>
                  <a:lnTo>
                    <a:pt x="82264" y="239211"/>
                  </a:lnTo>
                  <a:lnTo>
                    <a:pt x="85680" y="225066"/>
                  </a:lnTo>
                  <a:lnTo>
                    <a:pt x="88347" y="210956"/>
                  </a:lnTo>
                  <a:lnTo>
                    <a:pt x="90767" y="196870"/>
                  </a:lnTo>
                  <a:lnTo>
                    <a:pt x="93281" y="182842"/>
                  </a:lnTo>
                  <a:lnTo>
                    <a:pt x="96865" y="170401"/>
                  </a:lnTo>
                  <a:lnTo>
                    <a:pt x="102085" y="162622"/>
                  </a:lnTo>
                  <a:lnTo>
                    <a:pt x="107740" y="160847"/>
                  </a:lnTo>
                  <a:lnTo>
                    <a:pt x="113166" y="164432"/>
                  </a:lnTo>
                  <a:lnTo>
                    <a:pt x="118188" y="172160"/>
                  </a:lnTo>
                  <a:lnTo>
                    <a:pt x="122819" y="182583"/>
                  </a:lnTo>
                  <a:lnTo>
                    <a:pt x="127133" y="194198"/>
                  </a:lnTo>
                  <a:lnTo>
                    <a:pt x="131214" y="206088"/>
                  </a:lnTo>
                  <a:lnTo>
                    <a:pt x="135459" y="217686"/>
                  </a:lnTo>
                  <a:lnTo>
                    <a:pt x="140531" y="228561"/>
                  </a:lnTo>
                  <a:lnTo>
                    <a:pt x="146723" y="238564"/>
                  </a:lnTo>
                  <a:lnTo>
                    <a:pt x="153832" y="247115"/>
                  </a:lnTo>
                  <a:lnTo>
                    <a:pt x="161369" y="253133"/>
                  </a:lnTo>
                  <a:lnTo>
                    <a:pt x="168987" y="256250"/>
                  </a:lnTo>
                  <a:lnTo>
                    <a:pt x="176372" y="256565"/>
                  </a:lnTo>
                  <a:lnTo>
                    <a:pt x="183171" y="254278"/>
                  </a:lnTo>
                  <a:lnTo>
                    <a:pt x="189260" y="249783"/>
                  </a:lnTo>
                  <a:lnTo>
                    <a:pt x="194856" y="243718"/>
                  </a:lnTo>
                  <a:lnTo>
                    <a:pt x="200388" y="236833"/>
                  </a:lnTo>
                  <a:lnTo>
                    <a:pt x="206116" y="229609"/>
                  </a:lnTo>
                  <a:lnTo>
                    <a:pt x="212119" y="221797"/>
                  </a:lnTo>
                  <a:lnTo>
                    <a:pt x="218382" y="212576"/>
                  </a:lnTo>
                  <a:lnTo>
                    <a:pt x="224858" y="201589"/>
                  </a:lnTo>
                  <a:lnTo>
                    <a:pt x="231496" y="188937"/>
                  </a:lnTo>
                  <a:lnTo>
                    <a:pt x="238251" y="174914"/>
                  </a:lnTo>
                  <a:lnTo>
                    <a:pt x="245085" y="159847"/>
                  </a:lnTo>
                  <a:lnTo>
                    <a:pt x="251809" y="144018"/>
                  </a:lnTo>
                  <a:lnTo>
                    <a:pt x="258096" y="127647"/>
                  </a:lnTo>
                  <a:lnTo>
                    <a:pt x="263811" y="110904"/>
                  </a:lnTo>
                  <a:lnTo>
                    <a:pt x="269140" y="94071"/>
                  </a:lnTo>
                  <a:lnTo>
                    <a:pt x="274485" y="77536"/>
                  </a:lnTo>
                  <a:lnTo>
                    <a:pt x="280080" y="61491"/>
                  </a:lnTo>
                  <a:lnTo>
                    <a:pt x="285822" y="46106"/>
                  </a:lnTo>
                  <a:lnTo>
                    <a:pt x="291378" y="31614"/>
                  </a:lnTo>
                  <a:lnTo>
                    <a:pt x="296575" y="18091"/>
                  </a:lnTo>
                  <a:lnTo>
                    <a:pt x="301908" y="6918"/>
                  </a:lnTo>
                  <a:lnTo>
                    <a:pt x="307525" y="681"/>
                  </a:lnTo>
                  <a:lnTo>
                    <a:pt x="312254" y="0"/>
                  </a:lnTo>
                  <a:lnTo>
                    <a:pt x="315424" y="3836"/>
                  </a:lnTo>
                  <a:lnTo>
                    <a:pt x="316985" y="10946"/>
                  </a:lnTo>
                  <a:lnTo>
                    <a:pt x="317334" y="20818"/>
                  </a:lnTo>
                  <a:lnTo>
                    <a:pt x="317083" y="33652"/>
                  </a:lnTo>
                  <a:lnTo>
                    <a:pt x="316637" y="49329"/>
                  </a:lnTo>
                  <a:lnTo>
                    <a:pt x="316028" y="67085"/>
                  </a:lnTo>
                  <a:lnTo>
                    <a:pt x="315017" y="85771"/>
                  </a:lnTo>
                  <a:lnTo>
                    <a:pt x="313491" y="104635"/>
                  </a:lnTo>
                  <a:lnTo>
                    <a:pt x="311635" y="123183"/>
                  </a:lnTo>
                  <a:lnTo>
                    <a:pt x="309843" y="141011"/>
                  </a:lnTo>
                  <a:lnTo>
                    <a:pt x="308340" y="158003"/>
                  </a:lnTo>
                  <a:lnTo>
                    <a:pt x="307178" y="174396"/>
                  </a:lnTo>
                  <a:lnTo>
                    <a:pt x="306323" y="190646"/>
                  </a:lnTo>
                  <a:lnTo>
                    <a:pt x="305704" y="207029"/>
                  </a:lnTo>
                  <a:lnTo>
                    <a:pt x="304932" y="223476"/>
                  </a:lnTo>
                  <a:lnTo>
                    <a:pt x="303342" y="239680"/>
                  </a:lnTo>
                  <a:lnTo>
                    <a:pt x="300639" y="255472"/>
                  </a:lnTo>
                  <a:lnTo>
                    <a:pt x="297024" y="270841"/>
                  </a:lnTo>
                  <a:lnTo>
                    <a:pt x="292988" y="285846"/>
                  </a:lnTo>
                  <a:lnTo>
                    <a:pt x="288871" y="300574"/>
                  </a:lnTo>
                  <a:lnTo>
                    <a:pt x="284991" y="315262"/>
                  </a:lnTo>
                  <a:lnTo>
                    <a:pt x="281700" y="330276"/>
                  </a:lnTo>
                  <a:lnTo>
                    <a:pt x="279127" y="345782"/>
                  </a:lnTo>
                  <a:lnTo>
                    <a:pt x="277384" y="361451"/>
                  </a:lnTo>
                  <a:lnTo>
                    <a:pt x="276658" y="376591"/>
                  </a:lnTo>
                  <a:lnTo>
                    <a:pt x="276940" y="390851"/>
                  </a:lnTo>
                  <a:lnTo>
                    <a:pt x="277925" y="404375"/>
                  </a:lnTo>
                  <a:lnTo>
                    <a:pt x="279116" y="417604"/>
                  </a:lnTo>
                  <a:lnTo>
                    <a:pt x="280208" y="430847"/>
                  </a:lnTo>
                  <a:lnTo>
                    <a:pt x="281090" y="444556"/>
                  </a:lnTo>
                  <a:lnTo>
                    <a:pt x="281757" y="459372"/>
                  </a:lnTo>
                  <a:lnTo>
                    <a:pt x="282245" y="475527"/>
                  </a:lnTo>
                  <a:lnTo>
                    <a:pt x="282759" y="492599"/>
                  </a:lnTo>
                  <a:lnTo>
                    <a:pt x="283644" y="509744"/>
                  </a:lnTo>
                  <a:lnTo>
                    <a:pt x="285051" y="526448"/>
                  </a:lnTo>
                  <a:lnTo>
                    <a:pt x="286621" y="542349"/>
                  </a:lnTo>
                  <a:lnTo>
                    <a:pt x="287634" y="558837"/>
                  </a:lnTo>
                  <a:lnTo>
                    <a:pt x="287061" y="579591"/>
                  </a:lnTo>
                  <a:lnTo>
                    <a:pt x="283320" y="6108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05692" y="2970353"/>
              <a:ext cx="136857" cy="175540"/>
            </a:xfrm>
            <a:custGeom>
              <a:avLst/>
              <a:gdLst/>
              <a:ahLst/>
              <a:cxnLst/>
              <a:rect l="0" t="0" r="0" b="0"/>
              <a:pathLst>
                <a:path w="136857" h="175540">
                  <a:moveTo>
                    <a:pt x="110535" y="9211"/>
                  </a:moveTo>
                  <a:lnTo>
                    <a:pt x="104534" y="3612"/>
                  </a:lnTo>
                  <a:lnTo>
                    <a:pt x="97689" y="608"/>
                  </a:lnTo>
                  <a:lnTo>
                    <a:pt x="89306" y="0"/>
                  </a:lnTo>
                  <a:lnTo>
                    <a:pt x="79852" y="1531"/>
                  </a:lnTo>
                  <a:lnTo>
                    <a:pt x="70185" y="5115"/>
                  </a:lnTo>
                  <a:lnTo>
                    <a:pt x="60831" y="10506"/>
                  </a:lnTo>
                  <a:lnTo>
                    <a:pt x="51958" y="17351"/>
                  </a:lnTo>
                  <a:lnTo>
                    <a:pt x="43555" y="25293"/>
                  </a:lnTo>
                  <a:lnTo>
                    <a:pt x="35543" y="34038"/>
                  </a:lnTo>
                  <a:lnTo>
                    <a:pt x="27995" y="43515"/>
                  </a:lnTo>
                  <a:lnTo>
                    <a:pt x="21139" y="53860"/>
                  </a:lnTo>
                  <a:lnTo>
                    <a:pt x="15045" y="65079"/>
                  </a:lnTo>
                  <a:lnTo>
                    <a:pt x="9798" y="77055"/>
                  </a:lnTo>
                  <a:lnTo>
                    <a:pt x="5571" y="89626"/>
                  </a:lnTo>
                  <a:lnTo>
                    <a:pt x="2367" y="102630"/>
                  </a:lnTo>
                  <a:lnTo>
                    <a:pt x="368" y="115617"/>
                  </a:lnTo>
                  <a:lnTo>
                    <a:pt x="0" y="127878"/>
                  </a:lnTo>
                  <a:lnTo>
                    <a:pt x="1356" y="139078"/>
                  </a:lnTo>
                  <a:lnTo>
                    <a:pt x="4554" y="149072"/>
                  </a:lnTo>
                  <a:lnTo>
                    <a:pt x="9900" y="157720"/>
                  </a:lnTo>
                  <a:lnTo>
                    <a:pt x="17345" y="165080"/>
                  </a:lnTo>
                  <a:lnTo>
                    <a:pt x="26411" y="170871"/>
                  </a:lnTo>
                  <a:lnTo>
                    <a:pt x="36397" y="174414"/>
                  </a:lnTo>
                  <a:lnTo>
                    <a:pt x="46807" y="175539"/>
                  </a:lnTo>
                  <a:lnTo>
                    <a:pt x="57217" y="174515"/>
                  </a:lnTo>
                  <a:lnTo>
                    <a:pt x="67199" y="171778"/>
                  </a:lnTo>
                  <a:lnTo>
                    <a:pt x="76574" y="167750"/>
                  </a:lnTo>
                  <a:lnTo>
                    <a:pt x="85360" y="162625"/>
                  </a:lnTo>
                  <a:lnTo>
                    <a:pt x="93656" y="156370"/>
                  </a:lnTo>
                  <a:lnTo>
                    <a:pt x="101570" y="149056"/>
                  </a:lnTo>
                  <a:lnTo>
                    <a:pt x="109040" y="140859"/>
                  </a:lnTo>
                  <a:lnTo>
                    <a:pt x="115839" y="131979"/>
                  </a:lnTo>
                  <a:lnTo>
                    <a:pt x="121891" y="122587"/>
                  </a:lnTo>
                  <a:lnTo>
                    <a:pt x="127109" y="112500"/>
                  </a:lnTo>
                  <a:lnTo>
                    <a:pt x="131315" y="101211"/>
                  </a:lnTo>
                  <a:lnTo>
                    <a:pt x="134505" y="88553"/>
                  </a:lnTo>
                  <a:lnTo>
                    <a:pt x="136494" y="75136"/>
                  </a:lnTo>
                  <a:lnTo>
                    <a:pt x="136856" y="62125"/>
                  </a:lnTo>
                  <a:lnTo>
                    <a:pt x="135496" y="50163"/>
                  </a:lnTo>
                  <a:lnTo>
                    <a:pt x="132294" y="39695"/>
                  </a:lnTo>
                  <a:lnTo>
                    <a:pt x="126947" y="31193"/>
                  </a:lnTo>
                  <a:lnTo>
                    <a:pt x="119515" y="24703"/>
                  </a:lnTo>
                  <a:lnTo>
                    <a:pt x="110927" y="19947"/>
                  </a:lnTo>
                  <a:lnTo>
                    <a:pt x="101958" y="16049"/>
                  </a:lnTo>
                  <a:lnTo>
                    <a:pt x="91823" y="12667"/>
                  </a:lnTo>
                  <a:lnTo>
                    <a:pt x="78950" y="92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92770" y="2904875"/>
              <a:ext cx="186671" cy="190504"/>
            </a:xfrm>
            <a:custGeom>
              <a:avLst/>
              <a:gdLst/>
              <a:ahLst/>
              <a:cxnLst/>
              <a:rect l="0" t="0" r="0" b="0"/>
              <a:pathLst>
                <a:path w="186671" h="190504">
                  <a:moveTo>
                    <a:pt x="7685" y="74689"/>
                  </a:moveTo>
                  <a:lnTo>
                    <a:pt x="7686" y="86491"/>
                  </a:lnTo>
                  <a:lnTo>
                    <a:pt x="7686" y="98261"/>
                  </a:lnTo>
                  <a:lnTo>
                    <a:pt x="7686" y="111151"/>
                  </a:lnTo>
                  <a:lnTo>
                    <a:pt x="7686" y="124999"/>
                  </a:lnTo>
                  <a:lnTo>
                    <a:pt x="7686" y="139327"/>
                  </a:lnTo>
                  <a:lnTo>
                    <a:pt x="7673" y="153766"/>
                  </a:lnTo>
                  <a:lnTo>
                    <a:pt x="7217" y="167044"/>
                  </a:lnTo>
                  <a:lnTo>
                    <a:pt x="5662" y="175552"/>
                  </a:lnTo>
                  <a:lnTo>
                    <a:pt x="3458" y="177083"/>
                  </a:lnTo>
                  <a:lnTo>
                    <a:pt x="1553" y="173399"/>
                  </a:lnTo>
                  <a:lnTo>
                    <a:pt x="325" y="166245"/>
                  </a:lnTo>
                  <a:lnTo>
                    <a:pt x="0" y="156789"/>
                  </a:lnTo>
                  <a:lnTo>
                    <a:pt x="591" y="145802"/>
                  </a:lnTo>
                  <a:lnTo>
                    <a:pt x="1969" y="133798"/>
                  </a:lnTo>
                  <a:lnTo>
                    <a:pt x="3965" y="121114"/>
                  </a:lnTo>
                  <a:lnTo>
                    <a:pt x="6420" y="107984"/>
                  </a:lnTo>
                  <a:lnTo>
                    <a:pt x="9204" y="94720"/>
                  </a:lnTo>
                  <a:lnTo>
                    <a:pt x="12218" y="81732"/>
                  </a:lnTo>
                  <a:lnTo>
                    <a:pt x="15401" y="69233"/>
                  </a:lnTo>
                  <a:lnTo>
                    <a:pt x="19030" y="57890"/>
                  </a:lnTo>
                  <a:lnTo>
                    <a:pt x="23683" y="48861"/>
                  </a:lnTo>
                  <a:lnTo>
                    <a:pt x="29588" y="42585"/>
                  </a:lnTo>
                  <a:lnTo>
                    <a:pt x="36335" y="39338"/>
                  </a:lnTo>
                  <a:lnTo>
                    <a:pt x="43095" y="39571"/>
                  </a:lnTo>
                  <a:lnTo>
                    <a:pt x="49379" y="43174"/>
                  </a:lnTo>
                  <a:lnTo>
                    <a:pt x="55054" y="49625"/>
                  </a:lnTo>
                  <a:lnTo>
                    <a:pt x="60165" y="58289"/>
                  </a:lnTo>
                  <a:lnTo>
                    <a:pt x="64822" y="68588"/>
                  </a:lnTo>
                  <a:lnTo>
                    <a:pt x="69135" y="80055"/>
                  </a:lnTo>
                  <a:lnTo>
                    <a:pt x="73200" y="92342"/>
                  </a:lnTo>
                  <a:lnTo>
                    <a:pt x="77079" y="105085"/>
                  </a:lnTo>
                  <a:lnTo>
                    <a:pt x="80489" y="114335"/>
                  </a:lnTo>
                  <a:lnTo>
                    <a:pt x="83181" y="115678"/>
                  </a:lnTo>
                  <a:lnTo>
                    <a:pt x="85581" y="110962"/>
                  </a:lnTo>
                  <a:lnTo>
                    <a:pt x="88029" y="102149"/>
                  </a:lnTo>
                  <a:lnTo>
                    <a:pt x="90663" y="90545"/>
                  </a:lnTo>
                  <a:lnTo>
                    <a:pt x="93503" y="77359"/>
                  </a:lnTo>
                  <a:lnTo>
                    <a:pt x="96524" y="63816"/>
                  </a:lnTo>
                  <a:lnTo>
                    <a:pt x="99691" y="50599"/>
                  </a:lnTo>
                  <a:lnTo>
                    <a:pt x="103132" y="38097"/>
                  </a:lnTo>
                  <a:lnTo>
                    <a:pt x="107124" y="26609"/>
                  </a:lnTo>
                  <a:lnTo>
                    <a:pt x="111778" y="16196"/>
                  </a:lnTo>
                  <a:lnTo>
                    <a:pt x="117209" y="7541"/>
                  </a:lnTo>
                  <a:lnTo>
                    <a:pt x="123612" y="1985"/>
                  </a:lnTo>
                  <a:lnTo>
                    <a:pt x="130987" y="0"/>
                  </a:lnTo>
                  <a:lnTo>
                    <a:pt x="138871" y="1599"/>
                  </a:lnTo>
                  <a:lnTo>
                    <a:pt x="146469" y="6776"/>
                  </a:lnTo>
                  <a:lnTo>
                    <a:pt x="153347" y="15144"/>
                  </a:lnTo>
                  <a:lnTo>
                    <a:pt x="159268" y="25928"/>
                  </a:lnTo>
                  <a:lnTo>
                    <a:pt x="164020" y="38196"/>
                  </a:lnTo>
                  <a:lnTo>
                    <a:pt x="167625" y="51286"/>
                  </a:lnTo>
                  <a:lnTo>
                    <a:pt x="170419" y="64813"/>
                  </a:lnTo>
                  <a:lnTo>
                    <a:pt x="172926" y="78573"/>
                  </a:lnTo>
                  <a:lnTo>
                    <a:pt x="175468" y="92456"/>
                  </a:lnTo>
                  <a:lnTo>
                    <a:pt x="178011" y="106406"/>
                  </a:lnTo>
                  <a:lnTo>
                    <a:pt x="180265" y="120393"/>
                  </a:lnTo>
                  <a:lnTo>
                    <a:pt x="182079" y="134382"/>
                  </a:lnTo>
                  <a:lnTo>
                    <a:pt x="183452" y="147760"/>
                  </a:lnTo>
                  <a:lnTo>
                    <a:pt x="184597" y="160646"/>
                  </a:lnTo>
                  <a:lnTo>
                    <a:pt x="185612" y="174173"/>
                  </a:lnTo>
                  <a:lnTo>
                    <a:pt x="186670" y="1905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85820" y="2853222"/>
              <a:ext cx="272688" cy="203274"/>
            </a:xfrm>
            <a:custGeom>
              <a:avLst/>
              <a:gdLst/>
              <a:ahLst/>
              <a:cxnLst/>
              <a:rect l="0" t="0" r="0" b="0"/>
              <a:pathLst>
                <a:path w="272688" h="203274">
                  <a:moveTo>
                    <a:pt x="9475" y="10529"/>
                  </a:moveTo>
                  <a:lnTo>
                    <a:pt x="6608" y="19397"/>
                  </a:lnTo>
                  <a:lnTo>
                    <a:pt x="4466" y="28384"/>
                  </a:lnTo>
                  <a:lnTo>
                    <a:pt x="2863" y="38379"/>
                  </a:lnTo>
                  <a:lnTo>
                    <a:pt x="1683" y="49360"/>
                  </a:lnTo>
                  <a:lnTo>
                    <a:pt x="834" y="61172"/>
                  </a:lnTo>
                  <a:lnTo>
                    <a:pt x="241" y="73626"/>
                  </a:lnTo>
                  <a:lnTo>
                    <a:pt x="0" y="86390"/>
                  </a:lnTo>
                  <a:lnTo>
                    <a:pt x="364" y="99023"/>
                  </a:lnTo>
                  <a:lnTo>
                    <a:pt x="1423" y="111296"/>
                  </a:lnTo>
                  <a:lnTo>
                    <a:pt x="3118" y="123332"/>
                  </a:lnTo>
                  <a:lnTo>
                    <a:pt x="5327" y="135486"/>
                  </a:lnTo>
                  <a:lnTo>
                    <a:pt x="7928" y="147953"/>
                  </a:lnTo>
                  <a:lnTo>
                    <a:pt x="10979" y="160445"/>
                  </a:lnTo>
                  <a:lnTo>
                    <a:pt x="14706" y="172308"/>
                  </a:lnTo>
                  <a:lnTo>
                    <a:pt x="19175" y="183195"/>
                  </a:lnTo>
                  <a:lnTo>
                    <a:pt x="24312" y="192454"/>
                  </a:lnTo>
                  <a:lnTo>
                    <a:pt x="29984" y="199005"/>
                  </a:lnTo>
                  <a:lnTo>
                    <a:pt x="36060" y="202513"/>
                  </a:lnTo>
                  <a:lnTo>
                    <a:pt x="42428" y="203273"/>
                  </a:lnTo>
                  <a:lnTo>
                    <a:pt x="49002" y="201821"/>
                  </a:lnTo>
                  <a:lnTo>
                    <a:pt x="55714" y="198700"/>
                  </a:lnTo>
                  <a:lnTo>
                    <a:pt x="62356" y="194202"/>
                  </a:lnTo>
                  <a:lnTo>
                    <a:pt x="68589" y="188378"/>
                  </a:lnTo>
                  <a:lnTo>
                    <a:pt x="74263" y="181357"/>
                  </a:lnTo>
                  <a:lnTo>
                    <a:pt x="79395" y="173357"/>
                  </a:lnTo>
                  <a:lnTo>
                    <a:pt x="84076" y="164611"/>
                  </a:lnTo>
                  <a:lnTo>
                    <a:pt x="88406" y="155313"/>
                  </a:lnTo>
                  <a:lnTo>
                    <a:pt x="92316" y="145459"/>
                  </a:lnTo>
                  <a:lnTo>
                    <a:pt x="95570" y="134859"/>
                  </a:lnTo>
                  <a:lnTo>
                    <a:pt x="98107" y="123500"/>
                  </a:lnTo>
                  <a:lnTo>
                    <a:pt x="100504" y="112673"/>
                  </a:lnTo>
                  <a:lnTo>
                    <a:pt x="103729" y="105941"/>
                  </a:lnTo>
                  <a:lnTo>
                    <a:pt x="107631" y="105145"/>
                  </a:lnTo>
                  <a:lnTo>
                    <a:pt x="111451" y="108447"/>
                  </a:lnTo>
                  <a:lnTo>
                    <a:pt x="115069" y="114298"/>
                  </a:lnTo>
                  <a:lnTo>
                    <a:pt x="118572" y="121770"/>
                  </a:lnTo>
                  <a:lnTo>
                    <a:pt x="122034" y="130283"/>
                  </a:lnTo>
                  <a:lnTo>
                    <a:pt x="125658" y="139311"/>
                  </a:lnTo>
                  <a:lnTo>
                    <a:pt x="129764" y="148312"/>
                  </a:lnTo>
                  <a:lnTo>
                    <a:pt x="134495" y="156991"/>
                  </a:lnTo>
                  <a:lnTo>
                    <a:pt x="140146" y="164789"/>
                  </a:lnTo>
                  <a:lnTo>
                    <a:pt x="147227" y="170819"/>
                  </a:lnTo>
                  <a:lnTo>
                    <a:pt x="155874" y="174756"/>
                  </a:lnTo>
                  <a:lnTo>
                    <a:pt x="165597" y="176603"/>
                  </a:lnTo>
                  <a:lnTo>
                    <a:pt x="175500" y="176413"/>
                  </a:lnTo>
                  <a:lnTo>
                    <a:pt x="185040" y="174431"/>
                  </a:lnTo>
                  <a:lnTo>
                    <a:pt x="193882" y="170850"/>
                  </a:lnTo>
                  <a:lnTo>
                    <a:pt x="201741" y="165713"/>
                  </a:lnTo>
                  <a:lnTo>
                    <a:pt x="208577" y="159190"/>
                  </a:lnTo>
                  <a:lnTo>
                    <a:pt x="214523" y="151542"/>
                  </a:lnTo>
                  <a:lnTo>
                    <a:pt x="219766" y="143039"/>
                  </a:lnTo>
                  <a:lnTo>
                    <a:pt x="224486" y="133913"/>
                  </a:lnTo>
                  <a:lnTo>
                    <a:pt x="228829" y="124346"/>
                  </a:lnTo>
                  <a:lnTo>
                    <a:pt x="232907" y="114470"/>
                  </a:lnTo>
                  <a:lnTo>
                    <a:pt x="236797" y="104379"/>
                  </a:lnTo>
                  <a:lnTo>
                    <a:pt x="240395" y="93976"/>
                  </a:lnTo>
                  <a:lnTo>
                    <a:pt x="243431" y="82998"/>
                  </a:lnTo>
                  <a:lnTo>
                    <a:pt x="245814" y="71360"/>
                  </a:lnTo>
                  <a:lnTo>
                    <a:pt x="247922" y="59441"/>
                  </a:lnTo>
                  <a:lnTo>
                    <a:pt x="250485" y="47973"/>
                  </a:lnTo>
                  <a:lnTo>
                    <a:pt x="253871" y="37344"/>
                  </a:lnTo>
                  <a:lnTo>
                    <a:pt x="257809" y="27890"/>
                  </a:lnTo>
                  <a:lnTo>
                    <a:pt x="261951" y="19135"/>
                  </a:lnTo>
                  <a:lnTo>
                    <a:pt x="266666" y="10315"/>
                  </a:lnTo>
                  <a:lnTo>
                    <a:pt x="27268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90093" y="286375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68" y="85865"/>
                  </a:lnTo>
                  <a:lnTo>
                    <a:pt x="7868" y="101179"/>
                  </a:lnTo>
                  <a:lnTo>
                    <a:pt x="8799" y="117195"/>
                  </a:lnTo>
                  <a:lnTo>
                    <a:pt x="9639" y="137549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11150" y="2737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95378" y="2642653"/>
              <a:ext cx="13666" cy="379026"/>
            </a:xfrm>
            <a:custGeom>
              <a:avLst/>
              <a:gdLst/>
              <a:ahLst/>
              <a:cxnLst/>
              <a:rect l="0" t="0" r="0" b="0"/>
              <a:pathLst>
                <a:path w="13666" h="37902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2"/>
                  </a:lnTo>
                  <a:lnTo>
                    <a:pt x="11321" y="122236"/>
                  </a:lnTo>
                  <a:lnTo>
                    <a:pt x="13033" y="136806"/>
                  </a:lnTo>
                  <a:lnTo>
                    <a:pt x="13665" y="152273"/>
                  </a:lnTo>
                  <a:lnTo>
                    <a:pt x="12761" y="168909"/>
                  </a:lnTo>
                  <a:lnTo>
                    <a:pt x="10679" y="186661"/>
                  </a:lnTo>
                  <a:lnTo>
                    <a:pt x="8278" y="205335"/>
                  </a:lnTo>
                  <a:lnTo>
                    <a:pt x="6114" y="224705"/>
                  </a:lnTo>
                  <a:lnTo>
                    <a:pt x="4546" y="244254"/>
                  </a:lnTo>
                  <a:lnTo>
                    <a:pt x="3884" y="263217"/>
                  </a:lnTo>
                  <a:lnTo>
                    <a:pt x="4186" y="281222"/>
                  </a:lnTo>
                  <a:lnTo>
                    <a:pt x="5178" y="298230"/>
                  </a:lnTo>
                  <a:lnTo>
                    <a:pt x="6467" y="316343"/>
                  </a:lnTo>
                  <a:lnTo>
                    <a:pt x="8168" y="340501"/>
                  </a:lnTo>
                  <a:lnTo>
                    <a:pt x="10528" y="379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00663" y="2621595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68"/>
                  </a:lnTo>
                  <a:lnTo>
                    <a:pt x="8042" y="77649"/>
                  </a:lnTo>
                  <a:lnTo>
                    <a:pt x="9502" y="89755"/>
                  </a:lnTo>
                  <a:lnTo>
                    <a:pt x="11330" y="101642"/>
                  </a:lnTo>
                  <a:lnTo>
                    <a:pt x="13388" y="113403"/>
                  </a:lnTo>
                  <a:lnTo>
                    <a:pt x="15316" y="125365"/>
                  </a:lnTo>
                  <a:lnTo>
                    <a:pt x="16910" y="137710"/>
                  </a:lnTo>
                  <a:lnTo>
                    <a:pt x="18133" y="150458"/>
                  </a:lnTo>
                  <a:lnTo>
                    <a:pt x="19028" y="163556"/>
                  </a:lnTo>
                  <a:lnTo>
                    <a:pt x="19656" y="176922"/>
                  </a:lnTo>
                  <a:lnTo>
                    <a:pt x="19755" y="190323"/>
                  </a:lnTo>
                  <a:lnTo>
                    <a:pt x="18765" y="203393"/>
                  </a:lnTo>
                  <a:lnTo>
                    <a:pt x="16481" y="215965"/>
                  </a:lnTo>
                  <a:lnTo>
                    <a:pt x="13490" y="228202"/>
                  </a:lnTo>
                  <a:lnTo>
                    <a:pt x="10937" y="240492"/>
                  </a:lnTo>
                  <a:lnTo>
                    <a:pt x="9445" y="253070"/>
                  </a:lnTo>
                  <a:lnTo>
                    <a:pt x="8955" y="266316"/>
                  </a:lnTo>
                  <a:lnTo>
                    <a:pt x="9016" y="280813"/>
                  </a:lnTo>
                  <a:lnTo>
                    <a:pt x="9287" y="296745"/>
                  </a:lnTo>
                  <a:lnTo>
                    <a:pt x="9755" y="313497"/>
                  </a:lnTo>
                  <a:lnTo>
                    <a:pt x="10661" y="329895"/>
                  </a:lnTo>
                  <a:lnTo>
                    <a:pt x="12112" y="345279"/>
                  </a:lnTo>
                  <a:lnTo>
                    <a:pt x="13922" y="359272"/>
                  </a:lnTo>
                  <a:lnTo>
                    <a:pt x="15872" y="372997"/>
                  </a:lnTo>
                  <a:lnTo>
                    <a:pt x="18134" y="388769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610030" y="2516310"/>
            <a:ext cx="5570613" cy="736996"/>
            <a:chOff x="2610030" y="2516310"/>
            <a:chExt cx="5570613" cy="736996"/>
          </a:xfrm>
        </p:grpSpPr>
        <p:sp>
          <p:nvSpPr>
            <p:cNvPr id="80" name="Freeform 79"/>
            <p:cNvSpPr/>
            <p:nvPr/>
          </p:nvSpPr>
          <p:spPr>
            <a:xfrm>
              <a:off x="3541422" y="2611067"/>
              <a:ext cx="147785" cy="390439"/>
            </a:xfrm>
            <a:custGeom>
              <a:avLst/>
              <a:gdLst/>
              <a:ahLst/>
              <a:cxnLst/>
              <a:rect l="0" t="0" r="0" b="0"/>
              <a:pathLst>
                <a:path w="147785" h="390439">
                  <a:moveTo>
                    <a:pt x="17210" y="0"/>
                  </a:moveTo>
                  <a:lnTo>
                    <a:pt x="14410" y="8868"/>
                  </a:lnTo>
                  <a:lnTo>
                    <a:pt x="12909" y="17855"/>
                  </a:lnTo>
                  <a:lnTo>
                    <a:pt x="12597" y="27855"/>
                  </a:lnTo>
                  <a:lnTo>
                    <a:pt x="13104" y="39008"/>
                  </a:lnTo>
                  <a:lnTo>
                    <a:pt x="13923" y="51468"/>
                  </a:lnTo>
                  <a:lnTo>
                    <a:pt x="14739" y="65180"/>
                  </a:lnTo>
                  <a:lnTo>
                    <a:pt x="15423" y="79943"/>
                  </a:lnTo>
                  <a:lnTo>
                    <a:pt x="15949" y="95520"/>
                  </a:lnTo>
                  <a:lnTo>
                    <a:pt x="16339" y="111694"/>
                  </a:lnTo>
                  <a:lnTo>
                    <a:pt x="16787" y="128127"/>
                  </a:lnTo>
                  <a:lnTo>
                    <a:pt x="17627" y="144385"/>
                  </a:lnTo>
                  <a:lnTo>
                    <a:pt x="18999" y="160241"/>
                  </a:lnTo>
                  <a:lnTo>
                    <a:pt x="20396" y="175497"/>
                  </a:lnTo>
                  <a:lnTo>
                    <a:pt x="20809" y="189903"/>
                  </a:lnTo>
                  <a:lnTo>
                    <a:pt x="19755" y="203414"/>
                  </a:lnTo>
                  <a:lnTo>
                    <a:pt x="17570" y="216302"/>
                  </a:lnTo>
                  <a:lnTo>
                    <a:pt x="15100" y="229038"/>
                  </a:lnTo>
                  <a:lnTo>
                    <a:pt x="12885" y="241909"/>
                  </a:lnTo>
                  <a:lnTo>
                    <a:pt x="11113" y="255014"/>
                  </a:lnTo>
                  <a:lnTo>
                    <a:pt x="9782" y="268352"/>
                  </a:lnTo>
                  <a:lnTo>
                    <a:pt x="8821" y="281885"/>
                  </a:lnTo>
                  <a:lnTo>
                    <a:pt x="8143" y="295566"/>
                  </a:lnTo>
                  <a:lnTo>
                    <a:pt x="7674" y="309357"/>
                  </a:lnTo>
                  <a:lnTo>
                    <a:pt x="7323" y="323123"/>
                  </a:lnTo>
                  <a:lnTo>
                    <a:pt x="6063" y="333222"/>
                  </a:lnTo>
                  <a:lnTo>
                    <a:pt x="3483" y="335171"/>
                  </a:lnTo>
                  <a:lnTo>
                    <a:pt x="1159" y="330426"/>
                  </a:lnTo>
                  <a:lnTo>
                    <a:pt x="0" y="321354"/>
                  </a:lnTo>
                  <a:lnTo>
                    <a:pt x="818" y="309851"/>
                  </a:lnTo>
                  <a:lnTo>
                    <a:pt x="3825" y="297083"/>
                  </a:lnTo>
                  <a:lnTo>
                    <a:pt x="8467" y="283844"/>
                  </a:lnTo>
                  <a:lnTo>
                    <a:pt x="13737" y="270763"/>
                  </a:lnTo>
                  <a:lnTo>
                    <a:pt x="18995" y="258133"/>
                  </a:lnTo>
                  <a:lnTo>
                    <a:pt x="24304" y="246168"/>
                  </a:lnTo>
                  <a:lnTo>
                    <a:pt x="30227" y="235111"/>
                  </a:lnTo>
                  <a:lnTo>
                    <a:pt x="37062" y="225013"/>
                  </a:lnTo>
                  <a:lnTo>
                    <a:pt x="44805" y="216246"/>
                  </a:lnTo>
                  <a:lnTo>
                    <a:pt x="53314" y="209558"/>
                  </a:lnTo>
                  <a:lnTo>
                    <a:pt x="62414" y="205172"/>
                  </a:lnTo>
                  <a:lnTo>
                    <a:pt x="71951" y="202853"/>
                  </a:lnTo>
                  <a:lnTo>
                    <a:pt x="81799" y="202193"/>
                  </a:lnTo>
                  <a:lnTo>
                    <a:pt x="91860" y="202792"/>
                  </a:lnTo>
                  <a:lnTo>
                    <a:pt x="101902" y="204631"/>
                  </a:lnTo>
                  <a:lnTo>
                    <a:pt x="111570" y="208059"/>
                  </a:lnTo>
                  <a:lnTo>
                    <a:pt x="120695" y="213143"/>
                  </a:lnTo>
                  <a:lnTo>
                    <a:pt x="128956" y="219845"/>
                  </a:lnTo>
                  <a:lnTo>
                    <a:pt x="135828" y="228170"/>
                  </a:lnTo>
                  <a:lnTo>
                    <a:pt x="141147" y="237963"/>
                  </a:lnTo>
                  <a:lnTo>
                    <a:pt x="144904" y="249116"/>
                  </a:lnTo>
                  <a:lnTo>
                    <a:pt x="147068" y="261652"/>
                  </a:lnTo>
                  <a:lnTo>
                    <a:pt x="147784" y="275444"/>
                  </a:lnTo>
                  <a:lnTo>
                    <a:pt x="147319" y="289941"/>
                  </a:lnTo>
                  <a:lnTo>
                    <a:pt x="145952" y="304285"/>
                  </a:lnTo>
                  <a:lnTo>
                    <a:pt x="143923" y="317998"/>
                  </a:lnTo>
                  <a:lnTo>
                    <a:pt x="141258" y="330814"/>
                  </a:lnTo>
                  <a:lnTo>
                    <a:pt x="137792" y="342503"/>
                  </a:lnTo>
                  <a:lnTo>
                    <a:pt x="133493" y="353063"/>
                  </a:lnTo>
                  <a:lnTo>
                    <a:pt x="128301" y="362494"/>
                  </a:lnTo>
                  <a:lnTo>
                    <a:pt x="122058" y="370699"/>
                  </a:lnTo>
                  <a:lnTo>
                    <a:pt x="114781" y="377732"/>
                  </a:lnTo>
                  <a:lnTo>
                    <a:pt x="106623" y="383459"/>
                  </a:lnTo>
                  <a:lnTo>
                    <a:pt x="97777" y="387484"/>
                  </a:lnTo>
                  <a:lnTo>
                    <a:pt x="88424" y="389746"/>
                  </a:lnTo>
                  <a:lnTo>
                    <a:pt x="78781" y="390438"/>
                  </a:lnTo>
                  <a:lnTo>
                    <a:pt x="67942" y="389792"/>
                  </a:lnTo>
                  <a:lnTo>
                    <a:pt x="52721" y="386636"/>
                  </a:lnTo>
                  <a:lnTo>
                    <a:pt x="2773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95502" y="2806911"/>
              <a:ext cx="168457" cy="176758"/>
            </a:xfrm>
            <a:custGeom>
              <a:avLst/>
              <a:gdLst/>
              <a:ahLst/>
              <a:cxnLst/>
              <a:rect l="0" t="0" r="0" b="0"/>
              <a:pathLst>
                <a:path w="168457" h="176758">
                  <a:moveTo>
                    <a:pt x="0" y="109482"/>
                  </a:moveTo>
                  <a:lnTo>
                    <a:pt x="11736" y="106616"/>
                  </a:lnTo>
                  <a:lnTo>
                    <a:pt x="22865" y="104473"/>
                  </a:lnTo>
                  <a:lnTo>
                    <a:pt x="34458" y="102866"/>
                  </a:lnTo>
                  <a:lnTo>
                    <a:pt x="46447" y="101513"/>
                  </a:lnTo>
                  <a:lnTo>
                    <a:pt x="58458" y="100016"/>
                  </a:lnTo>
                  <a:lnTo>
                    <a:pt x="70261" y="98160"/>
                  </a:lnTo>
                  <a:lnTo>
                    <a:pt x="81787" y="95748"/>
                  </a:lnTo>
                  <a:lnTo>
                    <a:pt x="93056" y="92518"/>
                  </a:lnTo>
                  <a:lnTo>
                    <a:pt x="104115" y="88416"/>
                  </a:lnTo>
                  <a:lnTo>
                    <a:pt x="115016" y="83542"/>
                  </a:lnTo>
                  <a:lnTo>
                    <a:pt x="125802" y="78052"/>
                  </a:lnTo>
                  <a:lnTo>
                    <a:pt x="136492" y="72094"/>
                  </a:lnTo>
                  <a:lnTo>
                    <a:pt x="146622" y="65467"/>
                  </a:lnTo>
                  <a:lnTo>
                    <a:pt x="155286" y="57655"/>
                  </a:lnTo>
                  <a:lnTo>
                    <a:pt x="162095" y="48485"/>
                  </a:lnTo>
                  <a:lnTo>
                    <a:pt x="166665" y="38564"/>
                  </a:lnTo>
                  <a:lnTo>
                    <a:pt x="168383" y="29053"/>
                  </a:lnTo>
                  <a:lnTo>
                    <a:pt x="167196" y="20590"/>
                  </a:lnTo>
                  <a:lnTo>
                    <a:pt x="163331" y="13454"/>
                  </a:lnTo>
                  <a:lnTo>
                    <a:pt x="157016" y="7810"/>
                  </a:lnTo>
                  <a:lnTo>
                    <a:pt x="148635" y="3585"/>
                  </a:lnTo>
                  <a:lnTo>
                    <a:pt x="138962" y="866"/>
                  </a:lnTo>
                  <a:lnTo>
                    <a:pt x="129027" y="0"/>
                  </a:lnTo>
                  <a:lnTo>
                    <a:pt x="119430" y="1005"/>
                  </a:lnTo>
                  <a:lnTo>
                    <a:pt x="110363" y="3625"/>
                  </a:lnTo>
                  <a:lnTo>
                    <a:pt x="101814" y="7516"/>
                  </a:lnTo>
                  <a:lnTo>
                    <a:pt x="93693" y="12353"/>
                  </a:lnTo>
                  <a:lnTo>
                    <a:pt x="85898" y="17870"/>
                  </a:lnTo>
                  <a:lnTo>
                    <a:pt x="78341" y="23864"/>
                  </a:lnTo>
                  <a:lnTo>
                    <a:pt x="70959" y="30192"/>
                  </a:lnTo>
                  <a:lnTo>
                    <a:pt x="63863" y="36915"/>
                  </a:lnTo>
                  <a:lnTo>
                    <a:pt x="57323" y="44267"/>
                  </a:lnTo>
                  <a:lnTo>
                    <a:pt x="51448" y="52332"/>
                  </a:lnTo>
                  <a:lnTo>
                    <a:pt x="46350" y="61207"/>
                  </a:lnTo>
                  <a:lnTo>
                    <a:pt x="42225" y="71076"/>
                  </a:lnTo>
                  <a:lnTo>
                    <a:pt x="39090" y="81937"/>
                  </a:lnTo>
                  <a:lnTo>
                    <a:pt x="37137" y="93484"/>
                  </a:lnTo>
                  <a:lnTo>
                    <a:pt x="36801" y="105228"/>
                  </a:lnTo>
                  <a:lnTo>
                    <a:pt x="38168" y="116860"/>
                  </a:lnTo>
                  <a:lnTo>
                    <a:pt x="41035" y="128110"/>
                  </a:lnTo>
                  <a:lnTo>
                    <a:pt x="45093" y="138664"/>
                  </a:lnTo>
                  <a:lnTo>
                    <a:pt x="50052" y="148418"/>
                  </a:lnTo>
                  <a:lnTo>
                    <a:pt x="55989" y="157120"/>
                  </a:lnTo>
                  <a:lnTo>
                    <a:pt x="63330" y="164295"/>
                  </a:lnTo>
                  <a:lnTo>
                    <a:pt x="72190" y="169821"/>
                  </a:lnTo>
                  <a:lnTo>
                    <a:pt x="82240" y="173719"/>
                  </a:lnTo>
                  <a:lnTo>
                    <a:pt x="92904" y="175977"/>
                  </a:lnTo>
                  <a:lnTo>
                    <a:pt x="103776" y="176757"/>
                  </a:lnTo>
                  <a:lnTo>
                    <a:pt x="114594" y="176299"/>
                  </a:lnTo>
                  <a:lnTo>
                    <a:pt x="126424" y="174684"/>
                  </a:lnTo>
                  <a:lnTo>
                    <a:pt x="142535" y="170655"/>
                  </a:lnTo>
                  <a:lnTo>
                    <a:pt x="168456" y="1621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40959" y="2754871"/>
              <a:ext cx="152546" cy="203637"/>
            </a:xfrm>
            <a:custGeom>
              <a:avLst/>
              <a:gdLst/>
              <a:ahLst/>
              <a:cxnLst/>
              <a:rect l="0" t="0" r="0" b="0"/>
              <a:pathLst>
                <a:path w="152546" h="203637">
                  <a:moveTo>
                    <a:pt x="112554" y="3595"/>
                  </a:moveTo>
                  <a:lnTo>
                    <a:pt x="103753" y="862"/>
                  </a:lnTo>
                  <a:lnTo>
                    <a:pt x="95406" y="0"/>
                  </a:lnTo>
                  <a:lnTo>
                    <a:pt x="86707" y="991"/>
                  </a:lnTo>
                  <a:lnTo>
                    <a:pt x="77586" y="3530"/>
                  </a:lnTo>
                  <a:lnTo>
                    <a:pt x="68091" y="7314"/>
                  </a:lnTo>
                  <a:lnTo>
                    <a:pt x="58304" y="12049"/>
                  </a:lnTo>
                  <a:lnTo>
                    <a:pt x="48462" y="17482"/>
                  </a:lnTo>
                  <a:lnTo>
                    <a:pt x="38937" y="23413"/>
                  </a:lnTo>
                  <a:lnTo>
                    <a:pt x="29908" y="29695"/>
                  </a:lnTo>
                  <a:lnTo>
                    <a:pt x="21542" y="36384"/>
                  </a:lnTo>
                  <a:lnTo>
                    <a:pt x="14069" y="43713"/>
                  </a:lnTo>
                  <a:lnTo>
                    <a:pt x="7543" y="51748"/>
                  </a:lnTo>
                  <a:lnTo>
                    <a:pt x="2500" y="60095"/>
                  </a:lnTo>
                  <a:lnTo>
                    <a:pt x="0" y="68012"/>
                  </a:lnTo>
                  <a:lnTo>
                    <a:pt x="397" y="75103"/>
                  </a:lnTo>
                  <a:lnTo>
                    <a:pt x="3427" y="80998"/>
                  </a:lnTo>
                  <a:lnTo>
                    <a:pt x="8583" y="85201"/>
                  </a:lnTo>
                  <a:lnTo>
                    <a:pt x="15349" y="87620"/>
                  </a:lnTo>
                  <a:lnTo>
                    <a:pt x="23448" y="88634"/>
                  </a:lnTo>
                  <a:lnTo>
                    <a:pt x="32844" y="88874"/>
                  </a:lnTo>
                  <a:lnTo>
                    <a:pt x="43416" y="88785"/>
                  </a:lnTo>
                  <a:lnTo>
                    <a:pt x="54953" y="88595"/>
                  </a:lnTo>
                  <a:lnTo>
                    <a:pt x="67228" y="88403"/>
                  </a:lnTo>
                  <a:lnTo>
                    <a:pt x="80034" y="88255"/>
                  </a:lnTo>
                  <a:lnTo>
                    <a:pt x="92887" y="88650"/>
                  </a:lnTo>
                  <a:lnTo>
                    <a:pt x="105058" y="90505"/>
                  </a:lnTo>
                  <a:lnTo>
                    <a:pt x="116199" y="94200"/>
                  </a:lnTo>
                  <a:lnTo>
                    <a:pt x="126153" y="99632"/>
                  </a:lnTo>
                  <a:lnTo>
                    <a:pt x="134774" y="106490"/>
                  </a:lnTo>
                  <a:lnTo>
                    <a:pt x="142116" y="114433"/>
                  </a:lnTo>
                  <a:lnTo>
                    <a:pt x="147895" y="123001"/>
                  </a:lnTo>
                  <a:lnTo>
                    <a:pt x="151430" y="131656"/>
                  </a:lnTo>
                  <a:lnTo>
                    <a:pt x="152545" y="140099"/>
                  </a:lnTo>
                  <a:lnTo>
                    <a:pt x="151345" y="148239"/>
                  </a:lnTo>
                  <a:lnTo>
                    <a:pt x="147957" y="156091"/>
                  </a:lnTo>
                  <a:lnTo>
                    <a:pt x="142674" y="163705"/>
                  </a:lnTo>
                  <a:lnTo>
                    <a:pt x="135723" y="170971"/>
                  </a:lnTo>
                  <a:lnTo>
                    <a:pt x="127171" y="177632"/>
                  </a:lnTo>
                  <a:lnTo>
                    <a:pt x="117200" y="183592"/>
                  </a:lnTo>
                  <a:lnTo>
                    <a:pt x="106085" y="188748"/>
                  </a:lnTo>
                  <a:lnTo>
                    <a:pt x="94099" y="192913"/>
                  </a:lnTo>
                  <a:lnTo>
                    <a:pt x="81501" y="196085"/>
                  </a:lnTo>
                  <a:lnTo>
                    <a:pt x="69080" y="198407"/>
                  </a:lnTo>
                  <a:lnTo>
                    <a:pt x="56949" y="200307"/>
                  </a:lnTo>
                  <a:lnTo>
                    <a:pt x="44047" y="201955"/>
                  </a:lnTo>
                  <a:lnTo>
                    <a:pt x="28326" y="2036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27212" y="2789774"/>
              <a:ext cx="294799" cy="145163"/>
            </a:xfrm>
            <a:custGeom>
              <a:avLst/>
              <a:gdLst/>
              <a:ahLst/>
              <a:cxnLst/>
              <a:rect l="0" t="0" r="0" b="0"/>
              <a:pathLst>
                <a:path w="294799" h="145163">
                  <a:moveTo>
                    <a:pt x="0" y="105562"/>
                  </a:moveTo>
                  <a:lnTo>
                    <a:pt x="8801" y="102629"/>
                  </a:lnTo>
                  <a:lnTo>
                    <a:pt x="17148" y="99846"/>
                  </a:lnTo>
                  <a:lnTo>
                    <a:pt x="25847" y="96947"/>
                  </a:lnTo>
                  <a:lnTo>
                    <a:pt x="34968" y="93906"/>
                  </a:lnTo>
                  <a:lnTo>
                    <a:pt x="44463" y="90742"/>
                  </a:lnTo>
                  <a:lnTo>
                    <a:pt x="54255" y="87477"/>
                  </a:lnTo>
                  <a:lnTo>
                    <a:pt x="64269" y="84139"/>
                  </a:lnTo>
                  <a:lnTo>
                    <a:pt x="74443" y="80748"/>
                  </a:lnTo>
                  <a:lnTo>
                    <a:pt x="84724" y="77310"/>
                  </a:lnTo>
                  <a:lnTo>
                    <a:pt x="94916" y="73510"/>
                  </a:lnTo>
                  <a:lnTo>
                    <a:pt x="104685" y="68740"/>
                  </a:lnTo>
                  <a:lnTo>
                    <a:pt x="113872" y="62749"/>
                  </a:lnTo>
                  <a:lnTo>
                    <a:pt x="122007" y="55606"/>
                  </a:lnTo>
                  <a:lnTo>
                    <a:pt x="128260" y="47514"/>
                  </a:lnTo>
                  <a:lnTo>
                    <a:pt x="132341" y="38709"/>
                  </a:lnTo>
                  <a:lnTo>
                    <a:pt x="134114" y="29714"/>
                  </a:lnTo>
                  <a:lnTo>
                    <a:pt x="133342" y="21296"/>
                  </a:lnTo>
                  <a:lnTo>
                    <a:pt x="130155" y="13836"/>
                  </a:lnTo>
                  <a:lnTo>
                    <a:pt x="124950" y="7678"/>
                  </a:lnTo>
                  <a:lnTo>
                    <a:pt x="118185" y="3291"/>
                  </a:lnTo>
                  <a:lnTo>
                    <a:pt x="110272" y="755"/>
                  </a:lnTo>
                  <a:lnTo>
                    <a:pt x="101539" y="0"/>
                  </a:lnTo>
                  <a:lnTo>
                    <a:pt x="92234" y="998"/>
                  </a:lnTo>
                  <a:lnTo>
                    <a:pt x="82544" y="3558"/>
                  </a:lnTo>
                  <a:lnTo>
                    <a:pt x="72919" y="7545"/>
                  </a:lnTo>
                  <a:lnTo>
                    <a:pt x="64063" y="12961"/>
                  </a:lnTo>
                  <a:lnTo>
                    <a:pt x="56288" y="19671"/>
                  </a:lnTo>
                  <a:lnTo>
                    <a:pt x="49406" y="27276"/>
                  </a:lnTo>
                  <a:lnTo>
                    <a:pt x="42935" y="35219"/>
                  </a:lnTo>
                  <a:lnTo>
                    <a:pt x="36554" y="43155"/>
                  </a:lnTo>
                  <a:lnTo>
                    <a:pt x="30606" y="51110"/>
                  </a:lnTo>
                  <a:lnTo>
                    <a:pt x="25969" y="59363"/>
                  </a:lnTo>
                  <a:lnTo>
                    <a:pt x="23039" y="68065"/>
                  </a:lnTo>
                  <a:lnTo>
                    <a:pt x="21903" y="77215"/>
                  </a:lnTo>
                  <a:lnTo>
                    <a:pt x="22586" y="86743"/>
                  </a:lnTo>
                  <a:lnTo>
                    <a:pt x="24901" y="96561"/>
                  </a:lnTo>
                  <a:lnTo>
                    <a:pt x="28541" y="106425"/>
                  </a:lnTo>
                  <a:lnTo>
                    <a:pt x="33185" y="115968"/>
                  </a:lnTo>
                  <a:lnTo>
                    <a:pt x="38564" y="125000"/>
                  </a:lnTo>
                  <a:lnTo>
                    <a:pt x="44630" y="133029"/>
                  </a:lnTo>
                  <a:lnTo>
                    <a:pt x="51532" y="139211"/>
                  </a:lnTo>
                  <a:lnTo>
                    <a:pt x="59286" y="143249"/>
                  </a:lnTo>
                  <a:lnTo>
                    <a:pt x="67783" y="145162"/>
                  </a:lnTo>
                  <a:lnTo>
                    <a:pt x="76864" y="145017"/>
                  </a:lnTo>
                  <a:lnTo>
                    <a:pt x="86378" y="143064"/>
                  </a:lnTo>
                  <a:lnTo>
                    <a:pt x="96038" y="139502"/>
                  </a:lnTo>
                  <a:lnTo>
                    <a:pt x="105443" y="134379"/>
                  </a:lnTo>
                  <a:lnTo>
                    <a:pt x="114395" y="127869"/>
                  </a:lnTo>
                  <a:lnTo>
                    <a:pt x="122881" y="120399"/>
                  </a:lnTo>
                  <a:lnTo>
                    <a:pt x="130966" y="112549"/>
                  </a:lnTo>
                  <a:lnTo>
                    <a:pt x="138756" y="104711"/>
                  </a:lnTo>
                  <a:lnTo>
                    <a:pt x="146859" y="98196"/>
                  </a:lnTo>
                  <a:lnTo>
                    <a:pt x="155122" y="95018"/>
                  </a:lnTo>
                  <a:lnTo>
                    <a:pt x="162184" y="95555"/>
                  </a:lnTo>
                  <a:lnTo>
                    <a:pt x="168004" y="99116"/>
                  </a:lnTo>
                  <a:lnTo>
                    <a:pt x="172962" y="104877"/>
                  </a:lnTo>
                  <a:lnTo>
                    <a:pt x="177376" y="112173"/>
                  </a:lnTo>
                  <a:lnTo>
                    <a:pt x="181456" y="120521"/>
                  </a:lnTo>
                  <a:lnTo>
                    <a:pt x="185313" y="129509"/>
                  </a:lnTo>
                  <a:lnTo>
                    <a:pt x="188504" y="136260"/>
                  </a:lnTo>
                  <a:lnTo>
                    <a:pt x="190649" y="137503"/>
                  </a:lnTo>
                  <a:lnTo>
                    <a:pt x="192404" y="134431"/>
                  </a:lnTo>
                  <a:lnTo>
                    <a:pt x="194271" y="128437"/>
                  </a:lnTo>
                  <a:lnTo>
                    <a:pt x="196440" y="120254"/>
                  </a:lnTo>
                  <a:lnTo>
                    <a:pt x="198936" y="110402"/>
                  </a:lnTo>
                  <a:lnTo>
                    <a:pt x="201878" y="99637"/>
                  </a:lnTo>
                  <a:lnTo>
                    <a:pt x="205513" y="88918"/>
                  </a:lnTo>
                  <a:lnTo>
                    <a:pt x="209916" y="78771"/>
                  </a:lnTo>
                  <a:lnTo>
                    <a:pt x="215174" y="69325"/>
                  </a:lnTo>
                  <a:lnTo>
                    <a:pt x="221458" y="60516"/>
                  </a:lnTo>
                  <a:lnTo>
                    <a:pt x="228761" y="52227"/>
                  </a:lnTo>
                  <a:lnTo>
                    <a:pt x="237055" y="44633"/>
                  </a:lnTo>
                  <a:lnTo>
                    <a:pt x="247506" y="37467"/>
                  </a:lnTo>
                  <a:lnTo>
                    <a:pt x="264382" y="30098"/>
                  </a:lnTo>
                  <a:lnTo>
                    <a:pt x="294798" y="213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53596" y="2800580"/>
              <a:ext cx="115814" cy="125310"/>
            </a:xfrm>
            <a:custGeom>
              <a:avLst/>
              <a:gdLst/>
              <a:ahLst/>
              <a:cxnLst/>
              <a:rect l="0" t="0" r="0" b="0"/>
              <a:pathLst>
                <a:path w="115814" h="125310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15" y="74572"/>
                  </a:lnTo>
                  <a:lnTo>
                    <a:pt x="11656" y="84874"/>
                  </a:lnTo>
                  <a:lnTo>
                    <a:pt x="14821" y="95218"/>
                  </a:lnTo>
                  <a:lnTo>
                    <a:pt x="18089" y="105584"/>
                  </a:lnTo>
                  <a:lnTo>
                    <a:pt x="21623" y="115141"/>
                  </a:lnTo>
                  <a:lnTo>
                    <a:pt x="26505" y="122087"/>
                  </a:lnTo>
                  <a:lnTo>
                    <a:pt x="33087" y="125309"/>
                  </a:lnTo>
                  <a:lnTo>
                    <a:pt x="39976" y="124874"/>
                  </a:lnTo>
                  <a:lnTo>
                    <a:pt x="46784" y="121480"/>
                  </a:lnTo>
                  <a:lnTo>
                    <a:pt x="53382" y="115730"/>
                  </a:lnTo>
                  <a:lnTo>
                    <a:pt x="59519" y="107944"/>
                  </a:lnTo>
                  <a:lnTo>
                    <a:pt x="65093" y="98472"/>
                  </a:lnTo>
                  <a:lnTo>
                    <a:pt x="70142" y="87850"/>
                  </a:lnTo>
                  <a:lnTo>
                    <a:pt x="74757" y="76723"/>
                  </a:lnTo>
                  <a:lnTo>
                    <a:pt x="79049" y="65501"/>
                  </a:lnTo>
                  <a:lnTo>
                    <a:pt x="83270" y="54525"/>
                  </a:lnTo>
                  <a:lnTo>
                    <a:pt x="87796" y="44153"/>
                  </a:lnTo>
                  <a:lnTo>
                    <a:pt x="92800" y="34520"/>
                  </a:lnTo>
                  <a:lnTo>
                    <a:pt x="97981" y="25871"/>
                  </a:lnTo>
                  <a:lnTo>
                    <a:pt x="103165" y="17809"/>
                  </a:lnTo>
                  <a:lnTo>
                    <a:pt x="108812" y="962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00994" y="2842694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52"/>
                  </a:lnTo>
                  <a:lnTo>
                    <a:pt x="13390" y="81500"/>
                  </a:lnTo>
                  <a:lnTo>
                    <a:pt x="15546" y="92926"/>
                  </a:lnTo>
                  <a:lnTo>
                    <a:pt x="17976" y="106648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00994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74694" y="2815076"/>
              <a:ext cx="168457" cy="122375"/>
            </a:xfrm>
            <a:custGeom>
              <a:avLst/>
              <a:gdLst/>
              <a:ahLst/>
              <a:cxnLst/>
              <a:rect l="0" t="0" r="0" b="0"/>
              <a:pathLst>
                <a:path w="168457" h="122375">
                  <a:moveTo>
                    <a:pt x="0" y="27618"/>
                  </a:moveTo>
                  <a:lnTo>
                    <a:pt x="5800" y="36486"/>
                  </a:lnTo>
                  <a:lnTo>
                    <a:pt x="10724" y="45473"/>
                  </a:lnTo>
                  <a:lnTo>
                    <a:pt x="15227" y="55464"/>
                  </a:lnTo>
                  <a:lnTo>
                    <a:pt x="19449" y="66272"/>
                  </a:lnTo>
                  <a:lnTo>
                    <a:pt x="23462" y="77435"/>
                  </a:lnTo>
                  <a:lnTo>
                    <a:pt x="27330" y="88571"/>
                  </a:lnTo>
                  <a:lnTo>
                    <a:pt x="31286" y="97102"/>
                  </a:lnTo>
                  <a:lnTo>
                    <a:pt x="35021" y="99697"/>
                  </a:lnTo>
                  <a:lnTo>
                    <a:pt x="37687" y="96930"/>
                  </a:lnTo>
                  <a:lnTo>
                    <a:pt x="39376" y="90348"/>
                  </a:lnTo>
                  <a:lnTo>
                    <a:pt x="40580" y="81218"/>
                  </a:lnTo>
                  <a:lnTo>
                    <a:pt x="41860" y="70412"/>
                  </a:lnTo>
                  <a:lnTo>
                    <a:pt x="43508" y="58518"/>
                  </a:lnTo>
                  <a:lnTo>
                    <a:pt x="45751" y="46237"/>
                  </a:lnTo>
                  <a:lnTo>
                    <a:pt x="48852" y="34432"/>
                  </a:lnTo>
                  <a:lnTo>
                    <a:pt x="52870" y="23536"/>
                  </a:lnTo>
                  <a:lnTo>
                    <a:pt x="58024" y="14080"/>
                  </a:lnTo>
                  <a:lnTo>
                    <a:pt x="64764" y="6855"/>
                  </a:lnTo>
                  <a:lnTo>
                    <a:pt x="73179" y="2085"/>
                  </a:lnTo>
                  <a:lnTo>
                    <a:pt x="82744" y="0"/>
                  </a:lnTo>
                  <a:lnTo>
                    <a:pt x="92541" y="1087"/>
                  </a:lnTo>
                  <a:lnTo>
                    <a:pt x="102015" y="5290"/>
                  </a:lnTo>
                  <a:lnTo>
                    <a:pt x="110982" y="11820"/>
                  </a:lnTo>
                  <a:lnTo>
                    <a:pt x="119457" y="19480"/>
                  </a:lnTo>
                  <a:lnTo>
                    <a:pt x="127520" y="27482"/>
                  </a:lnTo>
                  <a:lnTo>
                    <a:pt x="135104" y="35780"/>
                  </a:lnTo>
                  <a:lnTo>
                    <a:pt x="141986" y="44862"/>
                  </a:lnTo>
                  <a:lnTo>
                    <a:pt x="148097" y="54960"/>
                  </a:lnTo>
                  <a:lnTo>
                    <a:pt x="153373" y="65808"/>
                  </a:lnTo>
                  <a:lnTo>
                    <a:pt x="158182" y="78060"/>
                  </a:lnTo>
                  <a:lnTo>
                    <a:pt x="162950" y="95033"/>
                  </a:lnTo>
                  <a:lnTo>
                    <a:pt x="168456" y="1223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90507" y="2828176"/>
              <a:ext cx="234544" cy="309317"/>
            </a:xfrm>
            <a:custGeom>
              <a:avLst/>
              <a:gdLst/>
              <a:ahLst/>
              <a:cxnLst/>
              <a:rect l="0" t="0" r="0" b="0"/>
              <a:pathLst>
                <a:path w="234544" h="309317">
                  <a:moveTo>
                    <a:pt x="200042" y="35575"/>
                  </a:moveTo>
                  <a:lnTo>
                    <a:pt x="194174" y="29707"/>
                  </a:lnTo>
                  <a:lnTo>
                    <a:pt x="188610" y="24143"/>
                  </a:lnTo>
                  <a:lnTo>
                    <a:pt x="182802" y="18353"/>
                  </a:lnTo>
                  <a:lnTo>
                    <a:pt x="176376" y="12618"/>
                  </a:lnTo>
                  <a:lnTo>
                    <a:pt x="168749" y="7585"/>
                  </a:lnTo>
                  <a:lnTo>
                    <a:pt x="159723" y="3572"/>
                  </a:lnTo>
                  <a:lnTo>
                    <a:pt x="149742" y="893"/>
                  </a:lnTo>
                  <a:lnTo>
                    <a:pt x="139663" y="0"/>
                  </a:lnTo>
                  <a:lnTo>
                    <a:pt x="130004" y="966"/>
                  </a:lnTo>
                  <a:lnTo>
                    <a:pt x="121082" y="3717"/>
                  </a:lnTo>
                  <a:lnTo>
                    <a:pt x="113169" y="8222"/>
                  </a:lnTo>
                  <a:lnTo>
                    <a:pt x="106306" y="14286"/>
                  </a:lnTo>
                  <a:lnTo>
                    <a:pt x="100682" y="21609"/>
                  </a:lnTo>
                  <a:lnTo>
                    <a:pt x="96720" y="29886"/>
                  </a:lnTo>
                  <a:lnTo>
                    <a:pt x="94500" y="38852"/>
                  </a:lnTo>
                  <a:lnTo>
                    <a:pt x="93974" y="48141"/>
                  </a:lnTo>
                  <a:lnTo>
                    <a:pt x="95133" y="57296"/>
                  </a:lnTo>
                  <a:lnTo>
                    <a:pt x="97804" y="66068"/>
                  </a:lnTo>
                  <a:lnTo>
                    <a:pt x="101867" y="73922"/>
                  </a:lnTo>
                  <a:lnTo>
                    <a:pt x="107334" y="79988"/>
                  </a:lnTo>
                  <a:lnTo>
                    <a:pt x="114079" y="83947"/>
                  </a:lnTo>
                  <a:lnTo>
                    <a:pt x="121708" y="85808"/>
                  </a:lnTo>
                  <a:lnTo>
                    <a:pt x="129666" y="85628"/>
                  </a:lnTo>
                  <a:lnTo>
                    <a:pt x="137604" y="83652"/>
                  </a:lnTo>
                  <a:lnTo>
                    <a:pt x="145219" y="80074"/>
                  </a:lnTo>
                  <a:lnTo>
                    <a:pt x="152181" y="74941"/>
                  </a:lnTo>
                  <a:lnTo>
                    <a:pt x="158395" y="68478"/>
                  </a:lnTo>
                  <a:lnTo>
                    <a:pt x="164467" y="63048"/>
                  </a:lnTo>
                  <a:lnTo>
                    <a:pt x="170636" y="62097"/>
                  </a:lnTo>
                  <a:lnTo>
                    <a:pt x="176070" y="66017"/>
                  </a:lnTo>
                  <a:lnTo>
                    <a:pt x="180763" y="73917"/>
                  </a:lnTo>
                  <a:lnTo>
                    <a:pt x="184972" y="84773"/>
                  </a:lnTo>
                  <a:lnTo>
                    <a:pt x="189061" y="97737"/>
                  </a:lnTo>
                  <a:lnTo>
                    <a:pt x="193459" y="112168"/>
                  </a:lnTo>
                  <a:lnTo>
                    <a:pt x="198367" y="127605"/>
                  </a:lnTo>
                  <a:lnTo>
                    <a:pt x="203791" y="143561"/>
                  </a:lnTo>
                  <a:lnTo>
                    <a:pt x="209653" y="159507"/>
                  </a:lnTo>
                  <a:lnTo>
                    <a:pt x="215844" y="175163"/>
                  </a:lnTo>
                  <a:lnTo>
                    <a:pt x="221948" y="190458"/>
                  </a:lnTo>
                  <a:lnTo>
                    <a:pt x="227280" y="205423"/>
                  </a:lnTo>
                  <a:lnTo>
                    <a:pt x="231514" y="220114"/>
                  </a:lnTo>
                  <a:lnTo>
                    <a:pt x="234183" y="234270"/>
                  </a:lnTo>
                  <a:lnTo>
                    <a:pt x="234543" y="247332"/>
                  </a:lnTo>
                  <a:lnTo>
                    <a:pt x="232404" y="259072"/>
                  </a:lnTo>
                  <a:lnTo>
                    <a:pt x="227882" y="269262"/>
                  </a:lnTo>
                  <a:lnTo>
                    <a:pt x="221117" y="277510"/>
                  </a:lnTo>
                  <a:lnTo>
                    <a:pt x="212423" y="283798"/>
                  </a:lnTo>
                  <a:lnTo>
                    <a:pt x="202198" y="288393"/>
                  </a:lnTo>
                  <a:lnTo>
                    <a:pt x="190828" y="291660"/>
                  </a:lnTo>
                  <a:lnTo>
                    <a:pt x="178631" y="293938"/>
                  </a:lnTo>
                  <a:lnTo>
                    <a:pt x="165851" y="295506"/>
                  </a:lnTo>
                  <a:lnTo>
                    <a:pt x="152667" y="296576"/>
                  </a:lnTo>
                  <a:lnTo>
                    <a:pt x="139201" y="297301"/>
                  </a:lnTo>
                  <a:lnTo>
                    <a:pt x="125378" y="297791"/>
                  </a:lnTo>
                  <a:lnTo>
                    <a:pt x="110952" y="298120"/>
                  </a:lnTo>
                  <a:lnTo>
                    <a:pt x="95845" y="298345"/>
                  </a:lnTo>
                  <a:lnTo>
                    <a:pt x="80443" y="298666"/>
                  </a:lnTo>
                  <a:lnTo>
                    <a:pt x="65484" y="299414"/>
                  </a:lnTo>
                  <a:lnTo>
                    <a:pt x="51362" y="300729"/>
                  </a:lnTo>
                  <a:lnTo>
                    <a:pt x="38568" y="302434"/>
                  </a:lnTo>
                  <a:lnTo>
                    <a:pt x="26594" y="304295"/>
                  </a:lnTo>
                  <a:lnTo>
                    <a:pt x="14394" y="306478"/>
                  </a:lnTo>
                  <a:lnTo>
                    <a:pt x="0" y="3093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65343" y="2516310"/>
              <a:ext cx="20005" cy="431670"/>
            </a:xfrm>
            <a:custGeom>
              <a:avLst/>
              <a:gdLst/>
              <a:ahLst/>
              <a:cxnLst/>
              <a:rect l="0" t="0" r="0" b="0"/>
              <a:pathLst>
                <a:path w="20005" h="431670">
                  <a:moveTo>
                    <a:pt x="9475" y="0"/>
                  </a:moveTo>
                  <a:lnTo>
                    <a:pt x="6609" y="9003"/>
                  </a:lnTo>
                  <a:lnTo>
                    <a:pt x="4466" y="19270"/>
                  </a:lnTo>
                  <a:lnTo>
                    <a:pt x="2863" y="31850"/>
                  </a:lnTo>
                  <a:lnTo>
                    <a:pt x="1684" y="46204"/>
                  </a:lnTo>
                  <a:lnTo>
                    <a:pt x="835" y="61352"/>
                  </a:lnTo>
                  <a:lnTo>
                    <a:pt x="242" y="76637"/>
                  </a:lnTo>
                  <a:lnTo>
                    <a:pt x="0" y="91771"/>
                  </a:lnTo>
                  <a:lnTo>
                    <a:pt x="364" y="106673"/>
                  </a:lnTo>
                  <a:lnTo>
                    <a:pt x="1420" y="121353"/>
                  </a:lnTo>
                  <a:lnTo>
                    <a:pt x="2941" y="135852"/>
                  </a:lnTo>
                  <a:lnTo>
                    <a:pt x="4501" y="150214"/>
                  </a:lnTo>
                  <a:lnTo>
                    <a:pt x="5845" y="164490"/>
                  </a:lnTo>
                  <a:lnTo>
                    <a:pt x="6898" y="179200"/>
                  </a:lnTo>
                  <a:lnTo>
                    <a:pt x="7679" y="195286"/>
                  </a:lnTo>
                  <a:lnTo>
                    <a:pt x="8244" y="213145"/>
                  </a:lnTo>
                  <a:lnTo>
                    <a:pt x="8810" y="232362"/>
                  </a:lnTo>
                  <a:lnTo>
                    <a:pt x="9730" y="252024"/>
                  </a:lnTo>
                  <a:lnTo>
                    <a:pt x="11164" y="271545"/>
                  </a:lnTo>
                  <a:lnTo>
                    <a:pt x="12943" y="290701"/>
                  </a:lnTo>
                  <a:lnTo>
                    <a:pt x="14676" y="309469"/>
                  </a:lnTo>
                  <a:lnTo>
                    <a:pt x="16137" y="327895"/>
                  </a:lnTo>
                  <a:lnTo>
                    <a:pt x="17271" y="345873"/>
                  </a:lnTo>
                  <a:lnTo>
                    <a:pt x="18229" y="365208"/>
                  </a:lnTo>
                  <a:lnTo>
                    <a:pt x="19092" y="390953"/>
                  </a:lnTo>
                  <a:lnTo>
                    <a:pt x="20004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27461" y="2762695"/>
              <a:ext cx="126343" cy="178349"/>
            </a:xfrm>
            <a:custGeom>
              <a:avLst/>
              <a:gdLst/>
              <a:ahLst/>
              <a:cxnLst/>
              <a:rect l="0" t="0" r="0" b="0"/>
              <a:pathLst>
                <a:path w="126343" h="178349">
                  <a:moveTo>
                    <a:pt x="0" y="101056"/>
                  </a:moveTo>
                  <a:lnTo>
                    <a:pt x="6002" y="95322"/>
                  </a:lnTo>
                  <a:lnTo>
                    <a:pt x="12846" y="91038"/>
                  </a:lnTo>
                  <a:lnTo>
                    <a:pt x="21234" y="87828"/>
                  </a:lnTo>
                  <a:lnTo>
                    <a:pt x="30861" y="85294"/>
                  </a:lnTo>
                  <a:lnTo>
                    <a:pt x="41176" y="82948"/>
                  </a:lnTo>
                  <a:lnTo>
                    <a:pt x="51784" y="80495"/>
                  </a:lnTo>
                  <a:lnTo>
                    <a:pt x="62481" y="77669"/>
                  </a:lnTo>
                  <a:lnTo>
                    <a:pt x="73182" y="74155"/>
                  </a:lnTo>
                  <a:lnTo>
                    <a:pt x="83846" y="69854"/>
                  </a:lnTo>
                  <a:lnTo>
                    <a:pt x="94139" y="64676"/>
                  </a:lnTo>
                  <a:lnTo>
                    <a:pt x="103451" y="58451"/>
                  </a:lnTo>
                  <a:lnTo>
                    <a:pt x="111517" y="51189"/>
                  </a:lnTo>
                  <a:lnTo>
                    <a:pt x="117916" y="43042"/>
                  </a:lnTo>
                  <a:lnTo>
                    <a:pt x="121933" y="34204"/>
                  </a:lnTo>
                  <a:lnTo>
                    <a:pt x="123400" y="24871"/>
                  </a:lnTo>
                  <a:lnTo>
                    <a:pt x="122283" y="15844"/>
                  </a:lnTo>
                  <a:lnTo>
                    <a:pt x="118424" y="8462"/>
                  </a:lnTo>
                  <a:lnTo>
                    <a:pt x="112021" y="3325"/>
                  </a:lnTo>
                  <a:lnTo>
                    <a:pt x="103673" y="524"/>
                  </a:lnTo>
                  <a:lnTo>
                    <a:pt x="94178" y="0"/>
                  </a:lnTo>
                  <a:lnTo>
                    <a:pt x="84101" y="1467"/>
                  </a:lnTo>
                  <a:lnTo>
                    <a:pt x="73917" y="4687"/>
                  </a:lnTo>
                  <a:lnTo>
                    <a:pt x="64087" y="9572"/>
                  </a:lnTo>
                  <a:lnTo>
                    <a:pt x="54822" y="15928"/>
                  </a:lnTo>
                  <a:lnTo>
                    <a:pt x="46449" y="23632"/>
                  </a:lnTo>
                  <a:lnTo>
                    <a:pt x="39496" y="32704"/>
                  </a:lnTo>
                  <a:lnTo>
                    <a:pt x="34124" y="43030"/>
                  </a:lnTo>
                  <a:lnTo>
                    <a:pt x="30497" y="54387"/>
                  </a:lnTo>
                  <a:lnTo>
                    <a:pt x="28954" y="66535"/>
                  </a:lnTo>
                  <a:lnTo>
                    <a:pt x="29472" y="79257"/>
                  </a:lnTo>
                  <a:lnTo>
                    <a:pt x="31750" y="92222"/>
                  </a:lnTo>
                  <a:lnTo>
                    <a:pt x="35404" y="105000"/>
                  </a:lnTo>
                  <a:lnTo>
                    <a:pt x="40079" y="117366"/>
                  </a:lnTo>
                  <a:lnTo>
                    <a:pt x="45485" y="129126"/>
                  </a:lnTo>
                  <a:lnTo>
                    <a:pt x="51404" y="140032"/>
                  </a:lnTo>
                  <a:lnTo>
                    <a:pt x="57687" y="150026"/>
                  </a:lnTo>
                  <a:lnTo>
                    <a:pt x="64549" y="158890"/>
                  </a:lnTo>
                  <a:lnTo>
                    <a:pt x="72526" y="166174"/>
                  </a:lnTo>
                  <a:lnTo>
                    <a:pt x="81806" y="171774"/>
                  </a:lnTo>
                  <a:lnTo>
                    <a:pt x="91674" y="175701"/>
                  </a:lnTo>
                  <a:lnTo>
                    <a:pt x="101659" y="178192"/>
                  </a:lnTo>
                  <a:lnTo>
                    <a:pt x="112640" y="178348"/>
                  </a:lnTo>
                  <a:lnTo>
                    <a:pt x="126342" y="1747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78196" y="2547896"/>
              <a:ext cx="112478" cy="379027"/>
            </a:xfrm>
            <a:custGeom>
              <a:avLst/>
              <a:gdLst/>
              <a:ahLst/>
              <a:cxnLst/>
              <a:rect l="0" t="0" r="0" b="0"/>
              <a:pathLst>
                <a:path w="112478" h="379027">
                  <a:moveTo>
                    <a:pt x="49306" y="379026"/>
                  </a:moveTo>
                  <a:lnTo>
                    <a:pt x="46373" y="364491"/>
                  </a:lnTo>
                  <a:lnTo>
                    <a:pt x="43590" y="351861"/>
                  </a:lnTo>
                  <a:lnTo>
                    <a:pt x="40691" y="339951"/>
                  </a:lnTo>
                  <a:lnTo>
                    <a:pt x="37650" y="328296"/>
                  </a:lnTo>
                  <a:lnTo>
                    <a:pt x="34485" y="316456"/>
                  </a:lnTo>
                  <a:lnTo>
                    <a:pt x="31226" y="304211"/>
                  </a:lnTo>
                  <a:lnTo>
                    <a:pt x="28061" y="291370"/>
                  </a:lnTo>
                  <a:lnTo>
                    <a:pt x="25319" y="277683"/>
                  </a:lnTo>
                  <a:lnTo>
                    <a:pt x="23138" y="263100"/>
                  </a:lnTo>
                  <a:lnTo>
                    <a:pt x="21336" y="247731"/>
                  </a:lnTo>
                  <a:lnTo>
                    <a:pt x="19512" y="231735"/>
                  </a:lnTo>
                  <a:lnTo>
                    <a:pt x="17430" y="215273"/>
                  </a:lnTo>
                  <a:lnTo>
                    <a:pt x="15030" y="198473"/>
                  </a:lnTo>
                  <a:lnTo>
                    <a:pt x="12339" y="181437"/>
                  </a:lnTo>
                  <a:lnTo>
                    <a:pt x="9420" y="164241"/>
                  </a:lnTo>
                  <a:lnTo>
                    <a:pt x="6493" y="147100"/>
                  </a:lnTo>
                  <a:lnTo>
                    <a:pt x="3915" y="130358"/>
                  </a:lnTo>
                  <a:lnTo>
                    <a:pt x="1856" y="114174"/>
                  </a:lnTo>
                  <a:lnTo>
                    <a:pt x="477" y="98696"/>
                  </a:lnTo>
                  <a:lnTo>
                    <a:pt x="0" y="84141"/>
                  </a:lnTo>
                  <a:lnTo>
                    <a:pt x="464" y="70538"/>
                  </a:lnTo>
                  <a:lnTo>
                    <a:pt x="1911" y="57929"/>
                  </a:lnTo>
                  <a:lnTo>
                    <a:pt x="4478" y="46445"/>
                  </a:lnTo>
                  <a:lnTo>
                    <a:pt x="8139" y="36059"/>
                  </a:lnTo>
                  <a:lnTo>
                    <a:pt x="13055" y="26931"/>
                  </a:lnTo>
                  <a:lnTo>
                    <a:pt x="19635" y="19469"/>
                  </a:lnTo>
                  <a:lnTo>
                    <a:pt x="27952" y="13746"/>
                  </a:lnTo>
                  <a:lnTo>
                    <a:pt x="37792" y="9546"/>
                  </a:lnTo>
                  <a:lnTo>
                    <a:pt x="48838" y="6553"/>
                  </a:lnTo>
                  <a:lnTo>
                    <a:pt x="60767" y="4462"/>
                  </a:lnTo>
                  <a:lnTo>
                    <a:pt x="72719" y="3018"/>
                  </a:lnTo>
                  <a:lnTo>
                    <a:pt x="84476" y="1875"/>
                  </a:lnTo>
                  <a:lnTo>
                    <a:pt x="97065" y="927"/>
                  </a:lnTo>
                  <a:lnTo>
                    <a:pt x="1124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22217" y="275846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40" y="7793"/>
                  </a:lnTo>
                  <a:lnTo>
                    <a:pt x="86228" y="8641"/>
                  </a:lnTo>
                  <a:lnTo>
                    <a:pt x="73779" y="9243"/>
                  </a:lnTo>
                  <a:lnTo>
                    <a:pt x="61082" y="9860"/>
                  </a:lnTo>
                  <a:lnTo>
                    <a:pt x="47258" y="11091"/>
                  </a:lnTo>
                  <a:lnTo>
                    <a:pt x="28859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22259" y="2568953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61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4" y="79121"/>
                  </a:lnTo>
                  <a:lnTo>
                    <a:pt x="3727" y="94089"/>
                  </a:lnTo>
                  <a:lnTo>
                    <a:pt x="5375" y="110410"/>
                  </a:lnTo>
                  <a:lnTo>
                    <a:pt x="6782" y="128451"/>
                  </a:lnTo>
                  <a:lnTo>
                    <a:pt x="8048" y="147633"/>
                  </a:lnTo>
                  <a:lnTo>
                    <a:pt x="9504" y="166748"/>
                  </a:lnTo>
                  <a:lnTo>
                    <a:pt x="11345" y="185095"/>
                  </a:lnTo>
                  <a:lnTo>
                    <a:pt x="13921" y="202820"/>
                  </a:lnTo>
                  <a:lnTo>
                    <a:pt x="17793" y="220622"/>
                  </a:lnTo>
                  <a:lnTo>
                    <a:pt x="23133" y="238920"/>
                  </a:lnTo>
                  <a:lnTo>
                    <a:pt x="29314" y="257498"/>
                  </a:lnTo>
                  <a:lnTo>
                    <a:pt x="35155" y="275684"/>
                  </a:lnTo>
                  <a:lnTo>
                    <a:pt x="40000" y="293106"/>
                  </a:lnTo>
                  <a:lnTo>
                    <a:pt x="43731" y="309693"/>
                  </a:lnTo>
                  <a:lnTo>
                    <a:pt x="46870" y="327463"/>
                  </a:lnTo>
                  <a:lnTo>
                    <a:pt x="49683" y="351327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27503" y="274793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767" y="67"/>
                  </a:lnTo>
                  <a:lnTo>
                    <a:pt x="186998" y="708"/>
                  </a:lnTo>
                  <a:lnTo>
                    <a:pt x="174108" y="2004"/>
                  </a:lnTo>
                  <a:lnTo>
                    <a:pt x="160260" y="3864"/>
                  </a:lnTo>
                  <a:lnTo>
                    <a:pt x="145931" y="6180"/>
                  </a:lnTo>
                  <a:lnTo>
                    <a:pt x="131463" y="8842"/>
                  </a:lnTo>
                  <a:lnTo>
                    <a:pt x="117013" y="11593"/>
                  </a:lnTo>
                  <a:lnTo>
                    <a:pt x="102637" y="14052"/>
                  </a:lnTo>
                  <a:lnTo>
                    <a:pt x="88347" y="16044"/>
                  </a:lnTo>
                  <a:lnTo>
                    <a:pt x="74295" y="17888"/>
                  </a:lnTo>
                  <a:lnTo>
                    <a:pt x="60773" y="20272"/>
                  </a:lnTo>
                  <a:lnTo>
                    <a:pt x="47911" y="23538"/>
                  </a:lnTo>
                  <a:lnTo>
                    <a:pt x="36113" y="27397"/>
                  </a:lnTo>
                  <a:lnTo>
                    <a:pt x="24990" y="31476"/>
                  </a:lnTo>
                  <a:lnTo>
                    <a:pt x="13566" y="361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26382" y="2800580"/>
              <a:ext cx="94132" cy="134050"/>
            </a:xfrm>
            <a:custGeom>
              <a:avLst/>
              <a:gdLst/>
              <a:ahLst/>
              <a:cxnLst/>
              <a:rect l="0" t="0" r="0" b="0"/>
              <a:pathLst>
                <a:path w="94132" h="134050">
                  <a:moveTo>
                    <a:pt x="64333" y="0"/>
                  </a:moveTo>
                  <a:lnTo>
                    <a:pt x="52732" y="134"/>
                  </a:lnTo>
                  <a:lnTo>
                    <a:pt x="42883" y="1414"/>
                  </a:lnTo>
                  <a:lnTo>
                    <a:pt x="33882" y="4012"/>
                  </a:lnTo>
                  <a:lnTo>
                    <a:pt x="25613" y="7904"/>
                  </a:lnTo>
                  <a:lnTo>
                    <a:pt x="18235" y="13186"/>
                  </a:lnTo>
                  <a:lnTo>
                    <a:pt x="11774" y="19776"/>
                  </a:lnTo>
                  <a:lnTo>
                    <a:pt x="6441" y="27622"/>
                  </a:lnTo>
                  <a:lnTo>
                    <a:pt x="2683" y="36781"/>
                  </a:lnTo>
                  <a:lnTo>
                    <a:pt x="601" y="47157"/>
                  </a:lnTo>
                  <a:lnTo>
                    <a:pt x="0" y="58375"/>
                  </a:lnTo>
                  <a:lnTo>
                    <a:pt x="575" y="69897"/>
                  </a:lnTo>
                  <a:lnTo>
                    <a:pt x="2039" y="81380"/>
                  </a:lnTo>
                  <a:lnTo>
                    <a:pt x="4306" y="92529"/>
                  </a:lnTo>
                  <a:lnTo>
                    <a:pt x="7497" y="103016"/>
                  </a:lnTo>
                  <a:lnTo>
                    <a:pt x="11613" y="112721"/>
                  </a:lnTo>
                  <a:lnTo>
                    <a:pt x="16852" y="121220"/>
                  </a:lnTo>
                  <a:lnTo>
                    <a:pt x="23656" y="127726"/>
                  </a:lnTo>
                  <a:lnTo>
                    <a:pt x="32119" y="131985"/>
                  </a:lnTo>
                  <a:lnTo>
                    <a:pt x="41718" y="134049"/>
                  </a:lnTo>
                  <a:lnTo>
                    <a:pt x="51539" y="134005"/>
                  </a:lnTo>
                  <a:lnTo>
                    <a:pt x="61023" y="132120"/>
                  </a:lnTo>
                  <a:lnTo>
                    <a:pt x="69829" y="128604"/>
                  </a:lnTo>
                  <a:lnTo>
                    <a:pt x="77664" y="123511"/>
                  </a:lnTo>
                  <a:lnTo>
                    <a:pt x="84469" y="117013"/>
                  </a:lnTo>
                  <a:lnTo>
                    <a:pt x="89886" y="109211"/>
                  </a:lnTo>
                  <a:lnTo>
                    <a:pt x="93177" y="100073"/>
                  </a:lnTo>
                  <a:lnTo>
                    <a:pt x="94131" y="89707"/>
                  </a:lnTo>
                  <a:lnTo>
                    <a:pt x="92995" y="78493"/>
                  </a:lnTo>
                  <a:lnTo>
                    <a:pt x="90182" y="66973"/>
                  </a:lnTo>
                  <a:lnTo>
                    <a:pt x="86117" y="55500"/>
                  </a:lnTo>
                  <a:lnTo>
                    <a:pt x="81455" y="44657"/>
                  </a:lnTo>
                  <a:lnTo>
                    <a:pt x="76619" y="34289"/>
                  </a:lnTo>
                  <a:lnTo>
                    <a:pt x="71191" y="23488"/>
                  </a:lnTo>
                  <a:lnTo>
                    <a:pt x="64333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43357" y="2768994"/>
              <a:ext cx="105286" cy="165484"/>
            </a:xfrm>
            <a:custGeom>
              <a:avLst/>
              <a:gdLst/>
              <a:ahLst/>
              <a:cxnLst/>
              <a:rect l="0" t="0" r="0" b="0"/>
              <a:pathLst>
                <a:path w="105286" h="165484">
                  <a:moveTo>
                    <a:pt x="0" y="42114"/>
                  </a:moveTo>
                  <a:lnTo>
                    <a:pt x="3135" y="50916"/>
                  </a:lnTo>
                  <a:lnTo>
                    <a:pt x="7837" y="59262"/>
                  </a:lnTo>
                  <a:lnTo>
                    <a:pt x="14613" y="67961"/>
                  </a:lnTo>
                  <a:lnTo>
                    <a:pt x="22715" y="77082"/>
                  </a:lnTo>
                  <a:lnTo>
                    <a:pt x="30884" y="86577"/>
                  </a:lnTo>
                  <a:lnTo>
                    <a:pt x="38388" y="96369"/>
                  </a:lnTo>
                  <a:lnTo>
                    <a:pt x="45020" y="106383"/>
                  </a:lnTo>
                  <a:lnTo>
                    <a:pt x="50843" y="116557"/>
                  </a:lnTo>
                  <a:lnTo>
                    <a:pt x="56014" y="126839"/>
                  </a:lnTo>
                  <a:lnTo>
                    <a:pt x="60859" y="137030"/>
                  </a:lnTo>
                  <a:lnTo>
                    <a:pt x="65819" y="146799"/>
                  </a:lnTo>
                  <a:lnTo>
                    <a:pt x="71145" y="155956"/>
                  </a:lnTo>
                  <a:lnTo>
                    <a:pt x="77341" y="162962"/>
                  </a:lnTo>
                  <a:lnTo>
                    <a:pt x="84146" y="165483"/>
                  </a:lnTo>
                  <a:lnTo>
                    <a:pt x="90049" y="163271"/>
                  </a:lnTo>
                  <a:lnTo>
                    <a:pt x="94591" y="156963"/>
                  </a:lnTo>
                  <a:lnTo>
                    <a:pt x="97889" y="147430"/>
                  </a:lnTo>
                  <a:lnTo>
                    <a:pt x="99880" y="135821"/>
                  </a:lnTo>
                  <a:lnTo>
                    <a:pt x="100206" y="123425"/>
                  </a:lnTo>
                  <a:lnTo>
                    <a:pt x="98826" y="111017"/>
                  </a:lnTo>
                  <a:lnTo>
                    <a:pt x="96450" y="98906"/>
                  </a:lnTo>
                  <a:lnTo>
                    <a:pt x="94314" y="87157"/>
                  </a:lnTo>
                  <a:lnTo>
                    <a:pt x="93107" y="75732"/>
                  </a:lnTo>
                  <a:lnTo>
                    <a:pt x="92979" y="64566"/>
                  </a:lnTo>
                  <a:lnTo>
                    <a:pt x="93815" y="53592"/>
                  </a:lnTo>
                  <a:lnTo>
                    <a:pt x="95414" y="42771"/>
                  </a:lnTo>
                  <a:lnTo>
                    <a:pt x="97430" y="32514"/>
                  </a:lnTo>
                  <a:lnTo>
                    <a:pt x="99590" y="22674"/>
                  </a:lnTo>
                  <a:lnTo>
                    <a:pt x="102083" y="1238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90757" y="2782635"/>
              <a:ext cx="115814" cy="160783"/>
            </a:xfrm>
            <a:custGeom>
              <a:avLst/>
              <a:gdLst/>
              <a:ahLst/>
              <a:cxnLst/>
              <a:rect l="0" t="0" r="0" b="0"/>
              <a:pathLst>
                <a:path w="115814" h="160783">
                  <a:moveTo>
                    <a:pt x="0" y="49530"/>
                  </a:moveTo>
                  <a:lnTo>
                    <a:pt x="5934" y="55331"/>
                  </a:lnTo>
                  <a:lnTo>
                    <a:pt x="12139" y="60255"/>
                  </a:lnTo>
                  <a:lnTo>
                    <a:pt x="19235" y="64758"/>
                  </a:lnTo>
                  <a:lnTo>
                    <a:pt x="27175" y="68978"/>
                  </a:lnTo>
                  <a:lnTo>
                    <a:pt x="35821" y="72992"/>
                  </a:lnTo>
                  <a:lnTo>
                    <a:pt x="45016" y="76845"/>
                  </a:lnTo>
                  <a:lnTo>
                    <a:pt x="54616" y="80251"/>
                  </a:lnTo>
                  <a:lnTo>
                    <a:pt x="64505" y="82630"/>
                  </a:lnTo>
                  <a:lnTo>
                    <a:pt x="74580" y="83737"/>
                  </a:lnTo>
                  <a:lnTo>
                    <a:pt x="84122" y="83325"/>
                  </a:lnTo>
                  <a:lnTo>
                    <a:pt x="91858" y="80996"/>
                  </a:lnTo>
                  <a:lnTo>
                    <a:pt x="97240" y="76717"/>
                  </a:lnTo>
                  <a:lnTo>
                    <a:pt x="100377" y="70589"/>
                  </a:lnTo>
                  <a:lnTo>
                    <a:pt x="101659" y="62664"/>
                  </a:lnTo>
                  <a:lnTo>
                    <a:pt x="101519" y="53159"/>
                  </a:lnTo>
                  <a:lnTo>
                    <a:pt x="100174" y="42713"/>
                  </a:lnTo>
                  <a:lnTo>
                    <a:pt x="97618" y="32250"/>
                  </a:lnTo>
                  <a:lnTo>
                    <a:pt x="93936" y="22308"/>
                  </a:lnTo>
                  <a:lnTo>
                    <a:pt x="88992" y="13518"/>
                  </a:lnTo>
                  <a:lnTo>
                    <a:pt x="82386" y="6751"/>
                  </a:lnTo>
                  <a:lnTo>
                    <a:pt x="74057" y="2285"/>
                  </a:lnTo>
                  <a:lnTo>
                    <a:pt x="64547" y="67"/>
                  </a:lnTo>
                  <a:lnTo>
                    <a:pt x="54786" y="0"/>
                  </a:lnTo>
                  <a:lnTo>
                    <a:pt x="45342" y="1806"/>
                  </a:lnTo>
                  <a:lnTo>
                    <a:pt x="36563" y="5268"/>
                  </a:lnTo>
                  <a:lnTo>
                    <a:pt x="28746" y="10324"/>
                  </a:lnTo>
                  <a:lnTo>
                    <a:pt x="21947" y="16793"/>
                  </a:lnTo>
                  <a:lnTo>
                    <a:pt x="16366" y="24404"/>
                  </a:lnTo>
                  <a:lnTo>
                    <a:pt x="12433" y="32883"/>
                  </a:lnTo>
                  <a:lnTo>
                    <a:pt x="10228" y="41992"/>
                  </a:lnTo>
                  <a:lnTo>
                    <a:pt x="9542" y="51549"/>
                  </a:lnTo>
                  <a:lnTo>
                    <a:pt x="10060" y="61417"/>
                  </a:lnTo>
                  <a:lnTo>
                    <a:pt x="11480" y="71499"/>
                  </a:lnTo>
                  <a:lnTo>
                    <a:pt x="13549" y="81726"/>
                  </a:lnTo>
                  <a:lnTo>
                    <a:pt x="16074" y="92053"/>
                  </a:lnTo>
                  <a:lnTo>
                    <a:pt x="18921" y="102446"/>
                  </a:lnTo>
                  <a:lnTo>
                    <a:pt x="22152" y="112884"/>
                  </a:lnTo>
                  <a:lnTo>
                    <a:pt x="26006" y="123352"/>
                  </a:lnTo>
                  <a:lnTo>
                    <a:pt x="30575" y="133822"/>
                  </a:lnTo>
                  <a:lnTo>
                    <a:pt x="36119" y="143632"/>
                  </a:lnTo>
                  <a:lnTo>
                    <a:pt x="43131" y="151549"/>
                  </a:lnTo>
                  <a:lnTo>
                    <a:pt x="51732" y="157048"/>
                  </a:lnTo>
                  <a:lnTo>
                    <a:pt x="61425" y="160093"/>
                  </a:lnTo>
                  <a:lnTo>
                    <a:pt x="71308" y="160782"/>
                  </a:lnTo>
                  <a:lnTo>
                    <a:pt x="80830" y="159439"/>
                  </a:lnTo>
                  <a:lnTo>
                    <a:pt x="89519" y="156795"/>
                  </a:lnTo>
                  <a:lnTo>
                    <a:pt x="97670" y="153622"/>
                  </a:lnTo>
                  <a:lnTo>
                    <a:pt x="105989" y="149649"/>
                  </a:lnTo>
                  <a:lnTo>
                    <a:pt x="115813" y="1442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48684" y="2767716"/>
              <a:ext cx="94758" cy="166439"/>
            </a:xfrm>
            <a:custGeom>
              <a:avLst/>
              <a:gdLst/>
              <a:ahLst/>
              <a:cxnLst/>
              <a:rect l="0" t="0" r="0" b="0"/>
              <a:pathLst>
                <a:path w="94758" h="166439">
                  <a:moveTo>
                    <a:pt x="0" y="85506"/>
                  </a:moveTo>
                  <a:lnTo>
                    <a:pt x="5734" y="94442"/>
                  </a:lnTo>
                  <a:lnTo>
                    <a:pt x="10018" y="104069"/>
                  </a:lnTo>
                  <a:lnTo>
                    <a:pt x="13233" y="115352"/>
                  </a:lnTo>
                  <a:lnTo>
                    <a:pt x="15940" y="127846"/>
                  </a:lnTo>
                  <a:lnTo>
                    <a:pt x="18933" y="140678"/>
                  </a:lnTo>
                  <a:lnTo>
                    <a:pt x="22612" y="153227"/>
                  </a:lnTo>
                  <a:lnTo>
                    <a:pt x="26253" y="162860"/>
                  </a:lnTo>
                  <a:lnTo>
                    <a:pt x="28388" y="166438"/>
                  </a:lnTo>
                  <a:lnTo>
                    <a:pt x="28658" y="164894"/>
                  </a:lnTo>
                  <a:lnTo>
                    <a:pt x="27526" y="159798"/>
                  </a:lnTo>
                  <a:lnTo>
                    <a:pt x="25495" y="152125"/>
                  </a:lnTo>
                  <a:lnTo>
                    <a:pt x="22905" y="142559"/>
                  </a:lnTo>
                  <a:lnTo>
                    <a:pt x="19807" y="131788"/>
                  </a:lnTo>
                  <a:lnTo>
                    <a:pt x="16023" y="120521"/>
                  </a:lnTo>
                  <a:lnTo>
                    <a:pt x="11515" y="109175"/>
                  </a:lnTo>
                  <a:lnTo>
                    <a:pt x="6855" y="97766"/>
                  </a:lnTo>
                  <a:lnTo>
                    <a:pt x="3096" y="86035"/>
                  </a:lnTo>
                  <a:lnTo>
                    <a:pt x="762" y="73851"/>
                  </a:lnTo>
                  <a:lnTo>
                    <a:pt x="28" y="61548"/>
                  </a:lnTo>
                  <a:lnTo>
                    <a:pt x="981" y="49813"/>
                  </a:lnTo>
                  <a:lnTo>
                    <a:pt x="3483" y="38997"/>
                  </a:lnTo>
                  <a:lnTo>
                    <a:pt x="7416" y="29277"/>
                  </a:lnTo>
                  <a:lnTo>
                    <a:pt x="12790" y="20819"/>
                  </a:lnTo>
                  <a:lnTo>
                    <a:pt x="19477" y="13586"/>
                  </a:lnTo>
                  <a:lnTo>
                    <a:pt x="27405" y="7712"/>
                  </a:lnTo>
                  <a:lnTo>
                    <a:pt x="36627" y="3582"/>
                  </a:lnTo>
                  <a:lnTo>
                    <a:pt x="47036" y="1240"/>
                  </a:lnTo>
                  <a:lnTo>
                    <a:pt x="57814" y="297"/>
                  </a:lnTo>
                  <a:lnTo>
                    <a:pt x="68581" y="0"/>
                  </a:lnTo>
                  <a:lnTo>
                    <a:pt x="80281" y="324"/>
                  </a:lnTo>
                  <a:lnTo>
                    <a:pt x="94757" y="12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59598" y="2761304"/>
              <a:ext cx="172799" cy="349178"/>
            </a:xfrm>
            <a:custGeom>
              <a:avLst/>
              <a:gdLst/>
              <a:ahLst/>
              <a:cxnLst/>
              <a:rect l="0" t="0" r="0" b="0"/>
              <a:pathLst>
                <a:path w="172799" h="349178">
                  <a:moveTo>
                    <a:pt x="36526" y="134032"/>
                  </a:moveTo>
                  <a:lnTo>
                    <a:pt x="36593" y="145767"/>
                  </a:lnTo>
                  <a:lnTo>
                    <a:pt x="37233" y="156896"/>
                  </a:lnTo>
                  <a:lnTo>
                    <a:pt x="38525" y="168499"/>
                  </a:lnTo>
                  <a:lnTo>
                    <a:pt x="40212" y="180833"/>
                  </a:lnTo>
                  <a:lnTo>
                    <a:pt x="41880" y="194142"/>
                  </a:lnTo>
                  <a:lnTo>
                    <a:pt x="43299" y="208446"/>
                  </a:lnTo>
                  <a:lnTo>
                    <a:pt x="44570" y="223451"/>
                  </a:lnTo>
                  <a:lnTo>
                    <a:pt x="46029" y="238664"/>
                  </a:lnTo>
                  <a:lnTo>
                    <a:pt x="47856" y="253782"/>
                  </a:lnTo>
                  <a:lnTo>
                    <a:pt x="49914" y="268694"/>
                  </a:lnTo>
                  <a:lnTo>
                    <a:pt x="51842" y="283392"/>
                  </a:lnTo>
                  <a:lnTo>
                    <a:pt x="53432" y="297904"/>
                  </a:lnTo>
                  <a:lnTo>
                    <a:pt x="54482" y="312108"/>
                  </a:lnTo>
                  <a:lnTo>
                    <a:pt x="54729" y="325732"/>
                  </a:lnTo>
                  <a:lnTo>
                    <a:pt x="54111" y="338589"/>
                  </a:lnTo>
                  <a:lnTo>
                    <a:pt x="52667" y="347600"/>
                  </a:lnTo>
                  <a:lnTo>
                    <a:pt x="50718" y="349177"/>
                  </a:lnTo>
                  <a:lnTo>
                    <a:pt x="48693" y="344985"/>
                  </a:lnTo>
                  <a:lnTo>
                    <a:pt x="46539" y="337114"/>
                  </a:lnTo>
                  <a:lnTo>
                    <a:pt x="44316" y="326968"/>
                  </a:lnTo>
                  <a:lnTo>
                    <a:pt x="42312" y="315412"/>
                  </a:lnTo>
                  <a:lnTo>
                    <a:pt x="40681" y="302966"/>
                  </a:lnTo>
                  <a:lnTo>
                    <a:pt x="39272" y="289792"/>
                  </a:lnTo>
                  <a:lnTo>
                    <a:pt x="37723" y="275783"/>
                  </a:lnTo>
                  <a:lnTo>
                    <a:pt x="35832" y="260936"/>
                  </a:lnTo>
                  <a:lnTo>
                    <a:pt x="33563" y="245366"/>
                  </a:lnTo>
                  <a:lnTo>
                    <a:pt x="30961" y="229225"/>
                  </a:lnTo>
                  <a:lnTo>
                    <a:pt x="28103" y="212663"/>
                  </a:lnTo>
                  <a:lnTo>
                    <a:pt x="25216" y="195965"/>
                  </a:lnTo>
                  <a:lnTo>
                    <a:pt x="22665" y="179527"/>
                  </a:lnTo>
                  <a:lnTo>
                    <a:pt x="20612" y="163555"/>
                  </a:lnTo>
                  <a:lnTo>
                    <a:pt x="18725" y="148390"/>
                  </a:lnTo>
                  <a:lnTo>
                    <a:pt x="16313" y="134578"/>
                  </a:lnTo>
                  <a:lnTo>
                    <a:pt x="13027" y="122279"/>
                  </a:lnTo>
                  <a:lnTo>
                    <a:pt x="9174" y="111019"/>
                  </a:lnTo>
                  <a:lnTo>
                    <a:pt x="5502" y="99915"/>
                  </a:lnTo>
                  <a:lnTo>
                    <a:pt x="2450" y="88441"/>
                  </a:lnTo>
                  <a:lnTo>
                    <a:pt x="437" y="76594"/>
                  </a:lnTo>
                  <a:lnTo>
                    <a:pt x="0" y="64707"/>
                  </a:lnTo>
                  <a:lnTo>
                    <a:pt x="1272" y="53008"/>
                  </a:lnTo>
                  <a:lnTo>
                    <a:pt x="4061" y="41727"/>
                  </a:lnTo>
                  <a:lnTo>
                    <a:pt x="8060" y="31159"/>
                  </a:lnTo>
                  <a:lnTo>
                    <a:pt x="12970" y="21403"/>
                  </a:lnTo>
                  <a:lnTo>
                    <a:pt x="18704" y="12872"/>
                  </a:lnTo>
                  <a:lnTo>
                    <a:pt x="25376" y="6345"/>
                  </a:lnTo>
                  <a:lnTo>
                    <a:pt x="32972" y="2073"/>
                  </a:lnTo>
                  <a:lnTo>
                    <a:pt x="41361" y="0"/>
                  </a:lnTo>
                  <a:lnTo>
                    <a:pt x="50369" y="39"/>
                  </a:lnTo>
                  <a:lnTo>
                    <a:pt x="59838" y="1919"/>
                  </a:lnTo>
                  <a:lnTo>
                    <a:pt x="69637" y="5434"/>
                  </a:lnTo>
                  <a:lnTo>
                    <a:pt x="79668" y="10524"/>
                  </a:lnTo>
                  <a:lnTo>
                    <a:pt x="89855" y="17017"/>
                  </a:lnTo>
                  <a:lnTo>
                    <a:pt x="99983" y="24645"/>
                  </a:lnTo>
                  <a:lnTo>
                    <a:pt x="109710" y="33135"/>
                  </a:lnTo>
                  <a:lnTo>
                    <a:pt x="118892" y="42247"/>
                  </a:lnTo>
                  <a:lnTo>
                    <a:pt x="127872" y="51636"/>
                  </a:lnTo>
                  <a:lnTo>
                    <a:pt x="137355" y="60859"/>
                  </a:lnTo>
                  <a:lnTo>
                    <a:pt x="147675" y="69694"/>
                  </a:lnTo>
                  <a:lnTo>
                    <a:pt x="157879" y="78271"/>
                  </a:lnTo>
                  <a:lnTo>
                    <a:pt x="165993" y="86950"/>
                  </a:lnTo>
                  <a:lnTo>
                    <a:pt x="171061" y="95936"/>
                  </a:lnTo>
                  <a:lnTo>
                    <a:pt x="172798" y="105109"/>
                  </a:lnTo>
                  <a:lnTo>
                    <a:pt x="171071" y="114120"/>
                  </a:lnTo>
                  <a:lnTo>
                    <a:pt x="166197" y="122773"/>
                  </a:lnTo>
                  <a:lnTo>
                    <a:pt x="158757" y="130871"/>
                  </a:lnTo>
                  <a:lnTo>
                    <a:pt x="149360" y="138157"/>
                  </a:lnTo>
                  <a:lnTo>
                    <a:pt x="138547" y="144569"/>
                  </a:lnTo>
                  <a:lnTo>
                    <a:pt x="126955" y="150059"/>
                  </a:lnTo>
                  <a:lnTo>
                    <a:pt x="113993" y="155044"/>
                  </a:lnTo>
                  <a:lnTo>
                    <a:pt x="96297" y="159962"/>
                  </a:lnTo>
                  <a:lnTo>
                    <a:pt x="68112" y="1656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65664" y="2796986"/>
              <a:ext cx="91889" cy="145696"/>
            </a:xfrm>
            <a:custGeom>
              <a:avLst/>
              <a:gdLst/>
              <a:ahLst/>
              <a:cxnLst/>
              <a:rect l="0" t="0" r="0" b="0"/>
              <a:pathLst>
                <a:path w="91889" h="145696">
                  <a:moveTo>
                    <a:pt x="62087" y="3594"/>
                  </a:moveTo>
                  <a:lnTo>
                    <a:pt x="53353" y="861"/>
                  </a:lnTo>
                  <a:lnTo>
                    <a:pt x="45645" y="0"/>
                  </a:lnTo>
                  <a:lnTo>
                    <a:pt x="38243" y="994"/>
                  </a:lnTo>
                  <a:lnTo>
                    <a:pt x="30982" y="3706"/>
                  </a:lnTo>
                  <a:lnTo>
                    <a:pt x="23804" y="8139"/>
                  </a:lnTo>
                  <a:lnTo>
                    <a:pt x="16692" y="14132"/>
                  </a:lnTo>
                  <a:lnTo>
                    <a:pt x="10120" y="21563"/>
                  </a:lnTo>
                  <a:lnTo>
                    <a:pt x="4998" y="30438"/>
                  </a:lnTo>
                  <a:lnTo>
                    <a:pt x="1708" y="40625"/>
                  </a:lnTo>
                  <a:lnTo>
                    <a:pt x="144" y="51886"/>
                  </a:lnTo>
                  <a:lnTo>
                    <a:pt x="0" y="63967"/>
                  </a:lnTo>
                  <a:lnTo>
                    <a:pt x="944" y="76644"/>
                  </a:lnTo>
                  <a:lnTo>
                    <a:pt x="2847" y="89579"/>
                  </a:lnTo>
                  <a:lnTo>
                    <a:pt x="5786" y="102337"/>
                  </a:lnTo>
                  <a:lnTo>
                    <a:pt x="9728" y="114675"/>
                  </a:lnTo>
                  <a:lnTo>
                    <a:pt x="14848" y="125908"/>
                  </a:lnTo>
                  <a:lnTo>
                    <a:pt x="21573" y="134862"/>
                  </a:lnTo>
                  <a:lnTo>
                    <a:pt x="29984" y="141097"/>
                  </a:lnTo>
                  <a:lnTo>
                    <a:pt x="39546" y="144654"/>
                  </a:lnTo>
                  <a:lnTo>
                    <a:pt x="49342" y="145695"/>
                  </a:lnTo>
                  <a:lnTo>
                    <a:pt x="58810" y="144578"/>
                  </a:lnTo>
                  <a:lnTo>
                    <a:pt x="67605" y="141595"/>
                  </a:lnTo>
                  <a:lnTo>
                    <a:pt x="75433" y="136869"/>
                  </a:lnTo>
                  <a:lnTo>
                    <a:pt x="82234" y="130620"/>
                  </a:lnTo>
                  <a:lnTo>
                    <a:pt x="87647" y="122988"/>
                  </a:lnTo>
                  <a:lnTo>
                    <a:pt x="90935" y="113964"/>
                  </a:lnTo>
                  <a:lnTo>
                    <a:pt x="91888" y="103679"/>
                  </a:lnTo>
                  <a:lnTo>
                    <a:pt x="90751" y="92689"/>
                  </a:lnTo>
                  <a:lnTo>
                    <a:pt x="87937" y="81852"/>
                  </a:lnTo>
                  <a:lnTo>
                    <a:pt x="83862" y="71641"/>
                  </a:lnTo>
                  <a:lnTo>
                    <a:pt x="78876" y="62160"/>
                  </a:lnTo>
                  <a:lnTo>
                    <a:pt x="73247" y="53331"/>
                  </a:lnTo>
                  <a:lnTo>
                    <a:pt x="67176" y="45027"/>
                  </a:lnTo>
                  <a:lnTo>
                    <a:pt x="60914" y="37225"/>
                  </a:lnTo>
                  <a:lnTo>
                    <a:pt x="54061" y="29153"/>
                  </a:lnTo>
                  <a:lnTo>
                    <a:pt x="44901" y="18982"/>
                  </a:lnTo>
                  <a:lnTo>
                    <a:pt x="30501" y="35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81446" y="2558425"/>
              <a:ext cx="62120" cy="357969"/>
            </a:xfrm>
            <a:custGeom>
              <a:avLst/>
              <a:gdLst/>
              <a:ahLst/>
              <a:cxnLst/>
              <a:rect l="0" t="0" r="0" b="0"/>
              <a:pathLst>
                <a:path w="62120" h="357969">
                  <a:moveTo>
                    <a:pt x="9476" y="0"/>
                  </a:moveTo>
                  <a:lnTo>
                    <a:pt x="6610" y="11869"/>
                  </a:lnTo>
                  <a:lnTo>
                    <a:pt x="4467" y="24278"/>
                  </a:lnTo>
                  <a:lnTo>
                    <a:pt x="2864" y="38474"/>
                  </a:lnTo>
                  <a:lnTo>
                    <a:pt x="1683" y="54528"/>
                  </a:lnTo>
                  <a:lnTo>
                    <a:pt x="835" y="72469"/>
                  </a:lnTo>
                  <a:lnTo>
                    <a:pt x="242" y="92093"/>
                  </a:lnTo>
                  <a:lnTo>
                    <a:pt x="0" y="112426"/>
                  </a:lnTo>
                  <a:lnTo>
                    <a:pt x="365" y="131909"/>
                  </a:lnTo>
                  <a:lnTo>
                    <a:pt x="1420" y="149752"/>
                  </a:lnTo>
                  <a:lnTo>
                    <a:pt x="2942" y="166353"/>
                  </a:lnTo>
                  <a:lnTo>
                    <a:pt x="4502" y="182876"/>
                  </a:lnTo>
                  <a:lnTo>
                    <a:pt x="5860" y="200021"/>
                  </a:lnTo>
                  <a:lnTo>
                    <a:pt x="7432" y="217506"/>
                  </a:lnTo>
                  <a:lnTo>
                    <a:pt x="10158" y="234353"/>
                  </a:lnTo>
                  <a:lnTo>
                    <a:pt x="14469" y="250027"/>
                  </a:lnTo>
                  <a:lnTo>
                    <a:pt x="19993" y="264469"/>
                  </a:lnTo>
                  <a:lnTo>
                    <a:pt x="25856" y="277849"/>
                  </a:lnTo>
                  <a:lnTo>
                    <a:pt x="31503" y="290395"/>
                  </a:lnTo>
                  <a:lnTo>
                    <a:pt x="36778" y="302256"/>
                  </a:lnTo>
                  <a:lnTo>
                    <a:pt x="42390" y="314856"/>
                  </a:lnTo>
                  <a:lnTo>
                    <a:pt x="49940" y="331545"/>
                  </a:lnTo>
                  <a:lnTo>
                    <a:pt x="62119" y="3579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54052" y="2695294"/>
              <a:ext cx="273741" cy="21059"/>
            </a:xfrm>
            <a:custGeom>
              <a:avLst/>
              <a:gdLst/>
              <a:ahLst/>
              <a:cxnLst/>
              <a:rect l="0" t="0" r="0" b="0"/>
              <a:pathLst>
                <a:path w="273741" h="21059">
                  <a:moveTo>
                    <a:pt x="273740" y="1"/>
                  </a:moveTo>
                  <a:lnTo>
                    <a:pt x="261938" y="1"/>
                  </a:lnTo>
                  <a:lnTo>
                    <a:pt x="250169" y="1"/>
                  </a:lnTo>
                  <a:lnTo>
                    <a:pt x="237274" y="0"/>
                  </a:lnTo>
                  <a:lnTo>
                    <a:pt x="223253" y="0"/>
                  </a:lnTo>
                  <a:lnTo>
                    <a:pt x="208277" y="0"/>
                  </a:lnTo>
                  <a:lnTo>
                    <a:pt x="192559" y="5"/>
                  </a:lnTo>
                  <a:lnTo>
                    <a:pt x="176456" y="178"/>
                  </a:lnTo>
                  <a:lnTo>
                    <a:pt x="160433" y="827"/>
                  </a:lnTo>
                  <a:lnTo>
                    <a:pt x="144730" y="2075"/>
                  </a:lnTo>
                  <a:lnTo>
                    <a:pt x="129241" y="3728"/>
                  </a:lnTo>
                  <a:lnTo>
                    <a:pt x="113614" y="5376"/>
                  </a:lnTo>
                  <a:lnTo>
                    <a:pt x="97662" y="6784"/>
                  </a:lnTo>
                  <a:lnTo>
                    <a:pt x="81675" y="8049"/>
                  </a:lnTo>
                  <a:lnTo>
                    <a:pt x="66316" y="9506"/>
                  </a:lnTo>
                  <a:lnTo>
                    <a:pt x="51921" y="11332"/>
                  </a:lnTo>
                  <a:lnTo>
                    <a:pt x="38942" y="13399"/>
                  </a:lnTo>
                  <a:lnTo>
                    <a:pt x="26824" y="15550"/>
                  </a:lnTo>
                  <a:lnTo>
                    <a:pt x="14507" y="1797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74886" y="2747937"/>
              <a:ext cx="84534" cy="187350"/>
            </a:xfrm>
            <a:custGeom>
              <a:avLst/>
              <a:gdLst/>
              <a:ahLst/>
              <a:cxnLst/>
              <a:rect l="0" t="0" r="0" b="0"/>
              <a:pathLst>
                <a:path w="84534" h="187350">
                  <a:moveTo>
                    <a:pt x="21363" y="84228"/>
                  </a:moveTo>
                  <a:lnTo>
                    <a:pt x="30030" y="93030"/>
                  </a:lnTo>
                  <a:lnTo>
                    <a:pt x="37096" y="101376"/>
                  </a:lnTo>
                  <a:lnTo>
                    <a:pt x="43202" y="110080"/>
                  </a:lnTo>
                  <a:lnTo>
                    <a:pt x="48603" y="119374"/>
                  </a:lnTo>
                  <a:lnTo>
                    <a:pt x="53465" y="129517"/>
                  </a:lnTo>
                  <a:lnTo>
                    <a:pt x="57925" y="140558"/>
                  </a:lnTo>
                  <a:lnTo>
                    <a:pt x="62091" y="152224"/>
                  </a:lnTo>
                  <a:lnTo>
                    <a:pt x="66050" y="164046"/>
                  </a:lnTo>
                  <a:lnTo>
                    <a:pt x="69837" y="175664"/>
                  </a:lnTo>
                  <a:lnTo>
                    <a:pt x="72483" y="184474"/>
                  </a:lnTo>
                  <a:lnTo>
                    <a:pt x="72672" y="187349"/>
                  </a:lnTo>
                  <a:lnTo>
                    <a:pt x="70664" y="185336"/>
                  </a:lnTo>
                  <a:lnTo>
                    <a:pt x="67051" y="179962"/>
                  </a:lnTo>
                  <a:lnTo>
                    <a:pt x="62328" y="172130"/>
                  </a:lnTo>
                  <a:lnTo>
                    <a:pt x="56847" y="162482"/>
                  </a:lnTo>
                  <a:lnTo>
                    <a:pt x="50690" y="152004"/>
                  </a:lnTo>
                  <a:lnTo>
                    <a:pt x="43714" y="142002"/>
                  </a:lnTo>
                  <a:lnTo>
                    <a:pt x="35913" y="133134"/>
                  </a:lnTo>
                  <a:lnTo>
                    <a:pt x="27723" y="125020"/>
                  </a:lnTo>
                  <a:lnTo>
                    <a:pt x="19909" y="116578"/>
                  </a:lnTo>
                  <a:lnTo>
                    <a:pt x="12887" y="107186"/>
                  </a:lnTo>
                  <a:lnTo>
                    <a:pt x="7039" y="96720"/>
                  </a:lnTo>
                  <a:lnTo>
                    <a:pt x="2866" y="85302"/>
                  </a:lnTo>
                  <a:lnTo>
                    <a:pt x="482" y="73144"/>
                  </a:lnTo>
                  <a:lnTo>
                    <a:pt x="0" y="60927"/>
                  </a:lnTo>
                  <a:lnTo>
                    <a:pt x="1714" y="49731"/>
                  </a:lnTo>
                  <a:lnTo>
                    <a:pt x="5569" y="40066"/>
                  </a:lnTo>
                  <a:lnTo>
                    <a:pt x="11239" y="31920"/>
                  </a:lnTo>
                  <a:lnTo>
                    <a:pt x="18323" y="25052"/>
                  </a:lnTo>
                  <a:lnTo>
                    <a:pt x="26449" y="19175"/>
                  </a:lnTo>
                  <a:lnTo>
                    <a:pt x="35248" y="14176"/>
                  </a:lnTo>
                  <a:lnTo>
                    <a:pt x="45421" y="9640"/>
                  </a:lnTo>
                  <a:lnTo>
                    <a:pt x="60090" y="5161"/>
                  </a:lnTo>
                  <a:lnTo>
                    <a:pt x="8453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24980" y="2790051"/>
              <a:ext cx="106227" cy="177012"/>
            </a:xfrm>
            <a:custGeom>
              <a:avLst/>
              <a:gdLst/>
              <a:ahLst/>
              <a:cxnLst/>
              <a:rect l="0" t="0" r="0" b="0"/>
              <a:pathLst>
                <a:path w="106227" h="177012">
                  <a:moveTo>
                    <a:pt x="81839" y="0"/>
                  </a:moveTo>
                  <a:lnTo>
                    <a:pt x="73037" y="3001"/>
                  </a:lnTo>
                  <a:lnTo>
                    <a:pt x="64690" y="6424"/>
                  </a:lnTo>
                  <a:lnTo>
                    <a:pt x="55992" y="10620"/>
                  </a:lnTo>
                  <a:lnTo>
                    <a:pt x="46870" y="15520"/>
                  </a:lnTo>
                  <a:lnTo>
                    <a:pt x="37375" y="21001"/>
                  </a:lnTo>
                  <a:lnTo>
                    <a:pt x="27606" y="26932"/>
                  </a:lnTo>
                  <a:lnTo>
                    <a:pt x="18457" y="33194"/>
                  </a:lnTo>
                  <a:lnTo>
                    <a:pt x="11524" y="39692"/>
                  </a:lnTo>
                  <a:lnTo>
                    <a:pt x="7491" y="46361"/>
                  </a:lnTo>
                  <a:lnTo>
                    <a:pt x="5735" y="53312"/>
                  </a:lnTo>
                  <a:lnTo>
                    <a:pt x="4854" y="60818"/>
                  </a:lnTo>
                  <a:lnTo>
                    <a:pt x="3926" y="68985"/>
                  </a:lnTo>
                  <a:lnTo>
                    <a:pt x="2736" y="77929"/>
                  </a:lnTo>
                  <a:lnTo>
                    <a:pt x="1523" y="87844"/>
                  </a:lnTo>
                  <a:lnTo>
                    <a:pt x="482" y="98731"/>
                  </a:lnTo>
                  <a:lnTo>
                    <a:pt x="0" y="110126"/>
                  </a:lnTo>
                  <a:lnTo>
                    <a:pt x="681" y="121235"/>
                  </a:lnTo>
                  <a:lnTo>
                    <a:pt x="2745" y="131628"/>
                  </a:lnTo>
                  <a:lnTo>
                    <a:pt x="6086" y="141231"/>
                  </a:lnTo>
                  <a:lnTo>
                    <a:pt x="10464" y="150141"/>
                  </a:lnTo>
                  <a:lnTo>
                    <a:pt x="15634" y="158490"/>
                  </a:lnTo>
                  <a:lnTo>
                    <a:pt x="21544" y="165929"/>
                  </a:lnTo>
                  <a:lnTo>
                    <a:pt x="28334" y="171648"/>
                  </a:lnTo>
                  <a:lnTo>
                    <a:pt x="36005" y="175343"/>
                  </a:lnTo>
                  <a:lnTo>
                    <a:pt x="44273" y="177011"/>
                  </a:lnTo>
                  <a:lnTo>
                    <a:pt x="52669" y="176694"/>
                  </a:lnTo>
                  <a:lnTo>
                    <a:pt x="60909" y="174627"/>
                  </a:lnTo>
                  <a:lnTo>
                    <a:pt x="68899" y="171156"/>
                  </a:lnTo>
                  <a:lnTo>
                    <a:pt x="76644" y="166626"/>
                  </a:lnTo>
                  <a:lnTo>
                    <a:pt x="84177" y="161319"/>
                  </a:lnTo>
                  <a:lnTo>
                    <a:pt x="91219" y="155131"/>
                  </a:lnTo>
                  <a:lnTo>
                    <a:pt x="97196" y="147615"/>
                  </a:lnTo>
                  <a:lnTo>
                    <a:pt x="101875" y="138634"/>
                  </a:lnTo>
                  <a:lnTo>
                    <a:pt x="105016" y="128501"/>
                  </a:lnTo>
                  <a:lnTo>
                    <a:pt x="106226" y="117782"/>
                  </a:lnTo>
                  <a:lnTo>
                    <a:pt x="105480" y="106868"/>
                  </a:lnTo>
                  <a:lnTo>
                    <a:pt x="103048" y="95947"/>
                  </a:lnTo>
                  <a:lnTo>
                    <a:pt x="99290" y="85089"/>
                  </a:lnTo>
                  <a:lnTo>
                    <a:pt x="94545" y="74312"/>
                  </a:lnTo>
                  <a:lnTo>
                    <a:pt x="89092" y="63770"/>
                  </a:lnTo>
                  <a:lnTo>
                    <a:pt x="83141" y="53757"/>
                  </a:lnTo>
                  <a:lnTo>
                    <a:pt x="76851" y="44399"/>
                  </a:lnTo>
                  <a:lnTo>
                    <a:pt x="70441" y="35950"/>
                  </a:lnTo>
                  <a:lnTo>
                    <a:pt x="63472" y="28052"/>
                  </a:lnTo>
                  <a:lnTo>
                    <a:pt x="54217" y="20011"/>
                  </a:lnTo>
                  <a:lnTo>
                    <a:pt x="39724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550588" y="2812578"/>
              <a:ext cx="240501" cy="170643"/>
            </a:xfrm>
            <a:custGeom>
              <a:avLst/>
              <a:gdLst/>
              <a:ahLst/>
              <a:cxnLst/>
              <a:rect l="0" t="0" r="0" b="0"/>
              <a:pathLst>
                <a:path w="240501" h="170643">
                  <a:moveTo>
                    <a:pt x="145743" y="124872"/>
                  </a:moveTo>
                  <a:lnTo>
                    <a:pt x="142743" y="113204"/>
                  </a:lnTo>
                  <a:lnTo>
                    <a:pt x="139321" y="102716"/>
                  </a:lnTo>
                  <a:lnTo>
                    <a:pt x="135120" y="92418"/>
                  </a:lnTo>
                  <a:lnTo>
                    <a:pt x="130047" y="82290"/>
                  </a:lnTo>
                  <a:lnTo>
                    <a:pt x="123917" y="72594"/>
                  </a:lnTo>
                  <a:lnTo>
                    <a:pt x="116738" y="63458"/>
                  </a:lnTo>
                  <a:lnTo>
                    <a:pt x="108825" y="54855"/>
                  </a:lnTo>
                  <a:lnTo>
                    <a:pt x="100677" y="46694"/>
                  </a:lnTo>
                  <a:lnTo>
                    <a:pt x="92611" y="38870"/>
                  </a:lnTo>
                  <a:lnTo>
                    <a:pt x="84738" y="31293"/>
                  </a:lnTo>
                  <a:lnTo>
                    <a:pt x="77073" y="23892"/>
                  </a:lnTo>
                  <a:lnTo>
                    <a:pt x="69580" y="16627"/>
                  </a:lnTo>
                  <a:lnTo>
                    <a:pt x="62057" y="9950"/>
                  </a:lnTo>
                  <a:lnTo>
                    <a:pt x="54159" y="4757"/>
                  </a:lnTo>
                  <a:lnTo>
                    <a:pt x="45732" y="1423"/>
                  </a:lnTo>
                  <a:lnTo>
                    <a:pt x="36953" y="0"/>
                  </a:lnTo>
                  <a:lnTo>
                    <a:pt x="28213" y="484"/>
                  </a:lnTo>
                  <a:lnTo>
                    <a:pt x="19756" y="2667"/>
                  </a:lnTo>
                  <a:lnTo>
                    <a:pt x="12130" y="6385"/>
                  </a:lnTo>
                  <a:lnTo>
                    <a:pt x="6225" y="11613"/>
                  </a:lnTo>
                  <a:lnTo>
                    <a:pt x="2374" y="18203"/>
                  </a:lnTo>
                  <a:lnTo>
                    <a:pt x="416" y="26066"/>
                  </a:lnTo>
                  <a:lnTo>
                    <a:pt x="0" y="35245"/>
                  </a:lnTo>
                  <a:lnTo>
                    <a:pt x="753" y="45639"/>
                  </a:lnTo>
                  <a:lnTo>
                    <a:pt x="2357" y="56872"/>
                  </a:lnTo>
                  <a:lnTo>
                    <a:pt x="4562" y="68403"/>
                  </a:lnTo>
                  <a:lnTo>
                    <a:pt x="7190" y="79894"/>
                  </a:lnTo>
                  <a:lnTo>
                    <a:pt x="10272" y="91049"/>
                  </a:lnTo>
                  <a:lnTo>
                    <a:pt x="14027" y="101539"/>
                  </a:lnTo>
                  <a:lnTo>
                    <a:pt x="18523" y="111260"/>
                  </a:lnTo>
                  <a:lnTo>
                    <a:pt x="23849" y="120279"/>
                  </a:lnTo>
                  <a:lnTo>
                    <a:pt x="30181" y="128732"/>
                  </a:lnTo>
                  <a:lnTo>
                    <a:pt x="37519" y="136738"/>
                  </a:lnTo>
                  <a:lnTo>
                    <a:pt x="45718" y="143760"/>
                  </a:lnTo>
                  <a:lnTo>
                    <a:pt x="54592" y="148661"/>
                  </a:lnTo>
                  <a:lnTo>
                    <a:pt x="63958" y="150985"/>
                  </a:lnTo>
                  <a:lnTo>
                    <a:pt x="73348" y="150747"/>
                  </a:lnTo>
                  <a:lnTo>
                    <a:pt x="82039" y="148078"/>
                  </a:lnTo>
                  <a:lnTo>
                    <a:pt x="89695" y="143319"/>
                  </a:lnTo>
                  <a:lnTo>
                    <a:pt x="96325" y="136905"/>
                  </a:lnTo>
                  <a:lnTo>
                    <a:pt x="102093" y="129254"/>
                  </a:lnTo>
                  <a:lnTo>
                    <a:pt x="107184" y="120705"/>
                  </a:lnTo>
                  <a:lnTo>
                    <a:pt x="111282" y="111360"/>
                  </a:lnTo>
                  <a:lnTo>
                    <a:pt x="113606" y="101103"/>
                  </a:lnTo>
                  <a:lnTo>
                    <a:pt x="113917" y="90011"/>
                  </a:lnTo>
                  <a:lnTo>
                    <a:pt x="113860" y="80641"/>
                  </a:lnTo>
                  <a:lnTo>
                    <a:pt x="115578" y="76783"/>
                  </a:lnTo>
                  <a:lnTo>
                    <a:pt x="118865" y="78524"/>
                  </a:lnTo>
                  <a:lnTo>
                    <a:pt x="123279" y="84413"/>
                  </a:lnTo>
                  <a:lnTo>
                    <a:pt x="128495" y="92932"/>
                  </a:lnTo>
                  <a:lnTo>
                    <a:pt x="134279" y="102811"/>
                  </a:lnTo>
                  <a:lnTo>
                    <a:pt x="140456" y="113281"/>
                  </a:lnTo>
                  <a:lnTo>
                    <a:pt x="146905" y="123796"/>
                  </a:lnTo>
                  <a:lnTo>
                    <a:pt x="153541" y="133879"/>
                  </a:lnTo>
                  <a:lnTo>
                    <a:pt x="160312" y="143330"/>
                  </a:lnTo>
                  <a:lnTo>
                    <a:pt x="167504" y="151835"/>
                  </a:lnTo>
                  <a:lnTo>
                    <a:pt x="175703" y="158880"/>
                  </a:lnTo>
                  <a:lnTo>
                    <a:pt x="185139" y="164320"/>
                  </a:lnTo>
                  <a:lnTo>
                    <a:pt x="195308" y="168142"/>
                  </a:lnTo>
                  <a:lnTo>
                    <a:pt x="206273" y="170551"/>
                  </a:lnTo>
                  <a:lnTo>
                    <a:pt x="220115" y="170642"/>
                  </a:lnTo>
                  <a:lnTo>
                    <a:pt x="240500" y="1669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53243" y="2790051"/>
              <a:ext cx="154441" cy="166392"/>
            </a:xfrm>
            <a:custGeom>
              <a:avLst/>
              <a:gdLst/>
              <a:ahLst/>
              <a:cxnLst/>
              <a:rect l="0" t="0" r="0" b="0"/>
              <a:pathLst>
                <a:path w="154441" h="166392">
                  <a:moveTo>
                    <a:pt x="111545" y="0"/>
                  </a:moveTo>
                  <a:lnTo>
                    <a:pt x="102676" y="2867"/>
                  </a:lnTo>
                  <a:lnTo>
                    <a:pt x="93689" y="5009"/>
                  </a:lnTo>
                  <a:lnTo>
                    <a:pt x="83698" y="6617"/>
                  </a:lnTo>
                  <a:lnTo>
                    <a:pt x="72890" y="7970"/>
                  </a:lnTo>
                  <a:lnTo>
                    <a:pt x="61728" y="9467"/>
                  </a:lnTo>
                  <a:lnTo>
                    <a:pt x="50522" y="11322"/>
                  </a:lnTo>
                  <a:lnTo>
                    <a:pt x="39410" y="13735"/>
                  </a:lnTo>
                  <a:lnTo>
                    <a:pt x="28426" y="16964"/>
                  </a:lnTo>
                  <a:lnTo>
                    <a:pt x="17592" y="21071"/>
                  </a:lnTo>
                  <a:lnTo>
                    <a:pt x="8032" y="26118"/>
                  </a:lnTo>
                  <a:lnTo>
                    <a:pt x="1872" y="32256"/>
                  </a:lnTo>
                  <a:lnTo>
                    <a:pt x="0" y="39450"/>
                  </a:lnTo>
                  <a:lnTo>
                    <a:pt x="2170" y="47211"/>
                  </a:lnTo>
                  <a:lnTo>
                    <a:pt x="7663" y="54726"/>
                  </a:lnTo>
                  <a:lnTo>
                    <a:pt x="15695" y="61553"/>
                  </a:lnTo>
                  <a:lnTo>
                    <a:pt x="25743" y="67608"/>
                  </a:lnTo>
                  <a:lnTo>
                    <a:pt x="37578" y="72983"/>
                  </a:lnTo>
                  <a:lnTo>
                    <a:pt x="50921" y="77820"/>
                  </a:lnTo>
                  <a:lnTo>
                    <a:pt x="65128" y="82256"/>
                  </a:lnTo>
                  <a:lnTo>
                    <a:pt x="79282" y="86403"/>
                  </a:lnTo>
                  <a:lnTo>
                    <a:pt x="92876" y="90352"/>
                  </a:lnTo>
                  <a:lnTo>
                    <a:pt x="105785" y="94330"/>
                  </a:lnTo>
                  <a:lnTo>
                    <a:pt x="118068" y="98687"/>
                  </a:lnTo>
                  <a:lnTo>
                    <a:pt x="129826" y="103588"/>
                  </a:lnTo>
                  <a:lnTo>
                    <a:pt x="140368" y="109185"/>
                  </a:lnTo>
                  <a:lnTo>
                    <a:pt x="148260" y="115700"/>
                  </a:lnTo>
                  <a:lnTo>
                    <a:pt x="152931" y="123150"/>
                  </a:lnTo>
                  <a:lnTo>
                    <a:pt x="154440" y="131085"/>
                  </a:lnTo>
                  <a:lnTo>
                    <a:pt x="153027" y="138717"/>
                  </a:lnTo>
                  <a:lnTo>
                    <a:pt x="149145" y="145617"/>
                  </a:lnTo>
                  <a:lnTo>
                    <a:pt x="143168" y="151552"/>
                  </a:lnTo>
                  <a:lnTo>
                    <a:pt x="135288" y="156315"/>
                  </a:lnTo>
                  <a:lnTo>
                    <a:pt x="125775" y="159922"/>
                  </a:lnTo>
                  <a:lnTo>
                    <a:pt x="114968" y="162547"/>
                  </a:lnTo>
                  <a:lnTo>
                    <a:pt x="103193" y="164409"/>
                  </a:lnTo>
                  <a:lnTo>
                    <a:pt x="90730" y="165700"/>
                  </a:lnTo>
                  <a:lnTo>
                    <a:pt x="78203" y="166391"/>
                  </a:lnTo>
                  <a:lnTo>
                    <a:pt x="65244" y="166195"/>
                  </a:lnTo>
                  <a:lnTo>
                    <a:pt x="49603" y="163981"/>
                  </a:lnTo>
                  <a:lnTo>
                    <a:pt x="27316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13676" y="2611067"/>
              <a:ext cx="30097" cy="410612"/>
            </a:xfrm>
            <a:custGeom>
              <a:avLst/>
              <a:gdLst/>
              <a:ahLst/>
              <a:cxnLst/>
              <a:rect l="0" t="0" r="0" b="0"/>
              <a:pathLst>
                <a:path w="30097" h="410612">
                  <a:moveTo>
                    <a:pt x="19567" y="0"/>
                  </a:moveTo>
                  <a:lnTo>
                    <a:pt x="16634" y="11936"/>
                  </a:lnTo>
                  <a:lnTo>
                    <a:pt x="13851" y="24986"/>
                  </a:lnTo>
                  <a:lnTo>
                    <a:pt x="10956" y="40460"/>
                  </a:lnTo>
                  <a:lnTo>
                    <a:pt x="8090" y="57682"/>
                  </a:lnTo>
                  <a:lnTo>
                    <a:pt x="5573" y="75346"/>
                  </a:lnTo>
                  <a:lnTo>
                    <a:pt x="3561" y="92642"/>
                  </a:lnTo>
                  <a:lnTo>
                    <a:pt x="2049" y="109288"/>
                  </a:lnTo>
                  <a:lnTo>
                    <a:pt x="954" y="125285"/>
                  </a:lnTo>
                  <a:lnTo>
                    <a:pt x="190" y="140743"/>
                  </a:lnTo>
                  <a:lnTo>
                    <a:pt x="0" y="155952"/>
                  </a:lnTo>
                  <a:lnTo>
                    <a:pt x="929" y="171330"/>
                  </a:lnTo>
                  <a:lnTo>
                    <a:pt x="3176" y="187100"/>
                  </a:lnTo>
                  <a:lnTo>
                    <a:pt x="6311" y="203459"/>
                  </a:lnTo>
                  <a:lnTo>
                    <a:pt x="9493" y="220660"/>
                  </a:lnTo>
                  <a:lnTo>
                    <a:pt x="12222" y="238754"/>
                  </a:lnTo>
                  <a:lnTo>
                    <a:pt x="14356" y="257635"/>
                  </a:lnTo>
                  <a:lnTo>
                    <a:pt x="15938" y="277140"/>
                  </a:lnTo>
                  <a:lnTo>
                    <a:pt x="17076" y="297099"/>
                  </a:lnTo>
                  <a:lnTo>
                    <a:pt x="18042" y="316890"/>
                  </a:lnTo>
                  <a:lnTo>
                    <a:pt x="19239" y="335491"/>
                  </a:lnTo>
                  <a:lnTo>
                    <a:pt x="20863" y="352429"/>
                  </a:lnTo>
                  <a:lnTo>
                    <a:pt x="22780" y="367304"/>
                  </a:lnTo>
                  <a:lnTo>
                    <a:pt x="24808" y="380990"/>
                  </a:lnTo>
                  <a:lnTo>
                    <a:pt x="27126" y="394683"/>
                  </a:lnTo>
                  <a:lnTo>
                    <a:pt x="30096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12145" y="2684766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63171"/>
                  </a:moveTo>
                  <a:lnTo>
                    <a:pt x="356628" y="60238"/>
                  </a:lnTo>
                  <a:lnTo>
                    <a:pt x="344219" y="57455"/>
                  </a:lnTo>
                  <a:lnTo>
                    <a:pt x="330041" y="54556"/>
                  </a:lnTo>
                  <a:lnTo>
                    <a:pt x="314679" y="51516"/>
                  </a:lnTo>
                  <a:lnTo>
                    <a:pt x="299331" y="48351"/>
                  </a:lnTo>
                  <a:lnTo>
                    <a:pt x="284697" y="45086"/>
                  </a:lnTo>
                  <a:lnTo>
                    <a:pt x="270801" y="41748"/>
                  </a:lnTo>
                  <a:lnTo>
                    <a:pt x="257264" y="38357"/>
                  </a:lnTo>
                  <a:lnTo>
                    <a:pt x="243791" y="34929"/>
                  </a:lnTo>
                  <a:lnTo>
                    <a:pt x="230254" y="31474"/>
                  </a:lnTo>
                  <a:lnTo>
                    <a:pt x="216612" y="28001"/>
                  </a:lnTo>
                  <a:lnTo>
                    <a:pt x="202869" y="24521"/>
                  </a:lnTo>
                  <a:lnTo>
                    <a:pt x="189044" y="21201"/>
                  </a:lnTo>
                  <a:lnTo>
                    <a:pt x="175155" y="18351"/>
                  </a:lnTo>
                  <a:lnTo>
                    <a:pt x="161215" y="16098"/>
                  </a:lnTo>
                  <a:lnTo>
                    <a:pt x="147076" y="14246"/>
                  </a:lnTo>
                  <a:lnTo>
                    <a:pt x="132437" y="12388"/>
                  </a:lnTo>
                  <a:lnTo>
                    <a:pt x="117178" y="10288"/>
                  </a:lnTo>
                  <a:lnTo>
                    <a:pt x="101336" y="8046"/>
                  </a:lnTo>
                  <a:lnTo>
                    <a:pt x="85016" y="5993"/>
                  </a:lnTo>
                  <a:lnTo>
                    <a:pt x="68355" y="4316"/>
                  </a:lnTo>
                  <a:lnTo>
                    <a:pt x="52209" y="3035"/>
                  </a:lnTo>
                  <a:lnTo>
                    <a:pt x="36561" y="1961"/>
                  </a:lnTo>
                  <a:lnTo>
                    <a:pt x="20035" y="1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59585" y="297956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10030" y="3074321"/>
              <a:ext cx="1327629" cy="178985"/>
            </a:xfrm>
            <a:custGeom>
              <a:avLst/>
              <a:gdLst/>
              <a:ahLst/>
              <a:cxnLst/>
              <a:rect l="0" t="0" r="0" b="0"/>
              <a:pathLst>
                <a:path w="1327629" h="178985">
                  <a:moveTo>
                    <a:pt x="1327628" y="0"/>
                  </a:moveTo>
                  <a:lnTo>
                    <a:pt x="1315825" y="0"/>
                  </a:lnTo>
                  <a:lnTo>
                    <a:pt x="1304057" y="0"/>
                  </a:lnTo>
                  <a:lnTo>
                    <a:pt x="1291157" y="0"/>
                  </a:lnTo>
                  <a:lnTo>
                    <a:pt x="1276964" y="0"/>
                  </a:lnTo>
                  <a:lnTo>
                    <a:pt x="1261339" y="0"/>
                  </a:lnTo>
                  <a:lnTo>
                    <a:pt x="1244376" y="5"/>
                  </a:lnTo>
                  <a:lnTo>
                    <a:pt x="1226794" y="177"/>
                  </a:lnTo>
                  <a:lnTo>
                    <a:pt x="1209770" y="826"/>
                  </a:lnTo>
                  <a:lnTo>
                    <a:pt x="1193919" y="2079"/>
                  </a:lnTo>
                  <a:lnTo>
                    <a:pt x="1179161" y="3904"/>
                  </a:lnTo>
                  <a:lnTo>
                    <a:pt x="1165024" y="6201"/>
                  </a:lnTo>
                  <a:lnTo>
                    <a:pt x="1151127" y="8857"/>
                  </a:lnTo>
                  <a:lnTo>
                    <a:pt x="1136790" y="11775"/>
                  </a:lnTo>
                  <a:lnTo>
                    <a:pt x="1121013" y="14880"/>
                  </a:lnTo>
                  <a:lnTo>
                    <a:pt x="1103396" y="18114"/>
                  </a:lnTo>
                  <a:lnTo>
                    <a:pt x="1084525" y="21437"/>
                  </a:lnTo>
                  <a:lnTo>
                    <a:pt x="1065634" y="24821"/>
                  </a:lnTo>
                  <a:lnTo>
                    <a:pt x="1047452" y="28242"/>
                  </a:lnTo>
                  <a:lnTo>
                    <a:pt x="1030180" y="31522"/>
                  </a:lnTo>
                  <a:lnTo>
                    <a:pt x="1013749" y="34345"/>
                  </a:lnTo>
                  <a:lnTo>
                    <a:pt x="998002" y="36581"/>
                  </a:lnTo>
                  <a:lnTo>
                    <a:pt x="982936" y="38421"/>
                  </a:lnTo>
                  <a:lnTo>
                    <a:pt x="968717" y="40271"/>
                  </a:lnTo>
                  <a:lnTo>
                    <a:pt x="955360" y="42365"/>
                  </a:lnTo>
                  <a:lnTo>
                    <a:pt x="942591" y="44604"/>
                  </a:lnTo>
                  <a:lnTo>
                    <a:pt x="929941" y="46654"/>
                  </a:lnTo>
                  <a:lnTo>
                    <a:pt x="917131" y="48335"/>
                  </a:lnTo>
                  <a:lnTo>
                    <a:pt x="904068" y="49785"/>
                  </a:lnTo>
                  <a:lnTo>
                    <a:pt x="890759" y="51366"/>
                  </a:lnTo>
                  <a:lnTo>
                    <a:pt x="877233" y="53281"/>
                  </a:lnTo>
                  <a:lnTo>
                    <a:pt x="863045" y="55567"/>
                  </a:lnTo>
                  <a:lnTo>
                    <a:pt x="847319" y="58181"/>
                  </a:lnTo>
                  <a:lnTo>
                    <a:pt x="829710" y="61048"/>
                  </a:lnTo>
                  <a:lnTo>
                    <a:pt x="810833" y="63940"/>
                  </a:lnTo>
                  <a:lnTo>
                    <a:pt x="791931" y="66495"/>
                  </a:lnTo>
                  <a:lnTo>
                    <a:pt x="773739" y="68547"/>
                  </a:lnTo>
                  <a:lnTo>
                    <a:pt x="756459" y="70263"/>
                  </a:lnTo>
                  <a:lnTo>
                    <a:pt x="740022" y="72028"/>
                  </a:lnTo>
                  <a:lnTo>
                    <a:pt x="724266" y="74066"/>
                  </a:lnTo>
                  <a:lnTo>
                    <a:pt x="709024" y="76267"/>
                  </a:lnTo>
                  <a:lnTo>
                    <a:pt x="694155" y="78291"/>
                  </a:lnTo>
                  <a:lnTo>
                    <a:pt x="679549" y="79955"/>
                  </a:lnTo>
                  <a:lnTo>
                    <a:pt x="665125" y="81394"/>
                  </a:lnTo>
                  <a:lnTo>
                    <a:pt x="650826" y="82967"/>
                  </a:lnTo>
                  <a:lnTo>
                    <a:pt x="636613" y="84872"/>
                  </a:lnTo>
                  <a:lnTo>
                    <a:pt x="622456" y="86982"/>
                  </a:lnTo>
                  <a:lnTo>
                    <a:pt x="608340" y="88945"/>
                  </a:lnTo>
                  <a:lnTo>
                    <a:pt x="594249" y="90567"/>
                  </a:lnTo>
                  <a:lnTo>
                    <a:pt x="580175" y="91978"/>
                  </a:lnTo>
                  <a:lnTo>
                    <a:pt x="566114" y="93533"/>
                  </a:lnTo>
                  <a:lnTo>
                    <a:pt x="552046" y="95426"/>
                  </a:lnTo>
                  <a:lnTo>
                    <a:pt x="537480" y="97527"/>
                  </a:lnTo>
                  <a:lnTo>
                    <a:pt x="521489" y="99485"/>
                  </a:lnTo>
                  <a:lnTo>
                    <a:pt x="503701" y="101098"/>
                  </a:lnTo>
                  <a:lnTo>
                    <a:pt x="484702" y="102334"/>
                  </a:lnTo>
                  <a:lnTo>
                    <a:pt x="465717" y="103239"/>
                  </a:lnTo>
                  <a:lnTo>
                    <a:pt x="447469" y="103882"/>
                  </a:lnTo>
                  <a:lnTo>
                    <a:pt x="430152" y="104331"/>
                  </a:lnTo>
                  <a:lnTo>
                    <a:pt x="413689" y="104639"/>
                  </a:lnTo>
                  <a:lnTo>
                    <a:pt x="397921" y="104854"/>
                  </a:lnTo>
                  <a:lnTo>
                    <a:pt x="382841" y="105170"/>
                  </a:lnTo>
                  <a:lnTo>
                    <a:pt x="368612" y="105915"/>
                  </a:lnTo>
                  <a:lnTo>
                    <a:pt x="355250" y="107228"/>
                  </a:lnTo>
                  <a:lnTo>
                    <a:pt x="342475" y="108924"/>
                  </a:lnTo>
                  <a:lnTo>
                    <a:pt x="329822" y="110601"/>
                  </a:lnTo>
                  <a:lnTo>
                    <a:pt x="317010" y="112028"/>
                  </a:lnTo>
                  <a:lnTo>
                    <a:pt x="303946" y="113307"/>
                  </a:lnTo>
                  <a:lnTo>
                    <a:pt x="290636" y="114772"/>
                  </a:lnTo>
                  <a:lnTo>
                    <a:pt x="277109" y="116609"/>
                  </a:lnTo>
                  <a:lnTo>
                    <a:pt x="262922" y="118843"/>
                  </a:lnTo>
                  <a:lnTo>
                    <a:pt x="247195" y="121422"/>
                  </a:lnTo>
                  <a:lnTo>
                    <a:pt x="229586" y="124271"/>
                  </a:lnTo>
                  <a:lnTo>
                    <a:pt x="210709" y="127320"/>
                  </a:lnTo>
                  <a:lnTo>
                    <a:pt x="191807" y="130513"/>
                  </a:lnTo>
                  <a:lnTo>
                    <a:pt x="173606" y="133807"/>
                  </a:lnTo>
                  <a:lnTo>
                    <a:pt x="155980" y="137170"/>
                  </a:lnTo>
                  <a:lnTo>
                    <a:pt x="138246" y="140581"/>
                  </a:lnTo>
                  <a:lnTo>
                    <a:pt x="119997" y="144024"/>
                  </a:lnTo>
                  <a:lnTo>
                    <a:pt x="101623" y="147488"/>
                  </a:lnTo>
                  <a:lnTo>
                    <a:pt x="84106" y="150968"/>
                  </a:lnTo>
                  <a:lnTo>
                    <a:pt x="67942" y="154453"/>
                  </a:lnTo>
                  <a:lnTo>
                    <a:pt x="52985" y="157777"/>
                  </a:lnTo>
                  <a:lnTo>
                    <a:pt x="38719" y="160629"/>
                  </a:lnTo>
                  <a:lnTo>
                    <a:pt x="24783" y="162844"/>
                  </a:lnTo>
                  <a:lnTo>
                    <a:pt x="12094" y="163239"/>
                  </a:lnTo>
                  <a:lnTo>
                    <a:pt x="3208" y="160593"/>
                  </a:lnTo>
                  <a:lnTo>
                    <a:pt x="0" y="156008"/>
                  </a:lnTo>
                  <a:lnTo>
                    <a:pt x="2618" y="150754"/>
                  </a:lnTo>
                  <a:lnTo>
                    <a:pt x="10229" y="145525"/>
                  </a:lnTo>
                  <a:lnTo>
                    <a:pt x="21411" y="140583"/>
                  </a:lnTo>
                  <a:lnTo>
                    <a:pt x="34536" y="135976"/>
                  </a:lnTo>
                  <a:lnTo>
                    <a:pt x="48519" y="131664"/>
                  </a:lnTo>
                  <a:lnTo>
                    <a:pt x="62642" y="127584"/>
                  </a:lnTo>
                  <a:lnTo>
                    <a:pt x="76350" y="123677"/>
                  </a:lnTo>
                  <a:lnTo>
                    <a:pt x="89425" y="119899"/>
                  </a:lnTo>
                  <a:lnTo>
                    <a:pt x="102037" y="116376"/>
                  </a:lnTo>
                  <a:lnTo>
                    <a:pt x="114595" y="113389"/>
                  </a:lnTo>
                  <a:lnTo>
                    <a:pt x="127356" y="111042"/>
                  </a:lnTo>
                  <a:lnTo>
                    <a:pt x="140560" y="109128"/>
                  </a:lnTo>
                  <a:lnTo>
                    <a:pt x="154497" y="107228"/>
                  </a:lnTo>
                  <a:lnTo>
                    <a:pt x="169246" y="105096"/>
                  </a:lnTo>
                  <a:lnTo>
                    <a:pt x="184559" y="102662"/>
                  </a:lnTo>
                  <a:lnTo>
                    <a:pt x="199984" y="99949"/>
                  </a:lnTo>
                  <a:lnTo>
                    <a:pt x="215251" y="97010"/>
                  </a:lnTo>
                  <a:lnTo>
                    <a:pt x="230433" y="93900"/>
                  </a:lnTo>
                  <a:lnTo>
                    <a:pt x="245845" y="90667"/>
                  </a:lnTo>
                  <a:lnTo>
                    <a:pt x="261659" y="87346"/>
                  </a:lnTo>
                  <a:lnTo>
                    <a:pt x="277891" y="83964"/>
                  </a:lnTo>
                  <a:lnTo>
                    <a:pt x="294480" y="80542"/>
                  </a:lnTo>
                  <a:lnTo>
                    <a:pt x="311348" y="77090"/>
                  </a:lnTo>
                  <a:lnTo>
                    <a:pt x="328423" y="73620"/>
                  </a:lnTo>
                  <a:lnTo>
                    <a:pt x="345646" y="70137"/>
                  </a:lnTo>
                  <a:lnTo>
                    <a:pt x="362972" y="66650"/>
                  </a:lnTo>
                  <a:lnTo>
                    <a:pt x="380370" y="63325"/>
                  </a:lnTo>
                  <a:lnTo>
                    <a:pt x="397816" y="60472"/>
                  </a:lnTo>
                  <a:lnTo>
                    <a:pt x="415295" y="58216"/>
                  </a:lnTo>
                  <a:lnTo>
                    <a:pt x="432797" y="56362"/>
                  </a:lnTo>
                  <a:lnTo>
                    <a:pt x="450314" y="54503"/>
                  </a:lnTo>
                  <a:lnTo>
                    <a:pt x="467842" y="52403"/>
                  </a:lnTo>
                  <a:lnTo>
                    <a:pt x="485375" y="50160"/>
                  </a:lnTo>
                  <a:lnTo>
                    <a:pt x="502914" y="48107"/>
                  </a:lnTo>
                  <a:lnTo>
                    <a:pt x="520455" y="46430"/>
                  </a:lnTo>
                  <a:lnTo>
                    <a:pt x="537998" y="45151"/>
                  </a:lnTo>
                  <a:lnTo>
                    <a:pt x="555543" y="44218"/>
                  </a:lnTo>
                  <a:lnTo>
                    <a:pt x="573089" y="43556"/>
                  </a:lnTo>
                  <a:lnTo>
                    <a:pt x="590635" y="43094"/>
                  </a:lnTo>
                  <a:lnTo>
                    <a:pt x="608182" y="42777"/>
                  </a:lnTo>
                  <a:lnTo>
                    <a:pt x="625729" y="42556"/>
                  </a:lnTo>
                  <a:lnTo>
                    <a:pt x="643276" y="42237"/>
                  </a:lnTo>
                  <a:lnTo>
                    <a:pt x="660823" y="41490"/>
                  </a:lnTo>
                  <a:lnTo>
                    <a:pt x="678371" y="40174"/>
                  </a:lnTo>
                  <a:lnTo>
                    <a:pt x="695918" y="38477"/>
                  </a:lnTo>
                  <a:lnTo>
                    <a:pt x="713465" y="36798"/>
                  </a:lnTo>
                  <a:lnTo>
                    <a:pt x="731013" y="35376"/>
                  </a:lnTo>
                  <a:lnTo>
                    <a:pt x="748560" y="34270"/>
                  </a:lnTo>
                  <a:lnTo>
                    <a:pt x="766108" y="33453"/>
                  </a:lnTo>
                  <a:lnTo>
                    <a:pt x="783651" y="32869"/>
                  </a:lnTo>
                  <a:lnTo>
                    <a:pt x="801025" y="32460"/>
                  </a:lnTo>
                  <a:lnTo>
                    <a:pt x="817925" y="32178"/>
                  </a:lnTo>
                  <a:lnTo>
                    <a:pt x="834223" y="31985"/>
                  </a:lnTo>
                  <a:lnTo>
                    <a:pt x="850118" y="31854"/>
                  </a:lnTo>
                  <a:lnTo>
                    <a:pt x="866018" y="31765"/>
                  </a:lnTo>
                  <a:lnTo>
                    <a:pt x="882158" y="31706"/>
                  </a:lnTo>
                  <a:lnTo>
                    <a:pt x="898440" y="31666"/>
                  </a:lnTo>
                  <a:lnTo>
                    <a:pt x="914531" y="31639"/>
                  </a:lnTo>
                  <a:lnTo>
                    <a:pt x="930247" y="31621"/>
                  </a:lnTo>
                  <a:lnTo>
                    <a:pt x="945564" y="31609"/>
                  </a:lnTo>
                  <a:lnTo>
                    <a:pt x="960535" y="31601"/>
                  </a:lnTo>
                  <a:lnTo>
                    <a:pt x="975236" y="31596"/>
                  </a:lnTo>
                  <a:lnTo>
                    <a:pt x="989735" y="31592"/>
                  </a:lnTo>
                  <a:lnTo>
                    <a:pt x="1004090" y="31590"/>
                  </a:lnTo>
                  <a:lnTo>
                    <a:pt x="1018345" y="31588"/>
                  </a:lnTo>
                  <a:lnTo>
                    <a:pt x="1032529" y="31587"/>
                  </a:lnTo>
                  <a:lnTo>
                    <a:pt x="1046666" y="31587"/>
                  </a:lnTo>
                  <a:lnTo>
                    <a:pt x="1060780" y="31586"/>
                  </a:lnTo>
                  <a:lnTo>
                    <a:pt x="1075209" y="31586"/>
                  </a:lnTo>
                  <a:lnTo>
                    <a:pt x="1090573" y="31586"/>
                  </a:lnTo>
                  <a:lnTo>
                    <a:pt x="1107138" y="31585"/>
                  </a:lnTo>
                  <a:lnTo>
                    <a:pt x="1124840" y="31585"/>
                  </a:lnTo>
                  <a:lnTo>
                    <a:pt x="1143480" y="31585"/>
                  </a:lnTo>
                  <a:lnTo>
                    <a:pt x="1162827" y="31581"/>
                  </a:lnTo>
                  <a:lnTo>
                    <a:pt x="1182360" y="31408"/>
                  </a:lnTo>
                  <a:lnTo>
                    <a:pt x="1201313" y="30760"/>
                  </a:lnTo>
                  <a:lnTo>
                    <a:pt x="1219314" y="29511"/>
                  </a:lnTo>
                  <a:lnTo>
                    <a:pt x="1236348" y="27858"/>
                  </a:lnTo>
                  <a:lnTo>
                    <a:pt x="1252562" y="26210"/>
                  </a:lnTo>
                  <a:lnTo>
                    <a:pt x="1268032" y="24827"/>
                  </a:lnTo>
                  <a:lnTo>
                    <a:pt x="1279160" y="24454"/>
                  </a:lnTo>
                  <a:lnTo>
                    <a:pt x="1281306" y="25477"/>
                  </a:lnTo>
                  <a:lnTo>
                    <a:pt x="1275870" y="26883"/>
                  </a:lnTo>
                  <a:lnTo>
                    <a:pt x="1265179" y="28152"/>
                  </a:lnTo>
                  <a:lnTo>
                    <a:pt x="1251318" y="29153"/>
                  </a:lnTo>
                  <a:lnTo>
                    <a:pt x="1236091" y="29893"/>
                  </a:lnTo>
                  <a:lnTo>
                    <a:pt x="1220545" y="30423"/>
                  </a:lnTo>
                  <a:lnTo>
                    <a:pt x="1205133" y="30794"/>
                  </a:lnTo>
                  <a:lnTo>
                    <a:pt x="1189994" y="31049"/>
                  </a:lnTo>
                  <a:lnTo>
                    <a:pt x="1175125" y="31228"/>
                  </a:lnTo>
                  <a:lnTo>
                    <a:pt x="1160319" y="31520"/>
                  </a:lnTo>
                  <a:lnTo>
                    <a:pt x="1145213" y="32248"/>
                  </a:lnTo>
                  <a:lnTo>
                    <a:pt x="1129631" y="33551"/>
                  </a:lnTo>
                  <a:lnTo>
                    <a:pt x="1113567" y="35240"/>
                  </a:lnTo>
                  <a:lnTo>
                    <a:pt x="1097097" y="36912"/>
                  </a:lnTo>
                  <a:lnTo>
                    <a:pt x="1080312" y="38335"/>
                  </a:lnTo>
                  <a:lnTo>
                    <a:pt x="1063294" y="39612"/>
                  </a:lnTo>
                  <a:lnTo>
                    <a:pt x="1046110" y="41075"/>
                  </a:lnTo>
                  <a:lnTo>
                    <a:pt x="1028810" y="42907"/>
                  </a:lnTo>
                  <a:lnTo>
                    <a:pt x="1011430" y="44968"/>
                  </a:lnTo>
                  <a:lnTo>
                    <a:pt x="993996" y="46898"/>
                  </a:lnTo>
                  <a:lnTo>
                    <a:pt x="976520" y="48493"/>
                  </a:lnTo>
                  <a:lnTo>
                    <a:pt x="958850" y="49716"/>
                  </a:lnTo>
                  <a:lnTo>
                    <a:pt x="940689" y="50613"/>
                  </a:lnTo>
                  <a:lnTo>
                    <a:pt x="921915" y="51255"/>
                  </a:lnTo>
                  <a:lnTo>
                    <a:pt x="902730" y="51872"/>
                  </a:lnTo>
                  <a:lnTo>
                    <a:pt x="883544" y="52827"/>
                  </a:lnTo>
                  <a:lnTo>
                    <a:pt x="864597" y="54289"/>
                  </a:lnTo>
                  <a:lnTo>
                    <a:pt x="845788" y="56256"/>
                  </a:lnTo>
                  <a:lnTo>
                    <a:pt x="826787" y="58649"/>
                  </a:lnTo>
                  <a:lnTo>
                    <a:pt x="807406" y="61369"/>
                  </a:lnTo>
                  <a:lnTo>
                    <a:pt x="787456" y="64331"/>
                  </a:lnTo>
                  <a:lnTo>
                    <a:pt x="766685" y="67464"/>
                  </a:lnTo>
                  <a:lnTo>
                    <a:pt x="745043" y="70713"/>
                  </a:lnTo>
                  <a:lnTo>
                    <a:pt x="722795" y="73876"/>
                  </a:lnTo>
                  <a:lnTo>
                    <a:pt x="700407" y="76620"/>
                  </a:lnTo>
                  <a:lnTo>
                    <a:pt x="678164" y="78803"/>
                  </a:lnTo>
                  <a:lnTo>
                    <a:pt x="656161" y="80607"/>
                  </a:lnTo>
                  <a:lnTo>
                    <a:pt x="634395" y="82433"/>
                  </a:lnTo>
                  <a:lnTo>
                    <a:pt x="612822" y="84516"/>
                  </a:lnTo>
                  <a:lnTo>
                    <a:pt x="591232" y="86917"/>
                  </a:lnTo>
                  <a:lnTo>
                    <a:pt x="569277" y="89608"/>
                  </a:lnTo>
                  <a:lnTo>
                    <a:pt x="546800" y="92537"/>
                  </a:lnTo>
                  <a:lnTo>
                    <a:pt x="523975" y="95810"/>
                  </a:lnTo>
                  <a:lnTo>
                    <a:pt x="501190" y="99685"/>
                  </a:lnTo>
                  <a:lnTo>
                    <a:pt x="478673" y="104250"/>
                  </a:lnTo>
                  <a:lnTo>
                    <a:pt x="456315" y="109281"/>
                  </a:lnTo>
                  <a:lnTo>
                    <a:pt x="433778" y="114350"/>
                  </a:lnTo>
                  <a:lnTo>
                    <a:pt x="410878" y="119207"/>
                  </a:lnTo>
                  <a:lnTo>
                    <a:pt x="387753" y="123943"/>
                  </a:lnTo>
                  <a:lnTo>
                    <a:pt x="364761" y="128881"/>
                  </a:lnTo>
                  <a:lnTo>
                    <a:pt x="342109" y="134200"/>
                  </a:lnTo>
                  <a:lnTo>
                    <a:pt x="320000" y="139755"/>
                  </a:lnTo>
                  <a:lnTo>
                    <a:pt x="298693" y="145184"/>
                  </a:lnTo>
                  <a:lnTo>
                    <a:pt x="278260" y="150282"/>
                  </a:lnTo>
                  <a:lnTo>
                    <a:pt x="258928" y="155011"/>
                  </a:lnTo>
                  <a:lnTo>
                    <a:pt x="241158" y="159413"/>
                  </a:lnTo>
                  <a:lnTo>
                    <a:pt x="225068" y="163554"/>
                  </a:lnTo>
                  <a:lnTo>
                    <a:pt x="210912" y="167347"/>
                  </a:lnTo>
                  <a:lnTo>
                    <a:pt x="197860" y="170926"/>
                  </a:lnTo>
                  <a:lnTo>
                    <a:pt x="184764" y="174607"/>
                  </a:lnTo>
                  <a:lnTo>
                    <a:pt x="169493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95268" y="2990098"/>
              <a:ext cx="515794" cy="73695"/>
            </a:xfrm>
            <a:custGeom>
              <a:avLst/>
              <a:gdLst/>
              <a:ahLst/>
              <a:cxnLst/>
              <a:rect l="0" t="0" r="0" b="0"/>
              <a:pathLst>
                <a:path w="515794" h="73695">
                  <a:moveTo>
                    <a:pt x="511094" y="42109"/>
                  </a:moveTo>
                  <a:lnTo>
                    <a:pt x="499292" y="42109"/>
                  </a:lnTo>
                  <a:lnTo>
                    <a:pt x="487523" y="42109"/>
                  </a:lnTo>
                  <a:lnTo>
                    <a:pt x="474624" y="42109"/>
                  </a:lnTo>
                  <a:lnTo>
                    <a:pt x="460430" y="42109"/>
                  </a:lnTo>
                  <a:lnTo>
                    <a:pt x="444805" y="42109"/>
                  </a:lnTo>
                  <a:lnTo>
                    <a:pt x="427839" y="42109"/>
                  </a:lnTo>
                  <a:lnTo>
                    <a:pt x="410083" y="42109"/>
                  </a:lnTo>
                  <a:lnTo>
                    <a:pt x="392411" y="42109"/>
                  </a:lnTo>
                  <a:lnTo>
                    <a:pt x="375297" y="42109"/>
                  </a:lnTo>
                  <a:lnTo>
                    <a:pt x="358368" y="42109"/>
                  </a:lnTo>
                  <a:lnTo>
                    <a:pt x="340638" y="42109"/>
                  </a:lnTo>
                  <a:lnTo>
                    <a:pt x="321606" y="42109"/>
                  </a:lnTo>
                  <a:lnTo>
                    <a:pt x="301737" y="42109"/>
                  </a:lnTo>
                  <a:lnTo>
                    <a:pt x="282152" y="42109"/>
                  </a:lnTo>
                  <a:lnTo>
                    <a:pt x="263481" y="42109"/>
                  </a:lnTo>
                  <a:lnTo>
                    <a:pt x="245367" y="42109"/>
                  </a:lnTo>
                  <a:lnTo>
                    <a:pt x="226771" y="42109"/>
                  </a:lnTo>
                  <a:lnTo>
                    <a:pt x="207117" y="42109"/>
                  </a:lnTo>
                  <a:lnTo>
                    <a:pt x="186475" y="42109"/>
                  </a:lnTo>
                  <a:lnTo>
                    <a:pt x="165300" y="42109"/>
                  </a:lnTo>
                  <a:lnTo>
                    <a:pt x="143940" y="42109"/>
                  </a:lnTo>
                  <a:lnTo>
                    <a:pt x="122731" y="42109"/>
                  </a:lnTo>
                  <a:lnTo>
                    <a:pt x="102045" y="42109"/>
                  </a:lnTo>
                  <a:lnTo>
                    <a:pt x="82030" y="42109"/>
                  </a:lnTo>
                  <a:lnTo>
                    <a:pt x="62812" y="42109"/>
                  </a:lnTo>
                  <a:lnTo>
                    <a:pt x="44586" y="42109"/>
                  </a:lnTo>
                  <a:lnTo>
                    <a:pt x="27400" y="42085"/>
                  </a:lnTo>
                  <a:lnTo>
                    <a:pt x="12566" y="41184"/>
                  </a:lnTo>
                  <a:lnTo>
                    <a:pt x="2986" y="38531"/>
                  </a:lnTo>
                  <a:lnTo>
                    <a:pt x="0" y="34815"/>
                  </a:lnTo>
                  <a:lnTo>
                    <a:pt x="2813" y="30711"/>
                  </a:lnTo>
                  <a:lnTo>
                    <a:pt x="10061" y="26569"/>
                  </a:lnTo>
                  <a:lnTo>
                    <a:pt x="20350" y="22685"/>
                  </a:lnTo>
                  <a:lnTo>
                    <a:pt x="32418" y="19398"/>
                  </a:lnTo>
                  <a:lnTo>
                    <a:pt x="45440" y="16824"/>
                  </a:lnTo>
                  <a:lnTo>
                    <a:pt x="58954" y="14743"/>
                  </a:lnTo>
                  <a:lnTo>
                    <a:pt x="72721" y="12724"/>
                  </a:lnTo>
                  <a:lnTo>
                    <a:pt x="86616" y="10514"/>
                  </a:lnTo>
                  <a:lnTo>
                    <a:pt x="100579" y="8196"/>
                  </a:lnTo>
                  <a:lnTo>
                    <a:pt x="114576" y="6093"/>
                  </a:lnTo>
                  <a:lnTo>
                    <a:pt x="128591" y="4381"/>
                  </a:lnTo>
                  <a:lnTo>
                    <a:pt x="142616" y="3079"/>
                  </a:lnTo>
                  <a:lnTo>
                    <a:pt x="156646" y="2130"/>
                  </a:lnTo>
                  <a:lnTo>
                    <a:pt x="170685" y="1458"/>
                  </a:lnTo>
                  <a:lnTo>
                    <a:pt x="184893" y="989"/>
                  </a:lnTo>
                  <a:lnTo>
                    <a:pt x="199577" y="667"/>
                  </a:lnTo>
                  <a:lnTo>
                    <a:pt x="214863" y="448"/>
                  </a:lnTo>
                  <a:lnTo>
                    <a:pt x="230553" y="299"/>
                  </a:lnTo>
                  <a:lnTo>
                    <a:pt x="246239" y="199"/>
                  </a:lnTo>
                  <a:lnTo>
                    <a:pt x="261679" y="131"/>
                  </a:lnTo>
                  <a:lnTo>
                    <a:pt x="276810" y="86"/>
                  </a:lnTo>
                  <a:lnTo>
                    <a:pt x="291656" y="56"/>
                  </a:lnTo>
                  <a:lnTo>
                    <a:pt x="306272" y="36"/>
                  </a:lnTo>
                  <a:lnTo>
                    <a:pt x="320715" y="22"/>
                  </a:lnTo>
                  <a:lnTo>
                    <a:pt x="335032" y="13"/>
                  </a:lnTo>
                  <a:lnTo>
                    <a:pt x="349262" y="7"/>
                  </a:lnTo>
                  <a:lnTo>
                    <a:pt x="363429" y="3"/>
                  </a:lnTo>
                  <a:lnTo>
                    <a:pt x="377555" y="0"/>
                  </a:lnTo>
                  <a:lnTo>
                    <a:pt x="391647" y="3"/>
                  </a:lnTo>
                  <a:lnTo>
                    <a:pt x="405552" y="175"/>
                  </a:lnTo>
                  <a:lnTo>
                    <a:pt x="418968" y="822"/>
                  </a:lnTo>
                  <a:lnTo>
                    <a:pt x="431776" y="2075"/>
                  </a:lnTo>
                  <a:lnTo>
                    <a:pt x="444173" y="3900"/>
                  </a:lnTo>
                  <a:lnTo>
                    <a:pt x="456570" y="6197"/>
                  </a:lnTo>
                  <a:lnTo>
                    <a:pt x="469206" y="8852"/>
                  </a:lnTo>
                  <a:lnTo>
                    <a:pt x="481982" y="11770"/>
                  </a:lnTo>
                  <a:lnTo>
                    <a:pt x="494566" y="14875"/>
                  </a:lnTo>
                  <a:lnTo>
                    <a:pt x="506684" y="18114"/>
                  </a:lnTo>
                  <a:lnTo>
                    <a:pt x="515140" y="21619"/>
                  </a:lnTo>
                  <a:lnTo>
                    <a:pt x="515793" y="25019"/>
                  </a:lnTo>
                  <a:lnTo>
                    <a:pt x="509393" y="27471"/>
                  </a:lnTo>
                  <a:lnTo>
                    <a:pt x="497619" y="29028"/>
                  </a:lnTo>
                  <a:lnTo>
                    <a:pt x="482423" y="29984"/>
                  </a:lnTo>
                  <a:lnTo>
                    <a:pt x="465866" y="30571"/>
                  </a:lnTo>
                  <a:lnTo>
                    <a:pt x="449179" y="30935"/>
                  </a:lnTo>
                  <a:lnTo>
                    <a:pt x="432706" y="31164"/>
                  </a:lnTo>
                  <a:lnTo>
                    <a:pt x="416261" y="31310"/>
                  </a:lnTo>
                  <a:lnTo>
                    <a:pt x="399676" y="31403"/>
                  </a:lnTo>
                  <a:lnTo>
                    <a:pt x="383059" y="31464"/>
                  </a:lnTo>
                  <a:lnTo>
                    <a:pt x="366724" y="31503"/>
                  </a:lnTo>
                  <a:lnTo>
                    <a:pt x="350832" y="31529"/>
                  </a:lnTo>
                  <a:lnTo>
                    <a:pt x="335223" y="31547"/>
                  </a:lnTo>
                  <a:lnTo>
                    <a:pt x="319521" y="31558"/>
                  </a:lnTo>
                  <a:lnTo>
                    <a:pt x="303516" y="31566"/>
                  </a:lnTo>
                  <a:lnTo>
                    <a:pt x="287326" y="31571"/>
                  </a:lnTo>
                  <a:lnTo>
                    <a:pt x="271297" y="31574"/>
                  </a:lnTo>
                  <a:lnTo>
                    <a:pt x="255619" y="31576"/>
                  </a:lnTo>
                  <a:lnTo>
                    <a:pt x="240157" y="31578"/>
                  </a:lnTo>
                  <a:lnTo>
                    <a:pt x="224556" y="31578"/>
                  </a:lnTo>
                  <a:lnTo>
                    <a:pt x="208619" y="31579"/>
                  </a:lnTo>
                  <a:lnTo>
                    <a:pt x="192476" y="31579"/>
                  </a:lnTo>
                  <a:lnTo>
                    <a:pt x="176478" y="31579"/>
                  </a:lnTo>
                  <a:lnTo>
                    <a:pt x="160824" y="31580"/>
                  </a:lnTo>
                  <a:lnTo>
                    <a:pt x="145550" y="31580"/>
                  </a:lnTo>
                  <a:lnTo>
                    <a:pt x="130606" y="31580"/>
                  </a:lnTo>
                  <a:lnTo>
                    <a:pt x="115916" y="31580"/>
                  </a:lnTo>
                  <a:lnTo>
                    <a:pt x="101083" y="31580"/>
                  </a:lnTo>
                  <a:lnTo>
                    <a:pt x="85440" y="31580"/>
                  </a:lnTo>
                  <a:lnTo>
                    <a:pt x="68694" y="31580"/>
                  </a:lnTo>
                  <a:lnTo>
                    <a:pt x="51208" y="31580"/>
                  </a:lnTo>
                  <a:lnTo>
                    <a:pt x="33777" y="31580"/>
                  </a:lnTo>
                  <a:lnTo>
                    <a:pt x="16990" y="31580"/>
                  </a:lnTo>
                  <a:lnTo>
                    <a:pt x="5197" y="31580"/>
                  </a:lnTo>
                  <a:lnTo>
                    <a:pt x="2902" y="31580"/>
                  </a:lnTo>
                  <a:lnTo>
                    <a:pt x="7237" y="31580"/>
                  </a:lnTo>
                  <a:lnTo>
                    <a:pt x="15451" y="31580"/>
                  </a:lnTo>
                  <a:lnTo>
                    <a:pt x="25931" y="31580"/>
                  </a:lnTo>
                  <a:lnTo>
                    <a:pt x="37757" y="31585"/>
                  </a:lnTo>
                  <a:lnTo>
                    <a:pt x="50400" y="31757"/>
                  </a:lnTo>
                  <a:lnTo>
                    <a:pt x="63547" y="32406"/>
                  </a:lnTo>
                  <a:lnTo>
                    <a:pt x="77015" y="33659"/>
                  </a:lnTo>
                  <a:lnTo>
                    <a:pt x="90852" y="35485"/>
                  </a:lnTo>
                  <a:lnTo>
                    <a:pt x="105294" y="37781"/>
                  </a:lnTo>
                  <a:lnTo>
                    <a:pt x="120415" y="40437"/>
                  </a:lnTo>
                  <a:lnTo>
                    <a:pt x="135827" y="43356"/>
                  </a:lnTo>
                  <a:lnTo>
                    <a:pt x="150795" y="46460"/>
                  </a:lnTo>
                  <a:lnTo>
                    <a:pt x="164936" y="49694"/>
                  </a:lnTo>
                  <a:lnTo>
                    <a:pt x="178210" y="53017"/>
                  </a:lnTo>
                  <a:lnTo>
                    <a:pt x="190739" y="56402"/>
                  </a:lnTo>
                  <a:lnTo>
                    <a:pt x="202672" y="59822"/>
                  </a:lnTo>
                  <a:lnTo>
                    <a:pt x="213707" y="63115"/>
                  </a:lnTo>
                  <a:lnTo>
                    <a:pt x="224169" y="66296"/>
                  </a:lnTo>
                  <a:lnTo>
                    <a:pt x="234980" y="69644"/>
                  </a:lnTo>
                  <a:lnTo>
                    <a:pt x="247882" y="736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63212" y="133081"/>
            <a:ext cx="4353212" cy="751313"/>
            <a:chOff x="263212" y="133081"/>
            <a:chExt cx="4353212" cy="751313"/>
          </a:xfrm>
        </p:grpSpPr>
        <p:sp>
          <p:nvSpPr>
            <p:cNvPr id="2" name="Freeform 1"/>
            <p:cNvSpPr/>
            <p:nvPr/>
          </p:nvSpPr>
          <p:spPr>
            <a:xfrm>
              <a:off x="265925" y="133081"/>
              <a:ext cx="207858" cy="572329"/>
            </a:xfrm>
            <a:custGeom>
              <a:avLst/>
              <a:gdLst/>
              <a:ahLst/>
              <a:cxnLst/>
              <a:rect l="0" t="0" r="0" b="0"/>
              <a:pathLst>
                <a:path w="207858" h="572329">
                  <a:moveTo>
                    <a:pt x="7815" y="572328"/>
                  </a:moveTo>
                  <a:lnTo>
                    <a:pt x="4949" y="563393"/>
                  </a:lnTo>
                  <a:lnTo>
                    <a:pt x="2807" y="553766"/>
                  </a:lnTo>
                  <a:lnTo>
                    <a:pt x="1208" y="542474"/>
                  </a:lnTo>
                  <a:lnTo>
                    <a:pt x="201" y="529633"/>
                  </a:lnTo>
                  <a:lnTo>
                    <a:pt x="0" y="515505"/>
                  </a:lnTo>
                  <a:lnTo>
                    <a:pt x="651" y="500380"/>
                  </a:lnTo>
                  <a:lnTo>
                    <a:pt x="1890" y="484519"/>
                  </a:lnTo>
                  <a:lnTo>
                    <a:pt x="3254" y="468131"/>
                  </a:lnTo>
                  <a:lnTo>
                    <a:pt x="4463" y="451378"/>
                  </a:lnTo>
                  <a:lnTo>
                    <a:pt x="5425" y="434539"/>
                  </a:lnTo>
                  <a:lnTo>
                    <a:pt x="6145" y="418001"/>
                  </a:lnTo>
                  <a:lnTo>
                    <a:pt x="6664" y="401941"/>
                  </a:lnTo>
                  <a:lnTo>
                    <a:pt x="7029" y="386036"/>
                  </a:lnTo>
                  <a:lnTo>
                    <a:pt x="7282" y="369597"/>
                  </a:lnTo>
                  <a:lnTo>
                    <a:pt x="7455" y="352281"/>
                  </a:lnTo>
                  <a:lnTo>
                    <a:pt x="7573" y="334396"/>
                  </a:lnTo>
                  <a:lnTo>
                    <a:pt x="7653" y="316689"/>
                  </a:lnTo>
                  <a:lnTo>
                    <a:pt x="7706" y="299578"/>
                  </a:lnTo>
                  <a:lnTo>
                    <a:pt x="7743" y="282664"/>
                  </a:lnTo>
                  <a:lnTo>
                    <a:pt x="7767" y="264949"/>
                  </a:lnTo>
                  <a:lnTo>
                    <a:pt x="7783" y="245918"/>
                  </a:lnTo>
                  <a:lnTo>
                    <a:pt x="7794" y="225541"/>
                  </a:lnTo>
                  <a:lnTo>
                    <a:pt x="7801" y="204019"/>
                  </a:lnTo>
                  <a:lnTo>
                    <a:pt x="7810" y="181617"/>
                  </a:lnTo>
                  <a:lnTo>
                    <a:pt x="7986" y="158895"/>
                  </a:lnTo>
                  <a:lnTo>
                    <a:pt x="8637" y="136654"/>
                  </a:lnTo>
                  <a:lnTo>
                    <a:pt x="9892" y="115300"/>
                  </a:lnTo>
                  <a:lnTo>
                    <a:pt x="11718" y="95032"/>
                  </a:lnTo>
                  <a:lnTo>
                    <a:pt x="14015" y="76027"/>
                  </a:lnTo>
                  <a:lnTo>
                    <a:pt x="16676" y="58250"/>
                  </a:lnTo>
                  <a:lnTo>
                    <a:pt x="19768" y="41836"/>
                  </a:lnTo>
                  <a:lnTo>
                    <a:pt x="23521" y="27168"/>
                  </a:lnTo>
                  <a:lnTo>
                    <a:pt x="28021" y="14339"/>
                  </a:lnTo>
                  <a:lnTo>
                    <a:pt x="33641" y="4582"/>
                  </a:lnTo>
                  <a:lnTo>
                    <a:pt x="40041" y="0"/>
                  </a:lnTo>
                  <a:lnTo>
                    <a:pt x="45849" y="490"/>
                  </a:lnTo>
                  <a:lnTo>
                    <a:pt x="50873" y="4628"/>
                  </a:lnTo>
                  <a:lnTo>
                    <a:pt x="55329" y="11115"/>
                  </a:lnTo>
                  <a:lnTo>
                    <a:pt x="59427" y="19072"/>
                  </a:lnTo>
                  <a:lnTo>
                    <a:pt x="63305" y="27951"/>
                  </a:lnTo>
                  <a:lnTo>
                    <a:pt x="67052" y="37426"/>
                  </a:lnTo>
                  <a:lnTo>
                    <a:pt x="70884" y="47778"/>
                  </a:lnTo>
                  <a:lnTo>
                    <a:pt x="75138" y="59796"/>
                  </a:lnTo>
                  <a:lnTo>
                    <a:pt x="79959" y="73776"/>
                  </a:lnTo>
                  <a:lnTo>
                    <a:pt x="85162" y="89237"/>
                  </a:lnTo>
                  <a:lnTo>
                    <a:pt x="90347" y="105228"/>
                  </a:lnTo>
                  <a:lnTo>
                    <a:pt x="95277" y="121126"/>
                  </a:lnTo>
                  <a:lnTo>
                    <a:pt x="99891" y="136528"/>
                  </a:lnTo>
                  <a:lnTo>
                    <a:pt x="104216" y="151090"/>
                  </a:lnTo>
                  <a:lnTo>
                    <a:pt x="108309" y="164731"/>
                  </a:lnTo>
                  <a:lnTo>
                    <a:pt x="112227" y="177550"/>
                  </a:lnTo>
                  <a:lnTo>
                    <a:pt x="116018" y="189713"/>
                  </a:lnTo>
                  <a:lnTo>
                    <a:pt x="119720" y="201390"/>
                  </a:lnTo>
                  <a:lnTo>
                    <a:pt x="123361" y="212881"/>
                  </a:lnTo>
                  <a:lnTo>
                    <a:pt x="126958" y="224597"/>
                  </a:lnTo>
                  <a:lnTo>
                    <a:pt x="130527" y="236754"/>
                  </a:lnTo>
                  <a:lnTo>
                    <a:pt x="134077" y="249700"/>
                  </a:lnTo>
                  <a:lnTo>
                    <a:pt x="137613" y="263988"/>
                  </a:lnTo>
                  <a:lnTo>
                    <a:pt x="141140" y="279782"/>
                  </a:lnTo>
                  <a:lnTo>
                    <a:pt x="144662" y="296609"/>
                  </a:lnTo>
                  <a:lnTo>
                    <a:pt x="148179" y="313588"/>
                  </a:lnTo>
                  <a:lnTo>
                    <a:pt x="151694" y="330194"/>
                  </a:lnTo>
                  <a:lnTo>
                    <a:pt x="155207" y="346427"/>
                  </a:lnTo>
                  <a:lnTo>
                    <a:pt x="158719" y="362619"/>
                  </a:lnTo>
                  <a:lnTo>
                    <a:pt x="162235" y="378982"/>
                  </a:lnTo>
                  <a:lnTo>
                    <a:pt x="165918" y="395260"/>
                  </a:lnTo>
                  <a:lnTo>
                    <a:pt x="170077" y="410824"/>
                  </a:lnTo>
                  <a:lnTo>
                    <a:pt x="174835" y="425367"/>
                  </a:lnTo>
                  <a:lnTo>
                    <a:pt x="180048" y="438845"/>
                  </a:lnTo>
                  <a:lnTo>
                    <a:pt x="186001" y="452841"/>
                  </a:lnTo>
                  <a:lnTo>
                    <a:pt x="194338" y="470817"/>
                  </a:lnTo>
                  <a:lnTo>
                    <a:pt x="207857" y="4986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4948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1" y="1999"/>
                  </a:lnTo>
                  <a:lnTo>
                    <a:pt x="104284" y="3686"/>
                  </a:lnTo>
                  <a:lnTo>
                    <a:pt x="92644" y="5354"/>
                  </a:lnTo>
                  <a:lnTo>
                    <a:pt x="79762" y="6772"/>
                  </a:lnTo>
                  <a:lnTo>
                    <a:pt x="66089" y="8074"/>
                  </a:lnTo>
                  <a:lnTo>
                    <a:pt x="51040" y="9907"/>
                  </a:lnTo>
                  <a:lnTo>
                    <a:pt x="31051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5896" y="189512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67" y="11937"/>
                  </a:lnTo>
                  <a:lnTo>
                    <a:pt x="707" y="24986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4" y="75347"/>
                  </a:lnTo>
                  <a:lnTo>
                    <a:pt x="6772" y="92643"/>
                  </a:lnTo>
                  <a:lnTo>
                    <a:pt x="8043" y="109289"/>
                  </a:lnTo>
                  <a:lnTo>
                    <a:pt x="9502" y="125286"/>
                  </a:lnTo>
                  <a:lnTo>
                    <a:pt x="11334" y="140739"/>
                  </a:lnTo>
                  <a:lnTo>
                    <a:pt x="13566" y="155775"/>
                  </a:lnTo>
                  <a:lnTo>
                    <a:pt x="16142" y="170505"/>
                  </a:lnTo>
                  <a:lnTo>
                    <a:pt x="18985" y="185026"/>
                  </a:lnTo>
                  <a:lnTo>
                    <a:pt x="21860" y="199733"/>
                  </a:lnTo>
                  <a:lnTo>
                    <a:pt x="24404" y="215285"/>
                  </a:lnTo>
                  <a:lnTo>
                    <a:pt x="26448" y="231963"/>
                  </a:lnTo>
                  <a:lnTo>
                    <a:pt x="28159" y="249233"/>
                  </a:lnTo>
                  <a:lnTo>
                    <a:pt x="29921" y="265985"/>
                  </a:lnTo>
                  <a:lnTo>
                    <a:pt x="31957" y="281629"/>
                  </a:lnTo>
                  <a:lnTo>
                    <a:pt x="34156" y="296402"/>
                  </a:lnTo>
                  <a:lnTo>
                    <a:pt x="36179" y="311076"/>
                  </a:lnTo>
                  <a:lnTo>
                    <a:pt x="37837" y="326130"/>
                  </a:lnTo>
                  <a:lnTo>
                    <a:pt x="39103" y="341546"/>
                  </a:lnTo>
                  <a:lnTo>
                    <a:pt x="40027" y="356989"/>
                  </a:lnTo>
                  <a:lnTo>
                    <a:pt x="40688" y="372229"/>
                  </a:lnTo>
                  <a:lnTo>
                    <a:pt x="41348" y="386980"/>
                  </a:lnTo>
                  <a:lnTo>
                    <a:pt x="42615" y="402493"/>
                  </a:lnTo>
                  <a:lnTo>
                    <a:pt x="45719" y="422362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3295" y="178984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2867" y="9002"/>
                  </a:lnTo>
                  <a:lnTo>
                    <a:pt x="5009" y="19270"/>
                  </a:lnTo>
                  <a:lnTo>
                    <a:pt x="6612" y="31849"/>
                  </a:lnTo>
                  <a:lnTo>
                    <a:pt x="7792" y="46203"/>
                  </a:lnTo>
                  <a:lnTo>
                    <a:pt x="8641" y="61351"/>
                  </a:lnTo>
                  <a:lnTo>
                    <a:pt x="9243" y="76631"/>
                  </a:lnTo>
                  <a:lnTo>
                    <a:pt x="9830" y="91593"/>
                  </a:lnTo>
                  <a:lnTo>
                    <a:pt x="10762" y="105846"/>
                  </a:lnTo>
                  <a:lnTo>
                    <a:pt x="12205" y="119278"/>
                  </a:lnTo>
                  <a:lnTo>
                    <a:pt x="13988" y="132125"/>
                  </a:lnTo>
                  <a:lnTo>
                    <a:pt x="15724" y="144838"/>
                  </a:lnTo>
                  <a:lnTo>
                    <a:pt x="17187" y="157698"/>
                  </a:lnTo>
                  <a:lnTo>
                    <a:pt x="18319" y="170796"/>
                  </a:lnTo>
                  <a:lnTo>
                    <a:pt x="19154" y="184130"/>
                  </a:lnTo>
                  <a:lnTo>
                    <a:pt x="19750" y="197669"/>
                  </a:lnTo>
                  <a:lnTo>
                    <a:pt x="20166" y="211695"/>
                  </a:lnTo>
                  <a:lnTo>
                    <a:pt x="20454" y="226782"/>
                  </a:lnTo>
                  <a:lnTo>
                    <a:pt x="20650" y="243157"/>
                  </a:lnTo>
                  <a:lnTo>
                    <a:pt x="20784" y="260730"/>
                  </a:lnTo>
                  <a:lnTo>
                    <a:pt x="20874" y="279283"/>
                  </a:lnTo>
                  <a:lnTo>
                    <a:pt x="20934" y="298572"/>
                  </a:lnTo>
                  <a:lnTo>
                    <a:pt x="20975" y="318065"/>
                  </a:lnTo>
                  <a:lnTo>
                    <a:pt x="21002" y="336992"/>
                  </a:lnTo>
                  <a:lnTo>
                    <a:pt x="21020" y="354971"/>
                  </a:lnTo>
                  <a:lnTo>
                    <a:pt x="21032" y="371963"/>
                  </a:lnTo>
                  <a:lnTo>
                    <a:pt x="21042" y="390063"/>
                  </a:lnTo>
                  <a:lnTo>
                    <a:pt x="21050" y="414211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1005" y="147168"/>
              <a:ext cx="201585" cy="507538"/>
            </a:xfrm>
            <a:custGeom>
              <a:avLst/>
              <a:gdLst/>
              <a:ahLst/>
              <a:cxnLst/>
              <a:rect l="0" t="0" r="0" b="0"/>
              <a:pathLst>
                <a:path w="201585" h="507538">
                  <a:moveTo>
                    <a:pt x="28715" y="137101"/>
                  </a:moveTo>
                  <a:lnTo>
                    <a:pt x="25915" y="146036"/>
                  </a:lnTo>
                  <a:lnTo>
                    <a:pt x="24413" y="155663"/>
                  </a:lnTo>
                  <a:lnTo>
                    <a:pt x="24107" y="166960"/>
                  </a:lnTo>
                  <a:lnTo>
                    <a:pt x="24786" y="179973"/>
                  </a:lnTo>
                  <a:lnTo>
                    <a:pt x="26254" y="194749"/>
                  </a:lnTo>
                  <a:lnTo>
                    <a:pt x="28318" y="211127"/>
                  </a:lnTo>
                  <a:lnTo>
                    <a:pt x="30655" y="228814"/>
                  </a:lnTo>
                  <a:lnTo>
                    <a:pt x="32829" y="247499"/>
                  </a:lnTo>
                  <a:lnTo>
                    <a:pt x="34618" y="266912"/>
                  </a:lnTo>
                  <a:lnTo>
                    <a:pt x="35986" y="286843"/>
                  </a:lnTo>
                  <a:lnTo>
                    <a:pt x="36985" y="307133"/>
                  </a:lnTo>
                  <a:lnTo>
                    <a:pt x="37695" y="327667"/>
                  </a:lnTo>
                  <a:lnTo>
                    <a:pt x="38190" y="348203"/>
                  </a:lnTo>
                  <a:lnTo>
                    <a:pt x="38531" y="368377"/>
                  </a:lnTo>
                  <a:lnTo>
                    <a:pt x="38763" y="388023"/>
                  </a:lnTo>
                  <a:lnTo>
                    <a:pt x="38921" y="407149"/>
                  </a:lnTo>
                  <a:lnTo>
                    <a:pt x="39027" y="425839"/>
                  </a:lnTo>
                  <a:lnTo>
                    <a:pt x="39094" y="444184"/>
                  </a:lnTo>
                  <a:lnTo>
                    <a:pt x="38969" y="461946"/>
                  </a:lnTo>
                  <a:lnTo>
                    <a:pt x="38353" y="478581"/>
                  </a:lnTo>
                  <a:lnTo>
                    <a:pt x="37118" y="493797"/>
                  </a:lnTo>
                  <a:lnTo>
                    <a:pt x="35225" y="504666"/>
                  </a:lnTo>
                  <a:lnTo>
                    <a:pt x="33107" y="507537"/>
                  </a:lnTo>
                  <a:lnTo>
                    <a:pt x="31509" y="503667"/>
                  </a:lnTo>
                  <a:lnTo>
                    <a:pt x="30467" y="495142"/>
                  </a:lnTo>
                  <a:lnTo>
                    <a:pt x="29647" y="483866"/>
                  </a:lnTo>
                  <a:lnTo>
                    <a:pt x="28596" y="471518"/>
                  </a:lnTo>
                  <a:lnTo>
                    <a:pt x="27095" y="459040"/>
                  </a:lnTo>
                  <a:lnTo>
                    <a:pt x="25283" y="446331"/>
                  </a:lnTo>
                  <a:lnTo>
                    <a:pt x="23532" y="432562"/>
                  </a:lnTo>
                  <a:lnTo>
                    <a:pt x="22059" y="417313"/>
                  </a:lnTo>
                  <a:lnTo>
                    <a:pt x="20750" y="400452"/>
                  </a:lnTo>
                  <a:lnTo>
                    <a:pt x="19265" y="381907"/>
                  </a:lnTo>
                  <a:lnTo>
                    <a:pt x="17420" y="361832"/>
                  </a:lnTo>
                  <a:lnTo>
                    <a:pt x="15350" y="340670"/>
                  </a:lnTo>
                  <a:lnTo>
                    <a:pt x="13414" y="319027"/>
                  </a:lnTo>
                  <a:lnTo>
                    <a:pt x="11810" y="297304"/>
                  </a:lnTo>
                  <a:lnTo>
                    <a:pt x="10411" y="276162"/>
                  </a:lnTo>
                  <a:lnTo>
                    <a:pt x="8865" y="256571"/>
                  </a:lnTo>
                  <a:lnTo>
                    <a:pt x="6978" y="238904"/>
                  </a:lnTo>
                  <a:lnTo>
                    <a:pt x="4879" y="222549"/>
                  </a:lnTo>
                  <a:lnTo>
                    <a:pt x="2925" y="206256"/>
                  </a:lnTo>
                  <a:lnTo>
                    <a:pt x="1317" y="189287"/>
                  </a:lnTo>
                  <a:lnTo>
                    <a:pt x="255" y="171596"/>
                  </a:lnTo>
                  <a:lnTo>
                    <a:pt x="0" y="153554"/>
                  </a:lnTo>
                  <a:lnTo>
                    <a:pt x="610" y="135450"/>
                  </a:lnTo>
                  <a:lnTo>
                    <a:pt x="1988" y="117579"/>
                  </a:lnTo>
                  <a:lnTo>
                    <a:pt x="3976" y="100288"/>
                  </a:lnTo>
                  <a:lnTo>
                    <a:pt x="6426" y="83711"/>
                  </a:lnTo>
                  <a:lnTo>
                    <a:pt x="9374" y="68125"/>
                  </a:lnTo>
                  <a:lnTo>
                    <a:pt x="13031" y="54023"/>
                  </a:lnTo>
                  <a:lnTo>
                    <a:pt x="17458" y="41541"/>
                  </a:lnTo>
                  <a:lnTo>
                    <a:pt x="22736" y="30666"/>
                  </a:lnTo>
                  <a:lnTo>
                    <a:pt x="29036" y="21416"/>
                  </a:lnTo>
                  <a:lnTo>
                    <a:pt x="36360" y="13645"/>
                  </a:lnTo>
                  <a:lnTo>
                    <a:pt x="44889" y="7407"/>
                  </a:lnTo>
                  <a:lnTo>
                    <a:pt x="55050" y="3032"/>
                  </a:lnTo>
                  <a:lnTo>
                    <a:pt x="66920" y="539"/>
                  </a:lnTo>
                  <a:lnTo>
                    <a:pt x="80129" y="0"/>
                  </a:lnTo>
                  <a:lnTo>
                    <a:pt x="94058" y="1682"/>
                  </a:lnTo>
                  <a:lnTo>
                    <a:pt x="108267" y="5519"/>
                  </a:lnTo>
                  <a:lnTo>
                    <a:pt x="122212" y="11179"/>
                  </a:lnTo>
                  <a:lnTo>
                    <a:pt x="135189" y="18258"/>
                  </a:lnTo>
                  <a:lnTo>
                    <a:pt x="146911" y="26390"/>
                  </a:lnTo>
                  <a:lnTo>
                    <a:pt x="157441" y="35440"/>
                  </a:lnTo>
                  <a:lnTo>
                    <a:pt x="166990" y="45492"/>
                  </a:lnTo>
                  <a:lnTo>
                    <a:pt x="175780" y="56512"/>
                  </a:lnTo>
                  <a:lnTo>
                    <a:pt x="183686" y="68352"/>
                  </a:lnTo>
                  <a:lnTo>
                    <a:pt x="190254" y="80831"/>
                  </a:lnTo>
                  <a:lnTo>
                    <a:pt x="195336" y="93783"/>
                  </a:lnTo>
                  <a:lnTo>
                    <a:pt x="198920" y="107075"/>
                  </a:lnTo>
                  <a:lnTo>
                    <a:pt x="200959" y="120604"/>
                  </a:lnTo>
                  <a:lnTo>
                    <a:pt x="201584" y="134293"/>
                  </a:lnTo>
                  <a:lnTo>
                    <a:pt x="200886" y="147925"/>
                  </a:lnTo>
                  <a:lnTo>
                    <a:pt x="198830" y="161158"/>
                  </a:lnTo>
                  <a:lnTo>
                    <a:pt x="195520" y="173834"/>
                  </a:lnTo>
                  <a:lnTo>
                    <a:pt x="191011" y="185803"/>
                  </a:lnTo>
                  <a:lnTo>
                    <a:pt x="185236" y="196849"/>
                  </a:lnTo>
                  <a:lnTo>
                    <a:pt x="178277" y="206942"/>
                  </a:lnTo>
                  <a:lnTo>
                    <a:pt x="170333" y="216042"/>
                  </a:lnTo>
                  <a:lnTo>
                    <a:pt x="161631" y="224017"/>
                  </a:lnTo>
                  <a:lnTo>
                    <a:pt x="152371" y="230902"/>
                  </a:lnTo>
                  <a:lnTo>
                    <a:pt x="142713" y="236867"/>
                  </a:lnTo>
                  <a:lnTo>
                    <a:pt x="132778" y="242116"/>
                  </a:lnTo>
                  <a:lnTo>
                    <a:pt x="122655" y="246831"/>
                  </a:lnTo>
                  <a:lnTo>
                    <a:pt x="112476" y="251013"/>
                  </a:lnTo>
                  <a:lnTo>
                    <a:pt x="101210" y="254897"/>
                  </a:lnTo>
                  <a:lnTo>
                    <a:pt x="85633" y="258827"/>
                  </a:lnTo>
                  <a:lnTo>
                    <a:pt x="60300" y="2634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9732" y="435810"/>
              <a:ext cx="153730" cy="201713"/>
            </a:xfrm>
            <a:custGeom>
              <a:avLst/>
              <a:gdLst/>
              <a:ahLst/>
              <a:cxnLst/>
              <a:rect l="0" t="0" r="0" b="0"/>
              <a:pathLst>
                <a:path w="153730" h="201713">
                  <a:moveTo>
                    <a:pt x="6330" y="80086"/>
                  </a:moveTo>
                  <a:lnTo>
                    <a:pt x="9264" y="91754"/>
                  </a:lnTo>
                  <a:lnTo>
                    <a:pt x="12046" y="102243"/>
                  </a:lnTo>
                  <a:lnTo>
                    <a:pt x="14941" y="112554"/>
                  </a:lnTo>
                  <a:lnTo>
                    <a:pt x="17808" y="123201"/>
                  </a:lnTo>
                  <a:lnTo>
                    <a:pt x="20325" y="134841"/>
                  </a:lnTo>
                  <a:lnTo>
                    <a:pt x="22340" y="147728"/>
                  </a:lnTo>
                  <a:lnTo>
                    <a:pt x="24026" y="161462"/>
                  </a:lnTo>
                  <a:lnTo>
                    <a:pt x="25769" y="175216"/>
                  </a:lnTo>
                  <a:lnTo>
                    <a:pt x="27767" y="188428"/>
                  </a:lnTo>
                  <a:lnTo>
                    <a:pt x="29119" y="198393"/>
                  </a:lnTo>
                  <a:lnTo>
                    <a:pt x="28759" y="201712"/>
                  </a:lnTo>
                  <a:lnTo>
                    <a:pt x="27218" y="199175"/>
                  </a:lnTo>
                  <a:lnTo>
                    <a:pt x="24970" y="192745"/>
                  </a:lnTo>
                  <a:lnTo>
                    <a:pt x="22282" y="184155"/>
                  </a:lnTo>
                  <a:lnTo>
                    <a:pt x="19311" y="174477"/>
                  </a:lnTo>
                  <a:lnTo>
                    <a:pt x="16157" y="164120"/>
                  </a:lnTo>
                  <a:lnTo>
                    <a:pt x="12883" y="153060"/>
                  </a:lnTo>
                  <a:lnTo>
                    <a:pt x="9534" y="141299"/>
                  </a:lnTo>
                  <a:lnTo>
                    <a:pt x="6301" y="128932"/>
                  </a:lnTo>
                  <a:lnTo>
                    <a:pt x="3509" y="116084"/>
                  </a:lnTo>
                  <a:lnTo>
                    <a:pt x="1308" y="102882"/>
                  </a:lnTo>
                  <a:lnTo>
                    <a:pt x="0" y="89590"/>
                  </a:lnTo>
                  <a:lnTo>
                    <a:pt x="104" y="76592"/>
                  </a:lnTo>
                  <a:lnTo>
                    <a:pt x="1775" y="64082"/>
                  </a:lnTo>
                  <a:lnTo>
                    <a:pt x="5016" y="52395"/>
                  </a:lnTo>
                  <a:lnTo>
                    <a:pt x="9859" y="42070"/>
                  </a:lnTo>
                  <a:lnTo>
                    <a:pt x="16157" y="33276"/>
                  </a:lnTo>
                  <a:lnTo>
                    <a:pt x="23808" y="25861"/>
                  </a:lnTo>
                  <a:lnTo>
                    <a:pt x="32839" y="19557"/>
                  </a:lnTo>
                  <a:lnTo>
                    <a:pt x="43133" y="14094"/>
                  </a:lnTo>
                  <a:lnTo>
                    <a:pt x="54468" y="9405"/>
                  </a:lnTo>
                  <a:lnTo>
                    <a:pt x="66599" y="5619"/>
                  </a:lnTo>
                  <a:lnTo>
                    <a:pt x="79306" y="2740"/>
                  </a:lnTo>
                  <a:lnTo>
                    <a:pt x="92196" y="829"/>
                  </a:lnTo>
                  <a:lnTo>
                    <a:pt x="106182" y="0"/>
                  </a:lnTo>
                  <a:lnTo>
                    <a:pt x="124723" y="1297"/>
                  </a:lnTo>
                  <a:lnTo>
                    <a:pt x="153729" y="63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1211" y="473782"/>
              <a:ext cx="135701" cy="172627"/>
            </a:xfrm>
            <a:custGeom>
              <a:avLst/>
              <a:gdLst/>
              <a:ahLst/>
              <a:cxnLst/>
              <a:rect l="0" t="0" r="0" b="0"/>
              <a:pathLst>
                <a:path w="135701" h="172627">
                  <a:moveTo>
                    <a:pt x="98063" y="0"/>
                  </a:moveTo>
                  <a:lnTo>
                    <a:pt x="89262" y="3001"/>
                  </a:lnTo>
                  <a:lnTo>
                    <a:pt x="80915" y="6423"/>
                  </a:lnTo>
                  <a:lnTo>
                    <a:pt x="72221" y="10619"/>
                  </a:lnTo>
                  <a:lnTo>
                    <a:pt x="63273" y="15519"/>
                  </a:lnTo>
                  <a:lnTo>
                    <a:pt x="54426" y="21001"/>
                  </a:lnTo>
                  <a:lnTo>
                    <a:pt x="45887" y="26936"/>
                  </a:lnTo>
                  <a:lnTo>
                    <a:pt x="37699" y="33370"/>
                  </a:lnTo>
                  <a:lnTo>
                    <a:pt x="29821" y="40517"/>
                  </a:lnTo>
                  <a:lnTo>
                    <a:pt x="22200" y="48444"/>
                  </a:lnTo>
                  <a:lnTo>
                    <a:pt x="15100" y="57393"/>
                  </a:lnTo>
                  <a:lnTo>
                    <a:pt x="9083" y="67843"/>
                  </a:lnTo>
                  <a:lnTo>
                    <a:pt x="4379" y="79907"/>
                  </a:lnTo>
                  <a:lnTo>
                    <a:pt x="1221" y="93076"/>
                  </a:lnTo>
                  <a:lnTo>
                    <a:pt x="0" y="106447"/>
                  </a:lnTo>
                  <a:lnTo>
                    <a:pt x="742" y="119464"/>
                  </a:lnTo>
                  <a:lnTo>
                    <a:pt x="3342" y="131624"/>
                  </a:lnTo>
                  <a:lnTo>
                    <a:pt x="7745" y="142332"/>
                  </a:lnTo>
                  <a:lnTo>
                    <a:pt x="13746" y="151412"/>
                  </a:lnTo>
                  <a:lnTo>
                    <a:pt x="21196" y="158863"/>
                  </a:lnTo>
                  <a:lnTo>
                    <a:pt x="30091" y="164667"/>
                  </a:lnTo>
                  <a:lnTo>
                    <a:pt x="40285" y="168975"/>
                  </a:lnTo>
                  <a:lnTo>
                    <a:pt x="51213" y="171737"/>
                  </a:lnTo>
                  <a:lnTo>
                    <a:pt x="62007" y="172626"/>
                  </a:lnTo>
                  <a:lnTo>
                    <a:pt x="72189" y="171633"/>
                  </a:lnTo>
                  <a:lnTo>
                    <a:pt x="81651" y="169019"/>
                  </a:lnTo>
                  <a:lnTo>
                    <a:pt x="90466" y="165132"/>
                  </a:lnTo>
                  <a:lnTo>
                    <a:pt x="98762" y="160292"/>
                  </a:lnTo>
                  <a:lnTo>
                    <a:pt x="106503" y="154604"/>
                  </a:lnTo>
                  <a:lnTo>
                    <a:pt x="113491" y="147962"/>
                  </a:lnTo>
                  <a:lnTo>
                    <a:pt x="119674" y="140381"/>
                  </a:lnTo>
                  <a:lnTo>
                    <a:pt x="124980" y="131833"/>
                  </a:lnTo>
                  <a:lnTo>
                    <a:pt x="129248" y="122185"/>
                  </a:lnTo>
                  <a:lnTo>
                    <a:pt x="132483" y="111473"/>
                  </a:lnTo>
                  <a:lnTo>
                    <a:pt x="134672" y="100025"/>
                  </a:lnTo>
                  <a:lnTo>
                    <a:pt x="135700" y="88348"/>
                  </a:lnTo>
                  <a:lnTo>
                    <a:pt x="135611" y="76761"/>
                  </a:lnTo>
                  <a:lnTo>
                    <a:pt x="134416" y="65541"/>
                  </a:lnTo>
                  <a:lnTo>
                    <a:pt x="132019" y="55006"/>
                  </a:lnTo>
                  <a:lnTo>
                    <a:pt x="128481" y="45261"/>
                  </a:lnTo>
                  <a:lnTo>
                    <a:pt x="123910" y="36337"/>
                  </a:lnTo>
                  <a:lnTo>
                    <a:pt x="117722" y="27318"/>
                  </a:lnTo>
                  <a:lnTo>
                    <a:pt x="107138" y="16292"/>
                  </a:lnTo>
                  <a:lnTo>
                    <a:pt x="875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465737"/>
              <a:ext cx="216838" cy="418657"/>
            </a:xfrm>
            <a:custGeom>
              <a:avLst/>
              <a:gdLst/>
              <a:ahLst/>
              <a:cxnLst/>
              <a:rect l="0" t="0" r="0" b="0"/>
              <a:pathLst>
                <a:path w="216838" h="418657">
                  <a:moveTo>
                    <a:pt x="115813" y="155444"/>
                  </a:moveTo>
                  <a:lnTo>
                    <a:pt x="121681" y="149576"/>
                  </a:lnTo>
                  <a:lnTo>
                    <a:pt x="127246" y="144012"/>
                  </a:lnTo>
                  <a:lnTo>
                    <a:pt x="133040" y="138204"/>
                  </a:lnTo>
                  <a:lnTo>
                    <a:pt x="138948" y="131777"/>
                  </a:lnTo>
                  <a:lnTo>
                    <a:pt x="144629" y="124151"/>
                  </a:lnTo>
                  <a:lnTo>
                    <a:pt x="149900" y="115112"/>
                  </a:lnTo>
                  <a:lnTo>
                    <a:pt x="154577" y="104612"/>
                  </a:lnTo>
                  <a:lnTo>
                    <a:pt x="158415" y="92588"/>
                  </a:lnTo>
                  <a:lnTo>
                    <a:pt x="161354" y="79179"/>
                  </a:lnTo>
                  <a:lnTo>
                    <a:pt x="163174" y="65125"/>
                  </a:lnTo>
                  <a:lnTo>
                    <a:pt x="163422" y="51620"/>
                  </a:lnTo>
                  <a:lnTo>
                    <a:pt x="161990" y="39291"/>
                  </a:lnTo>
                  <a:lnTo>
                    <a:pt x="158910" y="28390"/>
                  </a:lnTo>
                  <a:lnTo>
                    <a:pt x="154177" y="19058"/>
                  </a:lnTo>
                  <a:lnTo>
                    <a:pt x="147961" y="11205"/>
                  </a:lnTo>
                  <a:lnTo>
                    <a:pt x="140704" y="5065"/>
                  </a:lnTo>
                  <a:lnTo>
                    <a:pt x="133003" y="1281"/>
                  </a:lnTo>
                  <a:lnTo>
                    <a:pt x="125238" y="0"/>
                  </a:lnTo>
                  <a:lnTo>
                    <a:pt x="117569" y="1256"/>
                  </a:lnTo>
                  <a:lnTo>
                    <a:pt x="110040" y="5213"/>
                  </a:lnTo>
                  <a:lnTo>
                    <a:pt x="102652" y="11692"/>
                  </a:lnTo>
                  <a:lnTo>
                    <a:pt x="95708" y="20260"/>
                  </a:lnTo>
                  <a:lnTo>
                    <a:pt x="89796" y="30437"/>
                  </a:lnTo>
                  <a:lnTo>
                    <a:pt x="85157" y="41790"/>
                  </a:lnTo>
                  <a:lnTo>
                    <a:pt x="81872" y="53815"/>
                  </a:lnTo>
                  <a:lnTo>
                    <a:pt x="80033" y="65952"/>
                  </a:lnTo>
                  <a:lnTo>
                    <a:pt x="79543" y="77884"/>
                  </a:lnTo>
                  <a:lnTo>
                    <a:pt x="80331" y="89352"/>
                  </a:lnTo>
                  <a:lnTo>
                    <a:pt x="82448" y="100061"/>
                  </a:lnTo>
                  <a:lnTo>
                    <a:pt x="85803" y="109919"/>
                  </a:lnTo>
                  <a:lnTo>
                    <a:pt x="90511" y="118522"/>
                  </a:lnTo>
                  <a:lnTo>
                    <a:pt x="96952" y="125099"/>
                  </a:lnTo>
                  <a:lnTo>
                    <a:pt x="105163" y="129401"/>
                  </a:lnTo>
                  <a:lnTo>
                    <a:pt x="114422" y="131323"/>
                  </a:lnTo>
                  <a:lnTo>
                    <a:pt x="123481" y="130652"/>
                  </a:lnTo>
                  <a:lnTo>
                    <a:pt x="131641" y="127534"/>
                  </a:lnTo>
                  <a:lnTo>
                    <a:pt x="138743" y="122374"/>
                  </a:lnTo>
                  <a:lnTo>
                    <a:pt x="144895" y="115640"/>
                  </a:lnTo>
                  <a:lnTo>
                    <a:pt x="150304" y="107817"/>
                  </a:lnTo>
                  <a:lnTo>
                    <a:pt x="155670" y="101721"/>
                  </a:lnTo>
                  <a:lnTo>
                    <a:pt x="161259" y="101216"/>
                  </a:lnTo>
                  <a:lnTo>
                    <a:pt x="166287" y="106303"/>
                  </a:lnTo>
                  <a:lnTo>
                    <a:pt x="170716" y="115541"/>
                  </a:lnTo>
                  <a:lnTo>
                    <a:pt x="174751" y="127587"/>
                  </a:lnTo>
                  <a:lnTo>
                    <a:pt x="178558" y="141163"/>
                  </a:lnTo>
                  <a:lnTo>
                    <a:pt x="182238" y="155016"/>
                  </a:lnTo>
                  <a:lnTo>
                    <a:pt x="185847" y="168469"/>
                  </a:lnTo>
                  <a:lnTo>
                    <a:pt x="189416" y="181312"/>
                  </a:lnTo>
                  <a:lnTo>
                    <a:pt x="192961" y="193567"/>
                  </a:lnTo>
                  <a:lnTo>
                    <a:pt x="196493" y="205346"/>
                  </a:lnTo>
                  <a:lnTo>
                    <a:pt x="200016" y="217093"/>
                  </a:lnTo>
                  <a:lnTo>
                    <a:pt x="203534" y="229522"/>
                  </a:lnTo>
                  <a:lnTo>
                    <a:pt x="207045" y="242971"/>
                  </a:lnTo>
                  <a:lnTo>
                    <a:pt x="210385" y="257432"/>
                  </a:lnTo>
                  <a:lnTo>
                    <a:pt x="213249" y="272743"/>
                  </a:lnTo>
                  <a:lnTo>
                    <a:pt x="215498" y="288702"/>
                  </a:lnTo>
                  <a:lnTo>
                    <a:pt x="216837" y="304808"/>
                  </a:lnTo>
                  <a:lnTo>
                    <a:pt x="216754" y="320306"/>
                  </a:lnTo>
                  <a:lnTo>
                    <a:pt x="215097" y="334831"/>
                  </a:lnTo>
                  <a:lnTo>
                    <a:pt x="211865" y="348207"/>
                  </a:lnTo>
                  <a:lnTo>
                    <a:pt x="207029" y="360280"/>
                  </a:lnTo>
                  <a:lnTo>
                    <a:pt x="200735" y="371096"/>
                  </a:lnTo>
                  <a:lnTo>
                    <a:pt x="193086" y="380530"/>
                  </a:lnTo>
                  <a:lnTo>
                    <a:pt x="184057" y="388205"/>
                  </a:lnTo>
                  <a:lnTo>
                    <a:pt x="173759" y="394075"/>
                  </a:lnTo>
                  <a:lnTo>
                    <a:pt x="162253" y="398375"/>
                  </a:lnTo>
                  <a:lnTo>
                    <a:pt x="149473" y="401436"/>
                  </a:lnTo>
                  <a:lnTo>
                    <a:pt x="135505" y="403573"/>
                  </a:lnTo>
                  <a:lnTo>
                    <a:pt x="120549" y="405045"/>
                  </a:lnTo>
                  <a:lnTo>
                    <a:pt x="104832" y="406050"/>
                  </a:lnTo>
                  <a:lnTo>
                    <a:pt x="88569" y="406736"/>
                  </a:lnTo>
                  <a:lnTo>
                    <a:pt x="72296" y="407398"/>
                  </a:lnTo>
                  <a:lnTo>
                    <a:pt x="55059" y="408660"/>
                  </a:lnTo>
                  <a:lnTo>
                    <a:pt x="33111" y="411752"/>
                  </a:lnTo>
                  <a:lnTo>
                    <a:pt x="0" y="4186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3015" y="446876"/>
              <a:ext cx="168457" cy="176198"/>
            </a:xfrm>
            <a:custGeom>
              <a:avLst/>
              <a:gdLst/>
              <a:ahLst/>
              <a:cxnLst/>
              <a:rect l="0" t="0" r="0" b="0"/>
              <a:pathLst>
                <a:path w="168457" h="176198">
                  <a:moveTo>
                    <a:pt x="0" y="69020"/>
                  </a:moveTo>
                  <a:lnTo>
                    <a:pt x="67" y="80688"/>
                  </a:lnTo>
                  <a:lnTo>
                    <a:pt x="707" y="91177"/>
                  </a:lnTo>
                  <a:lnTo>
                    <a:pt x="2004" y="101483"/>
                  </a:lnTo>
                  <a:lnTo>
                    <a:pt x="3864" y="111957"/>
                  </a:lnTo>
                  <a:lnTo>
                    <a:pt x="6180" y="122949"/>
                  </a:lnTo>
                  <a:lnTo>
                    <a:pt x="8851" y="134583"/>
                  </a:lnTo>
                  <a:lnTo>
                    <a:pt x="11948" y="146491"/>
                  </a:lnTo>
                  <a:lnTo>
                    <a:pt x="15703" y="157949"/>
                  </a:lnTo>
                  <a:lnTo>
                    <a:pt x="20143" y="168503"/>
                  </a:lnTo>
                  <a:lnTo>
                    <a:pt x="23495" y="175474"/>
                  </a:lnTo>
                  <a:lnTo>
                    <a:pt x="23871" y="176197"/>
                  </a:lnTo>
                  <a:lnTo>
                    <a:pt x="22355" y="172591"/>
                  </a:lnTo>
                  <a:lnTo>
                    <a:pt x="20043" y="166227"/>
                  </a:lnTo>
                  <a:lnTo>
                    <a:pt x="17718" y="157809"/>
                  </a:lnTo>
                  <a:lnTo>
                    <a:pt x="15749" y="147802"/>
                  </a:lnTo>
                  <a:lnTo>
                    <a:pt x="14221" y="136600"/>
                  </a:lnTo>
                  <a:lnTo>
                    <a:pt x="13095" y="124528"/>
                  </a:lnTo>
                  <a:lnTo>
                    <a:pt x="12296" y="111843"/>
                  </a:lnTo>
                  <a:lnTo>
                    <a:pt x="11907" y="98895"/>
                  </a:lnTo>
                  <a:lnTo>
                    <a:pt x="12168" y="86126"/>
                  </a:lnTo>
                  <a:lnTo>
                    <a:pt x="13161" y="73764"/>
                  </a:lnTo>
                  <a:lnTo>
                    <a:pt x="14979" y="62005"/>
                  </a:lnTo>
                  <a:lnTo>
                    <a:pt x="17802" y="51100"/>
                  </a:lnTo>
                  <a:lnTo>
                    <a:pt x="21635" y="41102"/>
                  </a:lnTo>
                  <a:lnTo>
                    <a:pt x="26497" y="32065"/>
                  </a:lnTo>
                  <a:lnTo>
                    <a:pt x="32510" y="24133"/>
                  </a:lnTo>
                  <a:lnTo>
                    <a:pt x="39633" y="17280"/>
                  </a:lnTo>
                  <a:lnTo>
                    <a:pt x="47856" y="11507"/>
                  </a:lnTo>
                  <a:lnTo>
                    <a:pt x="57279" y="6920"/>
                  </a:lnTo>
                  <a:lnTo>
                    <a:pt x="67835" y="3466"/>
                  </a:lnTo>
                  <a:lnTo>
                    <a:pt x="79178" y="1128"/>
                  </a:lnTo>
                  <a:lnTo>
                    <a:pt x="90783" y="0"/>
                  </a:lnTo>
                  <a:lnTo>
                    <a:pt x="102322" y="14"/>
                  </a:lnTo>
                  <a:lnTo>
                    <a:pt x="113606" y="825"/>
                  </a:lnTo>
                  <a:lnTo>
                    <a:pt x="125807" y="1980"/>
                  </a:lnTo>
                  <a:lnTo>
                    <a:pt x="142229" y="3579"/>
                  </a:lnTo>
                  <a:lnTo>
                    <a:pt x="168456" y="58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431457"/>
              <a:ext cx="168456" cy="211618"/>
            </a:xfrm>
            <a:custGeom>
              <a:avLst/>
              <a:gdLst/>
              <a:ahLst/>
              <a:cxnLst/>
              <a:rect l="0" t="0" r="0" b="0"/>
              <a:pathLst>
                <a:path w="168456" h="211618">
                  <a:moveTo>
                    <a:pt x="0" y="73910"/>
                  </a:moveTo>
                  <a:lnTo>
                    <a:pt x="6001" y="79644"/>
                  </a:lnTo>
                  <a:lnTo>
                    <a:pt x="12846" y="83928"/>
                  </a:lnTo>
                  <a:lnTo>
                    <a:pt x="21238" y="87129"/>
                  </a:lnTo>
                  <a:lnTo>
                    <a:pt x="31038" y="89318"/>
                  </a:lnTo>
                  <a:lnTo>
                    <a:pt x="42001" y="90367"/>
                  </a:lnTo>
                  <a:lnTo>
                    <a:pt x="53853" y="90304"/>
                  </a:lnTo>
                  <a:lnTo>
                    <a:pt x="66031" y="89134"/>
                  </a:lnTo>
                  <a:lnTo>
                    <a:pt x="77731" y="86758"/>
                  </a:lnTo>
                  <a:lnTo>
                    <a:pt x="88548" y="83231"/>
                  </a:lnTo>
                  <a:lnTo>
                    <a:pt x="98282" y="78576"/>
                  </a:lnTo>
                  <a:lnTo>
                    <a:pt x="106754" y="72703"/>
                  </a:lnTo>
                  <a:lnTo>
                    <a:pt x="114000" y="65678"/>
                  </a:lnTo>
                  <a:lnTo>
                    <a:pt x="119884" y="57690"/>
                  </a:lnTo>
                  <a:lnTo>
                    <a:pt x="124022" y="48958"/>
                  </a:lnTo>
                  <a:lnTo>
                    <a:pt x="126354" y="39688"/>
                  </a:lnTo>
                  <a:lnTo>
                    <a:pt x="126787" y="30363"/>
                  </a:lnTo>
                  <a:lnTo>
                    <a:pt x="125034" y="21715"/>
                  </a:lnTo>
                  <a:lnTo>
                    <a:pt x="121149" y="14098"/>
                  </a:lnTo>
                  <a:lnTo>
                    <a:pt x="115457" y="7832"/>
                  </a:lnTo>
                  <a:lnTo>
                    <a:pt x="108357" y="3373"/>
                  </a:lnTo>
                  <a:lnTo>
                    <a:pt x="100215" y="788"/>
                  </a:lnTo>
                  <a:lnTo>
                    <a:pt x="91328" y="0"/>
                  </a:lnTo>
                  <a:lnTo>
                    <a:pt x="81918" y="976"/>
                  </a:lnTo>
                  <a:lnTo>
                    <a:pt x="72157" y="3522"/>
                  </a:lnTo>
                  <a:lnTo>
                    <a:pt x="62486" y="7499"/>
                  </a:lnTo>
                  <a:lnTo>
                    <a:pt x="53598" y="12908"/>
                  </a:lnTo>
                  <a:lnTo>
                    <a:pt x="45806" y="19618"/>
                  </a:lnTo>
                  <a:lnTo>
                    <a:pt x="39083" y="27393"/>
                  </a:lnTo>
                  <a:lnTo>
                    <a:pt x="33251" y="35982"/>
                  </a:lnTo>
                  <a:lnTo>
                    <a:pt x="28104" y="45165"/>
                  </a:lnTo>
                  <a:lnTo>
                    <a:pt x="23458" y="54772"/>
                  </a:lnTo>
                  <a:lnTo>
                    <a:pt x="19169" y="64673"/>
                  </a:lnTo>
                  <a:lnTo>
                    <a:pt x="15138" y="74782"/>
                  </a:lnTo>
                  <a:lnTo>
                    <a:pt x="11616" y="85197"/>
                  </a:lnTo>
                  <a:lnTo>
                    <a:pt x="9161" y="96182"/>
                  </a:lnTo>
                  <a:lnTo>
                    <a:pt x="7996" y="107830"/>
                  </a:lnTo>
                  <a:lnTo>
                    <a:pt x="8028" y="119925"/>
                  </a:lnTo>
                  <a:lnTo>
                    <a:pt x="9039" y="132044"/>
                  </a:lnTo>
                  <a:lnTo>
                    <a:pt x="10802" y="143932"/>
                  </a:lnTo>
                  <a:lnTo>
                    <a:pt x="13442" y="155355"/>
                  </a:lnTo>
                  <a:lnTo>
                    <a:pt x="17416" y="166026"/>
                  </a:lnTo>
                  <a:lnTo>
                    <a:pt x="22867" y="175863"/>
                  </a:lnTo>
                  <a:lnTo>
                    <a:pt x="29645" y="184791"/>
                  </a:lnTo>
                  <a:lnTo>
                    <a:pt x="37490" y="192649"/>
                  </a:lnTo>
                  <a:lnTo>
                    <a:pt x="46139" y="199447"/>
                  </a:lnTo>
                  <a:lnTo>
                    <a:pt x="55369" y="205013"/>
                  </a:lnTo>
                  <a:lnTo>
                    <a:pt x="65010" y="208930"/>
                  </a:lnTo>
                  <a:lnTo>
                    <a:pt x="74936" y="211115"/>
                  </a:lnTo>
                  <a:lnTo>
                    <a:pt x="85057" y="211617"/>
                  </a:lnTo>
                  <a:lnTo>
                    <a:pt x="95312" y="210442"/>
                  </a:lnTo>
                  <a:lnTo>
                    <a:pt x="105652" y="207768"/>
                  </a:lnTo>
                  <a:lnTo>
                    <a:pt x="115978" y="203995"/>
                  </a:lnTo>
                  <a:lnTo>
                    <a:pt x="127360" y="199182"/>
                  </a:lnTo>
                  <a:lnTo>
                    <a:pt x="143032" y="191790"/>
                  </a:lnTo>
                  <a:lnTo>
                    <a:pt x="168455" y="1791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5829" y="400082"/>
              <a:ext cx="124101" cy="226095"/>
            </a:xfrm>
            <a:custGeom>
              <a:avLst/>
              <a:gdLst/>
              <a:ahLst/>
              <a:cxnLst/>
              <a:rect l="0" t="0" r="0" b="0"/>
              <a:pathLst>
                <a:path w="124101" h="226095">
                  <a:moveTo>
                    <a:pt x="112554" y="0"/>
                  </a:moveTo>
                  <a:lnTo>
                    <a:pt x="103753" y="3001"/>
                  </a:lnTo>
                  <a:lnTo>
                    <a:pt x="95406" y="6424"/>
                  </a:lnTo>
                  <a:lnTo>
                    <a:pt x="86707" y="10615"/>
                  </a:lnTo>
                  <a:lnTo>
                    <a:pt x="77586" y="15342"/>
                  </a:lnTo>
                  <a:lnTo>
                    <a:pt x="68091" y="20176"/>
                  </a:lnTo>
                  <a:lnTo>
                    <a:pt x="58304" y="24857"/>
                  </a:lnTo>
                  <a:lnTo>
                    <a:pt x="48463" y="29466"/>
                  </a:lnTo>
                  <a:lnTo>
                    <a:pt x="38937" y="34316"/>
                  </a:lnTo>
                  <a:lnTo>
                    <a:pt x="29909" y="39583"/>
                  </a:lnTo>
                  <a:lnTo>
                    <a:pt x="21543" y="45441"/>
                  </a:lnTo>
                  <a:lnTo>
                    <a:pt x="14070" y="52138"/>
                  </a:lnTo>
                  <a:lnTo>
                    <a:pt x="7544" y="59714"/>
                  </a:lnTo>
                  <a:lnTo>
                    <a:pt x="2501" y="67735"/>
                  </a:lnTo>
                  <a:lnTo>
                    <a:pt x="0" y="75426"/>
                  </a:lnTo>
                  <a:lnTo>
                    <a:pt x="397" y="82361"/>
                  </a:lnTo>
                  <a:lnTo>
                    <a:pt x="3427" y="88150"/>
                  </a:lnTo>
                  <a:lnTo>
                    <a:pt x="8583" y="92282"/>
                  </a:lnTo>
                  <a:lnTo>
                    <a:pt x="15345" y="94648"/>
                  </a:lnTo>
                  <a:lnTo>
                    <a:pt x="23270" y="95456"/>
                  </a:lnTo>
                  <a:lnTo>
                    <a:pt x="32018" y="95026"/>
                  </a:lnTo>
                  <a:lnTo>
                    <a:pt x="41333" y="93683"/>
                  </a:lnTo>
                  <a:lnTo>
                    <a:pt x="50872" y="92177"/>
                  </a:lnTo>
                  <a:lnTo>
                    <a:pt x="60202" y="91626"/>
                  </a:lnTo>
                  <a:lnTo>
                    <a:pt x="69108" y="92569"/>
                  </a:lnTo>
                  <a:lnTo>
                    <a:pt x="77563" y="95173"/>
                  </a:lnTo>
                  <a:lnTo>
                    <a:pt x="85629" y="99514"/>
                  </a:lnTo>
                  <a:lnTo>
                    <a:pt x="93387" y="105440"/>
                  </a:lnTo>
                  <a:lnTo>
                    <a:pt x="100750" y="112825"/>
                  </a:lnTo>
                  <a:lnTo>
                    <a:pt x="107476" y="121667"/>
                  </a:lnTo>
                  <a:lnTo>
                    <a:pt x="113475" y="131832"/>
                  </a:lnTo>
                  <a:lnTo>
                    <a:pt x="118487" y="143078"/>
                  </a:lnTo>
                  <a:lnTo>
                    <a:pt x="122024" y="155150"/>
                  </a:lnTo>
                  <a:lnTo>
                    <a:pt x="123946" y="167811"/>
                  </a:lnTo>
                  <a:lnTo>
                    <a:pt x="124100" y="180397"/>
                  </a:lnTo>
                  <a:lnTo>
                    <a:pt x="122158" y="191854"/>
                  </a:lnTo>
                  <a:lnTo>
                    <a:pt x="118142" y="201698"/>
                  </a:lnTo>
                  <a:lnTo>
                    <a:pt x="112193" y="209797"/>
                  </a:lnTo>
                  <a:lnTo>
                    <a:pt x="104387" y="216102"/>
                  </a:lnTo>
                  <a:lnTo>
                    <a:pt x="94959" y="220784"/>
                  </a:lnTo>
                  <a:lnTo>
                    <a:pt x="84394" y="223981"/>
                  </a:lnTo>
                  <a:lnTo>
                    <a:pt x="73318" y="225702"/>
                  </a:lnTo>
                  <a:lnTo>
                    <a:pt x="62143" y="226094"/>
                  </a:lnTo>
                  <a:lnTo>
                    <a:pt x="51304" y="225559"/>
                  </a:lnTo>
                  <a:lnTo>
                    <a:pt x="40194" y="224620"/>
                  </a:lnTo>
                  <a:lnTo>
                    <a:pt x="26725" y="223198"/>
                  </a:lnTo>
                  <a:lnTo>
                    <a:pt x="7269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4848" y="400082"/>
              <a:ext cx="143734" cy="189514"/>
            </a:xfrm>
            <a:custGeom>
              <a:avLst/>
              <a:gdLst/>
              <a:ahLst/>
              <a:cxnLst/>
              <a:rect l="0" t="0" r="0" b="0"/>
              <a:pathLst>
                <a:path w="143734" h="189514">
                  <a:moveTo>
                    <a:pt x="113048" y="0"/>
                  </a:moveTo>
                  <a:lnTo>
                    <a:pt x="101380" y="67"/>
                  </a:lnTo>
                  <a:lnTo>
                    <a:pt x="90891" y="708"/>
                  </a:lnTo>
                  <a:lnTo>
                    <a:pt x="80589" y="2009"/>
                  </a:lnTo>
                  <a:lnTo>
                    <a:pt x="70288" y="4041"/>
                  </a:lnTo>
                  <a:lnTo>
                    <a:pt x="59944" y="7006"/>
                  </a:lnTo>
                  <a:lnTo>
                    <a:pt x="49559" y="10930"/>
                  </a:lnTo>
                  <a:lnTo>
                    <a:pt x="39304" y="15852"/>
                  </a:lnTo>
                  <a:lnTo>
                    <a:pt x="29494" y="21904"/>
                  </a:lnTo>
                  <a:lnTo>
                    <a:pt x="20281" y="29049"/>
                  </a:lnTo>
                  <a:lnTo>
                    <a:pt x="12130" y="37117"/>
                  </a:lnTo>
                  <a:lnTo>
                    <a:pt x="5866" y="45902"/>
                  </a:lnTo>
                  <a:lnTo>
                    <a:pt x="1778" y="55208"/>
                  </a:lnTo>
                  <a:lnTo>
                    <a:pt x="0" y="64557"/>
                  </a:lnTo>
                  <a:lnTo>
                    <a:pt x="769" y="73221"/>
                  </a:lnTo>
                  <a:lnTo>
                    <a:pt x="3963" y="80854"/>
                  </a:lnTo>
                  <a:lnTo>
                    <a:pt x="9513" y="87299"/>
                  </a:lnTo>
                  <a:lnTo>
                    <a:pt x="17574" y="92411"/>
                  </a:lnTo>
                  <a:lnTo>
                    <a:pt x="27988" y="96262"/>
                  </a:lnTo>
                  <a:lnTo>
                    <a:pt x="40198" y="99222"/>
                  </a:lnTo>
                  <a:lnTo>
                    <a:pt x="53447" y="101841"/>
                  </a:lnTo>
                  <a:lnTo>
                    <a:pt x="67202" y="104468"/>
                  </a:lnTo>
                  <a:lnTo>
                    <a:pt x="81010" y="107407"/>
                  </a:lnTo>
                  <a:lnTo>
                    <a:pt x="94427" y="110992"/>
                  </a:lnTo>
                  <a:lnTo>
                    <a:pt x="107249" y="115344"/>
                  </a:lnTo>
                  <a:lnTo>
                    <a:pt x="118993" y="120726"/>
                  </a:lnTo>
                  <a:lnTo>
                    <a:pt x="128831" y="127620"/>
                  </a:lnTo>
                  <a:lnTo>
                    <a:pt x="136471" y="136135"/>
                  </a:lnTo>
                  <a:lnTo>
                    <a:pt x="141618" y="145597"/>
                  </a:lnTo>
                  <a:lnTo>
                    <a:pt x="143733" y="154793"/>
                  </a:lnTo>
                  <a:lnTo>
                    <a:pt x="142812" y="163039"/>
                  </a:lnTo>
                  <a:lnTo>
                    <a:pt x="138957" y="170029"/>
                  </a:lnTo>
                  <a:lnTo>
                    <a:pt x="132117" y="175573"/>
                  </a:lnTo>
                  <a:lnTo>
                    <a:pt x="122561" y="179741"/>
                  </a:lnTo>
                  <a:lnTo>
                    <a:pt x="110945" y="182761"/>
                  </a:lnTo>
                  <a:lnTo>
                    <a:pt x="98103" y="184894"/>
                  </a:lnTo>
                  <a:lnTo>
                    <a:pt x="84630" y="186376"/>
                  </a:lnTo>
                  <a:lnTo>
                    <a:pt x="71075" y="187395"/>
                  </a:lnTo>
                  <a:lnTo>
                    <a:pt x="56498" y="188200"/>
                  </a:lnTo>
                  <a:lnTo>
                    <a:pt x="37393" y="188865"/>
                  </a:lnTo>
                  <a:lnTo>
                    <a:pt x="7763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74238" y="48431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5" y="79089"/>
                  </a:lnTo>
                  <a:lnTo>
                    <a:pt x="3736" y="92898"/>
                  </a:lnTo>
                  <a:lnTo>
                    <a:pt x="5563" y="106180"/>
                  </a:lnTo>
                  <a:lnTo>
                    <a:pt x="7717" y="12009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63709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442196"/>
              <a:ext cx="126343" cy="178760"/>
            </a:xfrm>
            <a:custGeom>
              <a:avLst/>
              <a:gdLst/>
              <a:ahLst/>
              <a:cxnLst/>
              <a:rect l="0" t="0" r="0" b="0"/>
              <a:pathLst>
                <a:path w="126343" h="178760">
                  <a:moveTo>
                    <a:pt x="0" y="31586"/>
                  </a:moveTo>
                  <a:lnTo>
                    <a:pt x="3001" y="43321"/>
                  </a:lnTo>
                  <a:lnTo>
                    <a:pt x="6423" y="54450"/>
                  </a:lnTo>
                  <a:lnTo>
                    <a:pt x="10615" y="66048"/>
                  </a:lnTo>
                  <a:lnTo>
                    <a:pt x="15342" y="78209"/>
                  </a:lnTo>
                  <a:lnTo>
                    <a:pt x="20175" y="90869"/>
                  </a:lnTo>
                  <a:lnTo>
                    <a:pt x="24857" y="103916"/>
                  </a:lnTo>
                  <a:lnTo>
                    <a:pt x="29466" y="116923"/>
                  </a:lnTo>
                  <a:lnTo>
                    <a:pt x="34316" y="129191"/>
                  </a:lnTo>
                  <a:lnTo>
                    <a:pt x="39577" y="140400"/>
                  </a:lnTo>
                  <a:lnTo>
                    <a:pt x="45263" y="150568"/>
                  </a:lnTo>
                  <a:lnTo>
                    <a:pt x="51312" y="159865"/>
                  </a:lnTo>
                  <a:lnTo>
                    <a:pt x="57659" y="168459"/>
                  </a:lnTo>
                  <a:lnTo>
                    <a:pt x="64725" y="175370"/>
                  </a:lnTo>
                  <a:lnTo>
                    <a:pt x="72238" y="178759"/>
                  </a:lnTo>
                  <a:lnTo>
                    <a:pt x="78803" y="178333"/>
                  </a:lnTo>
                  <a:lnTo>
                    <a:pt x="84312" y="174831"/>
                  </a:lnTo>
                  <a:lnTo>
                    <a:pt x="89071" y="169098"/>
                  </a:lnTo>
                  <a:lnTo>
                    <a:pt x="93191" y="161646"/>
                  </a:lnTo>
                  <a:lnTo>
                    <a:pt x="96545" y="152659"/>
                  </a:lnTo>
                  <a:lnTo>
                    <a:pt x="99119" y="142352"/>
                  </a:lnTo>
                  <a:lnTo>
                    <a:pt x="101177" y="131157"/>
                  </a:lnTo>
                  <a:lnTo>
                    <a:pt x="103169" y="119640"/>
                  </a:lnTo>
                  <a:lnTo>
                    <a:pt x="105356" y="108145"/>
                  </a:lnTo>
                  <a:lnTo>
                    <a:pt x="107656" y="96646"/>
                  </a:lnTo>
                  <a:lnTo>
                    <a:pt x="109746" y="84858"/>
                  </a:lnTo>
                  <a:lnTo>
                    <a:pt x="111453" y="72639"/>
                  </a:lnTo>
                  <a:lnTo>
                    <a:pt x="112953" y="60209"/>
                  </a:lnTo>
                  <a:lnTo>
                    <a:pt x="114941" y="46649"/>
                  </a:lnTo>
                  <a:lnTo>
                    <a:pt x="118707" y="285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1836" y="450489"/>
              <a:ext cx="185128" cy="204364"/>
            </a:xfrm>
            <a:custGeom>
              <a:avLst/>
              <a:gdLst/>
              <a:ahLst/>
              <a:cxnLst/>
              <a:rect l="0" t="0" r="0" b="0"/>
              <a:pathLst>
                <a:path w="185128" h="204364">
                  <a:moveTo>
                    <a:pt x="6143" y="65407"/>
                  </a:moveTo>
                  <a:lnTo>
                    <a:pt x="12011" y="71274"/>
                  </a:lnTo>
                  <a:lnTo>
                    <a:pt x="17575" y="76839"/>
                  </a:lnTo>
                  <a:lnTo>
                    <a:pt x="23379" y="82624"/>
                  </a:lnTo>
                  <a:lnTo>
                    <a:pt x="29633" y="88186"/>
                  </a:lnTo>
                  <a:lnTo>
                    <a:pt x="36611" y="92572"/>
                  </a:lnTo>
                  <a:lnTo>
                    <a:pt x="44392" y="95340"/>
                  </a:lnTo>
                  <a:lnTo>
                    <a:pt x="52893" y="96539"/>
                  </a:lnTo>
                  <a:lnTo>
                    <a:pt x="61972" y="96432"/>
                  </a:lnTo>
                  <a:lnTo>
                    <a:pt x="71481" y="95313"/>
                  </a:lnTo>
                  <a:lnTo>
                    <a:pt x="81137" y="93122"/>
                  </a:lnTo>
                  <a:lnTo>
                    <a:pt x="90538" y="89457"/>
                  </a:lnTo>
                  <a:lnTo>
                    <a:pt x="99479" y="84212"/>
                  </a:lnTo>
                  <a:lnTo>
                    <a:pt x="107617" y="77404"/>
                  </a:lnTo>
                  <a:lnTo>
                    <a:pt x="114404" y="69008"/>
                  </a:lnTo>
                  <a:lnTo>
                    <a:pt x="119662" y="59180"/>
                  </a:lnTo>
                  <a:lnTo>
                    <a:pt x="123209" y="48513"/>
                  </a:lnTo>
                  <a:lnTo>
                    <a:pt x="124699" y="37902"/>
                  </a:lnTo>
                  <a:lnTo>
                    <a:pt x="124136" y="27855"/>
                  </a:lnTo>
                  <a:lnTo>
                    <a:pt x="121488" y="18825"/>
                  </a:lnTo>
                  <a:lnTo>
                    <a:pt x="116520" y="11365"/>
                  </a:lnTo>
                  <a:lnTo>
                    <a:pt x="109337" y="5620"/>
                  </a:lnTo>
                  <a:lnTo>
                    <a:pt x="100618" y="1728"/>
                  </a:lnTo>
                  <a:lnTo>
                    <a:pt x="91397" y="0"/>
                  </a:lnTo>
                  <a:lnTo>
                    <a:pt x="82315" y="389"/>
                  </a:lnTo>
                  <a:lnTo>
                    <a:pt x="73611" y="2580"/>
                  </a:lnTo>
                  <a:lnTo>
                    <a:pt x="65313" y="6175"/>
                  </a:lnTo>
                  <a:lnTo>
                    <a:pt x="57363" y="10815"/>
                  </a:lnTo>
                  <a:lnTo>
                    <a:pt x="49686" y="16367"/>
                  </a:lnTo>
                  <a:lnTo>
                    <a:pt x="42209" y="22917"/>
                  </a:lnTo>
                  <a:lnTo>
                    <a:pt x="34880" y="30431"/>
                  </a:lnTo>
                  <a:lnTo>
                    <a:pt x="27819" y="38765"/>
                  </a:lnTo>
                  <a:lnTo>
                    <a:pt x="21304" y="47737"/>
                  </a:lnTo>
                  <a:lnTo>
                    <a:pt x="15445" y="57186"/>
                  </a:lnTo>
                  <a:lnTo>
                    <a:pt x="10358" y="67142"/>
                  </a:lnTo>
                  <a:lnTo>
                    <a:pt x="6240" y="77811"/>
                  </a:lnTo>
                  <a:lnTo>
                    <a:pt x="3105" y="89243"/>
                  </a:lnTo>
                  <a:lnTo>
                    <a:pt x="983" y="101192"/>
                  </a:lnTo>
                  <a:lnTo>
                    <a:pt x="0" y="113213"/>
                  </a:lnTo>
                  <a:lnTo>
                    <a:pt x="120" y="125034"/>
                  </a:lnTo>
                  <a:lnTo>
                    <a:pt x="1335" y="136413"/>
                  </a:lnTo>
                  <a:lnTo>
                    <a:pt x="3746" y="147054"/>
                  </a:lnTo>
                  <a:lnTo>
                    <a:pt x="7297" y="156871"/>
                  </a:lnTo>
                  <a:lnTo>
                    <a:pt x="11969" y="165785"/>
                  </a:lnTo>
                  <a:lnTo>
                    <a:pt x="17854" y="173635"/>
                  </a:lnTo>
                  <a:lnTo>
                    <a:pt x="24887" y="180436"/>
                  </a:lnTo>
                  <a:lnTo>
                    <a:pt x="32880" y="186344"/>
                  </a:lnTo>
                  <a:lnTo>
                    <a:pt x="41616" y="191555"/>
                  </a:lnTo>
                  <a:lnTo>
                    <a:pt x="50903" y="196240"/>
                  </a:lnTo>
                  <a:lnTo>
                    <a:pt x="60748" y="200219"/>
                  </a:lnTo>
                  <a:lnTo>
                    <a:pt x="71342" y="202988"/>
                  </a:lnTo>
                  <a:lnTo>
                    <a:pt x="82729" y="204363"/>
                  </a:lnTo>
                  <a:lnTo>
                    <a:pt x="94817" y="204303"/>
                  </a:lnTo>
                  <a:lnTo>
                    <a:pt x="107463" y="202742"/>
                  </a:lnTo>
                  <a:lnTo>
                    <a:pt x="120514" y="199805"/>
                  </a:lnTo>
                  <a:lnTo>
                    <a:pt x="133438" y="195855"/>
                  </a:lnTo>
                  <a:lnTo>
                    <a:pt x="146706" y="190901"/>
                  </a:lnTo>
                  <a:lnTo>
                    <a:pt x="162600" y="183396"/>
                  </a:lnTo>
                  <a:lnTo>
                    <a:pt x="185127" y="1706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8667" y="210569"/>
              <a:ext cx="28909" cy="473784"/>
            </a:xfrm>
            <a:custGeom>
              <a:avLst/>
              <a:gdLst/>
              <a:ahLst/>
              <a:cxnLst/>
              <a:rect l="0" t="0" r="0" b="0"/>
              <a:pathLst>
                <a:path w="28909" h="473784">
                  <a:moveTo>
                    <a:pt x="7851" y="0"/>
                  </a:moveTo>
                  <a:lnTo>
                    <a:pt x="7784" y="11669"/>
                  </a:lnTo>
                  <a:lnTo>
                    <a:pt x="7144" y="22157"/>
                  </a:lnTo>
                  <a:lnTo>
                    <a:pt x="5852" y="32473"/>
                  </a:lnTo>
                  <a:lnTo>
                    <a:pt x="4165" y="43293"/>
                  </a:lnTo>
                  <a:lnTo>
                    <a:pt x="2496" y="55581"/>
                  </a:lnTo>
                  <a:lnTo>
                    <a:pt x="1088" y="69721"/>
                  </a:lnTo>
                  <a:lnTo>
                    <a:pt x="163" y="85281"/>
                  </a:lnTo>
                  <a:lnTo>
                    <a:pt x="0" y="101331"/>
                  </a:lnTo>
                  <a:lnTo>
                    <a:pt x="669" y="117273"/>
                  </a:lnTo>
                  <a:lnTo>
                    <a:pt x="1917" y="132872"/>
                  </a:lnTo>
                  <a:lnTo>
                    <a:pt x="3286" y="148098"/>
                  </a:lnTo>
                  <a:lnTo>
                    <a:pt x="4497" y="163015"/>
                  </a:lnTo>
                  <a:lnTo>
                    <a:pt x="5459" y="178185"/>
                  </a:lnTo>
                  <a:lnTo>
                    <a:pt x="6180" y="194595"/>
                  </a:lnTo>
                  <a:lnTo>
                    <a:pt x="6703" y="212667"/>
                  </a:lnTo>
                  <a:lnTo>
                    <a:pt x="7241" y="231690"/>
                  </a:lnTo>
                  <a:lnTo>
                    <a:pt x="8143" y="250160"/>
                  </a:lnTo>
                  <a:lnTo>
                    <a:pt x="9565" y="267258"/>
                  </a:lnTo>
                  <a:lnTo>
                    <a:pt x="11336" y="283329"/>
                  </a:lnTo>
                  <a:lnTo>
                    <a:pt x="13063" y="299480"/>
                  </a:lnTo>
                  <a:lnTo>
                    <a:pt x="14524" y="316379"/>
                  </a:lnTo>
                  <a:lnTo>
                    <a:pt x="15826" y="334036"/>
                  </a:lnTo>
                  <a:lnTo>
                    <a:pt x="17307" y="352062"/>
                  </a:lnTo>
                  <a:lnTo>
                    <a:pt x="19150" y="370153"/>
                  </a:lnTo>
                  <a:lnTo>
                    <a:pt x="21228" y="387995"/>
                  </a:lnTo>
                  <a:lnTo>
                    <a:pt x="23387" y="407268"/>
                  </a:lnTo>
                  <a:lnTo>
                    <a:pt x="25820" y="433014"/>
                  </a:lnTo>
                  <a:lnTo>
                    <a:pt x="28908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200041"/>
              <a:ext cx="494840" cy="73700"/>
            </a:xfrm>
            <a:custGeom>
              <a:avLst/>
              <a:gdLst/>
              <a:ahLst/>
              <a:cxnLst/>
              <a:rect l="0" t="0" r="0" b="0"/>
              <a:pathLst>
                <a:path w="494840" h="73700">
                  <a:moveTo>
                    <a:pt x="494839" y="0"/>
                  </a:moveTo>
                  <a:lnTo>
                    <a:pt x="480237" y="2934"/>
                  </a:lnTo>
                  <a:lnTo>
                    <a:pt x="466967" y="5716"/>
                  </a:lnTo>
                  <a:lnTo>
                    <a:pt x="453756" y="8616"/>
                  </a:lnTo>
                  <a:lnTo>
                    <a:pt x="440068" y="11656"/>
                  </a:lnTo>
                  <a:lnTo>
                    <a:pt x="425264" y="14821"/>
                  </a:lnTo>
                  <a:lnTo>
                    <a:pt x="409103" y="18085"/>
                  </a:lnTo>
                  <a:lnTo>
                    <a:pt x="391686" y="21423"/>
                  </a:lnTo>
                  <a:lnTo>
                    <a:pt x="373243" y="24814"/>
                  </a:lnTo>
                  <a:lnTo>
                    <a:pt x="354023" y="28238"/>
                  </a:lnTo>
                  <a:lnTo>
                    <a:pt x="334236" y="31520"/>
                  </a:lnTo>
                  <a:lnTo>
                    <a:pt x="314049" y="34344"/>
                  </a:lnTo>
                  <a:lnTo>
                    <a:pt x="293597" y="36580"/>
                  </a:lnTo>
                  <a:lnTo>
                    <a:pt x="273458" y="38421"/>
                  </a:lnTo>
                  <a:lnTo>
                    <a:pt x="254615" y="40271"/>
                  </a:lnTo>
                  <a:lnTo>
                    <a:pt x="237485" y="42365"/>
                  </a:lnTo>
                  <a:lnTo>
                    <a:pt x="221507" y="44604"/>
                  </a:lnTo>
                  <a:lnTo>
                    <a:pt x="205476" y="46654"/>
                  </a:lnTo>
                  <a:lnTo>
                    <a:pt x="188686" y="48335"/>
                  </a:lnTo>
                  <a:lnTo>
                    <a:pt x="171116" y="49785"/>
                  </a:lnTo>
                  <a:lnTo>
                    <a:pt x="153155" y="51366"/>
                  </a:lnTo>
                  <a:lnTo>
                    <a:pt x="135107" y="53281"/>
                  </a:lnTo>
                  <a:lnTo>
                    <a:pt x="117273" y="55567"/>
                  </a:lnTo>
                  <a:lnTo>
                    <a:pt x="100007" y="58181"/>
                  </a:lnTo>
                  <a:lnTo>
                    <a:pt x="83447" y="61049"/>
                  </a:lnTo>
                  <a:lnTo>
                    <a:pt x="67761" y="63952"/>
                  </a:lnTo>
                  <a:lnTo>
                    <a:pt x="51499" y="66822"/>
                  </a:lnTo>
                  <a:lnTo>
                    <a:pt x="30996" y="699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90217" y="402791"/>
              <a:ext cx="157928" cy="218563"/>
            </a:xfrm>
            <a:custGeom>
              <a:avLst/>
              <a:gdLst/>
              <a:ahLst/>
              <a:cxnLst/>
              <a:rect l="0" t="0" r="0" b="0"/>
              <a:pathLst>
                <a:path w="157928" h="218563">
                  <a:moveTo>
                    <a:pt x="0" y="92048"/>
                  </a:moveTo>
                  <a:lnTo>
                    <a:pt x="8801" y="94982"/>
                  </a:lnTo>
                  <a:lnTo>
                    <a:pt x="17148" y="97764"/>
                  </a:lnTo>
                  <a:lnTo>
                    <a:pt x="25852" y="100654"/>
                  </a:lnTo>
                  <a:lnTo>
                    <a:pt x="35145" y="103349"/>
                  </a:lnTo>
                  <a:lnTo>
                    <a:pt x="45288" y="105217"/>
                  </a:lnTo>
                  <a:lnTo>
                    <a:pt x="56329" y="105970"/>
                  </a:lnTo>
                  <a:lnTo>
                    <a:pt x="67996" y="105485"/>
                  </a:lnTo>
                  <a:lnTo>
                    <a:pt x="79817" y="103634"/>
                  </a:lnTo>
                  <a:lnTo>
                    <a:pt x="91498" y="100489"/>
                  </a:lnTo>
                  <a:lnTo>
                    <a:pt x="102609" y="95936"/>
                  </a:lnTo>
                  <a:lnTo>
                    <a:pt x="112538" y="89606"/>
                  </a:lnTo>
                  <a:lnTo>
                    <a:pt x="121054" y="81465"/>
                  </a:lnTo>
                  <a:lnTo>
                    <a:pt x="127941" y="71914"/>
                  </a:lnTo>
                  <a:lnTo>
                    <a:pt x="132826" y="61595"/>
                  </a:lnTo>
                  <a:lnTo>
                    <a:pt x="135691" y="50959"/>
                  </a:lnTo>
                  <a:lnTo>
                    <a:pt x="136328" y="40396"/>
                  </a:lnTo>
                  <a:lnTo>
                    <a:pt x="134187" y="30310"/>
                  </a:lnTo>
                  <a:lnTo>
                    <a:pt x="129228" y="20879"/>
                  </a:lnTo>
                  <a:lnTo>
                    <a:pt x="121832" y="12564"/>
                  </a:lnTo>
                  <a:lnTo>
                    <a:pt x="112517" y="6183"/>
                  </a:lnTo>
                  <a:lnTo>
                    <a:pt x="101784" y="2007"/>
                  </a:lnTo>
                  <a:lnTo>
                    <a:pt x="90361" y="0"/>
                  </a:lnTo>
                  <a:lnTo>
                    <a:pt x="79169" y="82"/>
                  </a:lnTo>
                  <a:lnTo>
                    <a:pt x="68692" y="1991"/>
                  </a:lnTo>
                  <a:lnTo>
                    <a:pt x="59186" y="5524"/>
                  </a:lnTo>
                  <a:lnTo>
                    <a:pt x="50866" y="10628"/>
                  </a:lnTo>
                  <a:lnTo>
                    <a:pt x="43713" y="17130"/>
                  </a:lnTo>
                  <a:lnTo>
                    <a:pt x="37552" y="24763"/>
                  </a:lnTo>
                  <a:lnTo>
                    <a:pt x="32163" y="33257"/>
                  </a:lnTo>
                  <a:lnTo>
                    <a:pt x="27349" y="42381"/>
                  </a:lnTo>
                  <a:lnTo>
                    <a:pt x="23113" y="52117"/>
                  </a:lnTo>
                  <a:lnTo>
                    <a:pt x="19639" y="62637"/>
                  </a:lnTo>
                  <a:lnTo>
                    <a:pt x="16972" y="73971"/>
                  </a:lnTo>
                  <a:lnTo>
                    <a:pt x="15180" y="85853"/>
                  </a:lnTo>
                  <a:lnTo>
                    <a:pt x="14427" y="97829"/>
                  </a:lnTo>
                  <a:lnTo>
                    <a:pt x="14705" y="109626"/>
                  </a:lnTo>
                  <a:lnTo>
                    <a:pt x="16027" y="121157"/>
                  </a:lnTo>
                  <a:lnTo>
                    <a:pt x="18511" y="132433"/>
                  </a:lnTo>
                  <a:lnTo>
                    <a:pt x="22107" y="143500"/>
                  </a:lnTo>
                  <a:lnTo>
                    <a:pt x="26638" y="154406"/>
                  </a:lnTo>
                  <a:lnTo>
                    <a:pt x="31897" y="165196"/>
                  </a:lnTo>
                  <a:lnTo>
                    <a:pt x="37697" y="175895"/>
                  </a:lnTo>
                  <a:lnTo>
                    <a:pt x="44047" y="186199"/>
                  </a:lnTo>
                  <a:lnTo>
                    <a:pt x="51141" y="195514"/>
                  </a:lnTo>
                  <a:lnTo>
                    <a:pt x="59030" y="203582"/>
                  </a:lnTo>
                  <a:lnTo>
                    <a:pt x="67785" y="210151"/>
                  </a:lnTo>
                  <a:lnTo>
                    <a:pt x="77573" y="214815"/>
                  </a:lnTo>
                  <a:lnTo>
                    <a:pt x="88374" y="217541"/>
                  </a:lnTo>
                  <a:lnTo>
                    <a:pt x="99814" y="218562"/>
                  </a:lnTo>
                  <a:lnTo>
                    <a:pt x="112587" y="218180"/>
                  </a:lnTo>
                  <a:lnTo>
                    <a:pt x="130049" y="215248"/>
                  </a:lnTo>
                  <a:lnTo>
                    <a:pt x="157927" y="2078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2170" y="423339"/>
              <a:ext cx="156545" cy="218900"/>
            </a:xfrm>
            <a:custGeom>
              <a:avLst/>
              <a:gdLst/>
              <a:ahLst/>
              <a:cxnLst/>
              <a:rect l="0" t="0" r="0" b="0"/>
              <a:pathLst>
                <a:path w="156545" h="218900">
                  <a:moveTo>
                    <a:pt x="19674" y="113614"/>
                  </a:moveTo>
                  <a:lnTo>
                    <a:pt x="19741" y="128216"/>
                  </a:lnTo>
                  <a:lnTo>
                    <a:pt x="20381" y="141487"/>
                  </a:lnTo>
                  <a:lnTo>
                    <a:pt x="21673" y="154688"/>
                  </a:lnTo>
                  <a:lnTo>
                    <a:pt x="23360" y="168030"/>
                  </a:lnTo>
                  <a:lnTo>
                    <a:pt x="25028" y="181538"/>
                  </a:lnTo>
                  <a:lnTo>
                    <a:pt x="26430" y="195161"/>
                  </a:lnTo>
                  <a:lnTo>
                    <a:pt x="27114" y="207723"/>
                  </a:lnTo>
                  <a:lnTo>
                    <a:pt x="26302" y="215629"/>
                  </a:lnTo>
                  <a:lnTo>
                    <a:pt x="24103" y="216723"/>
                  </a:lnTo>
                  <a:lnTo>
                    <a:pt x="21353" y="212759"/>
                  </a:lnTo>
                  <a:lnTo>
                    <a:pt x="18374" y="205436"/>
                  </a:lnTo>
                  <a:lnTo>
                    <a:pt x="15252" y="195878"/>
                  </a:lnTo>
                  <a:lnTo>
                    <a:pt x="12028" y="184826"/>
                  </a:lnTo>
                  <a:lnTo>
                    <a:pt x="8890" y="172611"/>
                  </a:lnTo>
                  <a:lnTo>
                    <a:pt x="6166" y="159256"/>
                  </a:lnTo>
                  <a:lnTo>
                    <a:pt x="4006" y="144857"/>
                  </a:lnTo>
                  <a:lnTo>
                    <a:pt x="2387" y="129759"/>
                  </a:lnTo>
                  <a:lnTo>
                    <a:pt x="1218" y="114467"/>
                  </a:lnTo>
                  <a:lnTo>
                    <a:pt x="399" y="99294"/>
                  </a:lnTo>
                  <a:lnTo>
                    <a:pt x="0" y="84512"/>
                  </a:lnTo>
                  <a:lnTo>
                    <a:pt x="257" y="70432"/>
                  </a:lnTo>
                  <a:lnTo>
                    <a:pt x="1249" y="57151"/>
                  </a:lnTo>
                  <a:lnTo>
                    <a:pt x="3067" y="44759"/>
                  </a:lnTo>
                  <a:lnTo>
                    <a:pt x="5890" y="33421"/>
                  </a:lnTo>
                  <a:lnTo>
                    <a:pt x="9722" y="23138"/>
                  </a:lnTo>
                  <a:lnTo>
                    <a:pt x="14584" y="14248"/>
                  </a:lnTo>
                  <a:lnTo>
                    <a:pt x="20597" y="7478"/>
                  </a:lnTo>
                  <a:lnTo>
                    <a:pt x="27716" y="3038"/>
                  </a:lnTo>
                  <a:lnTo>
                    <a:pt x="35767" y="683"/>
                  </a:lnTo>
                  <a:lnTo>
                    <a:pt x="44541" y="0"/>
                  </a:lnTo>
                  <a:lnTo>
                    <a:pt x="53849" y="583"/>
                  </a:lnTo>
                  <a:lnTo>
                    <a:pt x="63539" y="2411"/>
                  </a:lnTo>
                  <a:lnTo>
                    <a:pt x="73495" y="5832"/>
                  </a:lnTo>
                  <a:lnTo>
                    <a:pt x="83628" y="10912"/>
                  </a:lnTo>
                  <a:lnTo>
                    <a:pt x="93549" y="17610"/>
                  </a:lnTo>
                  <a:lnTo>
                    <a:pt x="102605" y="25933"/>
                  </a:lnTo>
                  <a:lnTo>
                    <a:pt x="110510" y="35721"/>
                  </a:lnTo>
                  <a:lnTo>
                    <a:pt x="117308" y="46700"/>
                  </a:lnTo>
                  <a:lnTo>
                    <a:pt x="123191" y="58586"/>
                  </a:lnTo>
                  <a:lnTo>
                    <a:pt x="128372" y="71129"/>
                  </a:lnTo>
                  <a:lnTo>
                    <a:pt x="133040" y="83974"/>
                  </a:lnTo>
                  <a:lnTo>
                    <a:pt x="137345" y="96669"/>
                  </a:lnTo>
                  <a:lnTo>
                    <a:pt x="141390" y="108989"/>
                  </a:lnTo>
                  <a:lnTo>
                    <a:pt x="145092" y="121058"/>
                  </a:lnTo>
                  <a:lnTo>
                    <a:pt x="148200" y="133235"/>
                  </a:lnTo>
                  <a:lnTo>
                    <a:pt x="150622" y="145718"/>
                  </a:lnTo>
                  <a:lnTo>
                    <a:pt x="152420" y="158327"/>
                  </a:lnTo>
                  <a:lnTo>
                    <a:pt x="153905" y="172027"/>
                  </a:lnTo>
                  <a:lnTo>
                    <a:pt x="155205" y="190262"/>
                  </a:lnTo>
                  <a:lnTo>
                    <a:pt x="156544" y="2188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13247" y="379025"/>
              <a:ext cx="173045" cy="231628"/>
            </a:xfrm>
            <a:custGeom>
              <a:avLst/>
              <a:gdLst/>
              <a:ahLst/>
              <a:cxnLst/>
              <a:rect l="0" t="0" r="0" b="0"/>
              <a:pathLst>
                <a:path w="173045" h="231628">
                  <a:moveTo>
                    <a:pt x="124452" y="0"/>
                  </a:moveTo>
                  <a:lnTo>
                    <a:pt x="115651" y="2934"/>
                  </a:lnTo>
                  <a:lnTo>
                    <a:pt x="107304" y="5716"/>
                  </a:lnTo>
                  <a:lnTo>
                    <a:pt x="98606" y="8616"/>
                  </a:lnTo>
                  <a:lnTo>
                    <a:pt x="89485" y="11656"/>
                  </a:lnTo>
                  <a:lnTo>
                    <a:pt x="79989" y="14821"/>
                  </a:lnTo>
                  <a:lnTo>
                    <a:pt x="70202" y="18090"/>
                  </a:lnTo>
                  <a:lnTo>
                    <a:pt x="60361" y="21601"/>
                  </a:lnTo>
                  <a:lnTo>
                    <a:pt x="50835" y="25640"/>
                  </a:lnTo>
                  <a:lnTo>
                    <a:pt x="41802" y="30327"/>
                  </a:lnTo>
                  <a:lnTo>
                    <a:pt x="33264" y="35780"/>
                  </a:lnTo>
                  <a:lnTo>
                    <a:pt x="25143" y="42197"/>
                  </a:lnTo>
                  <a:lnTo>
                    <a:pt x="17358" y="49591"/>
                  </a:lnTo>
                  <a:lnTo>
                    <a:pt x="10317" y="57828"/>
                  </a:lnTo>
                  <a:lnTo>
                    <a:pt x="4871" y="66727"/>
                  </a:lnTo>
                  <a:lnTo>
                    <a:pt x="1368" y="76110"/>
                  </a:lnTo>
                  <a:lnTo>
                    <a:pt x="0" y="85511"/>
                  </a:lnTo>
                  <a:lnTo>
                    <a:pt x="1052" y="94209"/>
                  </a:lnTo>
                  <a:lnTo>
                    <a:pt x="4439" y="101860"/>
                  </a:lnTo>
                  <a:lnTo>
                    <a:pt x="10119" y="108147"/>
                  </a:lnTo>
                  <a:lnTo>
                    <a:pt x="18269" y="112622"/>
                  </a:lnTo>
                  <a:lnTo>
                    <a:pt x="28743" y="115231"/>
                  </a:lnTo>
                  <a:lnTo>
                    <a:pt x="40993" y="116543"/>
                  </a:lnTo>
                  <a:lnTo>
                    <a:pt x="54269" y="117517"/>
                  </a:lnTo>
                  <a:lnTo>
                    <a:pt x="68046" y="118739"/>
                  </a:lnTo>
                  <a:lnTo>
                    <a:pt x="82039" y="120413"/>
                  </a:lnTo>
                  <a:lnTo>
                    <a:pt x="96112" y="122543"/>
                  </a:lnTo>
                  <a:lnTo>
                    <a:pt x="110197" y="125064"/>
                  </a:lnTo>
                  <a:lnTo>
                    <a:pt x="123943" y="128216"/>
                  </a:lnTo>
                  <a:lnTo>
                    <a:pt x="136728" y="132534"/>
                  </a:lnTo>
                  <a:lnTo>
                    <a:pt x="148279" y="138216"/>
                  </a:lnTo>
                  <a:lnTo>
                    <a:pt x="158172" y="145149"/>
                  </a:lnTo>
                  <a:lnTo>
                    <a:pt x="165689" y="153097"/>
                  </a:lnTo>
                  <a:lnTo>
                    <a:pt x="170658" y="161810"/>
                  </a:lnTo>
                  <a:lnTo>
                    <a:pt x="173044" y="170914"/>
                  </a:lnTo>
                  <a:lnTo>
                    <a:pt x="172693" y="179937"/>
                  </a:lnTo>
                  <a:lnTo>
                    <a:pt x="169792" y="188626"/>
                  </a:lnTo>
                  <a:lnTo>
                    <a:pt x="164780" y="196762"/>
                  </a:lnTo>
                  <a:lnTo>
                    <a:pt x="158145" y="204081"/>
                  </a:lnTo>
                  <a:lnTo>
                    <a:pt x="150315" y="210518"/>
                  </a:lnTo>
                  <a:lnTo>
                    <a:pt x="141468" y="216011"/>
                  </a:lnTo>
                  <a:lnTo>
                    <a:pt x="131554" y="220410"/>
                  </a:lnTo>
                  <a:lnTo>
                    <a:pt x="120645" y="223742"/>
                  </a:lnTo>
                  <a:lnTo>
                    <a:pt x="109514" y="226172"/>
                  </a:lnTo>
                  <a:lnTo>
                    <a:pt x="98464" y="228159"/>
                  </a:lnTo>
                  <a:lnTo>
                    <a:pt x="86524" y="229877"/>
                  </a:lnTo>
                  <a:lnTo>
                    <a:pt x="7181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429261"/>
              <a:ext cx="147401" cy="186833"/>
            </a:xfrm>
            <a:custGeom>
              <a:avLst/>
              <a:gdLst/>
              <a:ahLst/>
              <a:cxnLst/>
              <a:rect l="0" t="0" r="0" b="0"/>
              <a:pathLst>
                <a:path w="147401" h="186833">
                  <a:moveTo>
                    <a:pt x="0" y="76106"/>
                  </a:moveTo>
                  <a:lnTo>
                    <a:pt x="14535" y="76039"/>
                  </a:lnTo>
                  <a:lnTo>
                    <a:pt x="27166" y="75399"/>
                  </a:lnTo>
                  <a:lnTo>
                    <a:pt x="39071" y="74103"/>
                  </a:lnTo>
                  <a:lnTo>
                    <a:pt x="50553" y="72243"/>
                  </a:lnTo>
                  <a:lnTo>
                    <a:pt x="61746" y="69926"/>
                  </a:lnTo>
                  <a:lnTo>
                    <a:pt x="72728" y="67255"/>
                  </a:lnTo>
                  <a:lnTo>
                    <a:pt x="83397" y="64159"/>
                  </a:lnTo>
                  <a:lnTo>
                    <a:pt x="93491" y="60403"/>
                  </a:lnTo>
                  <a:lnTo>
                    <a:pt x="102897" y="55906"/>
                  </a:lnTo>
                  <a:lnTo>
                    <a:pt x="111179" y="50411"/>
                  </a:lnTo>
                  <a:lnTo>
                    <a:pt x="117532" y="43433"/>
                  </a:lnTo>
                  <a:lnTo>
                    <a:pt x="121675" y="34863"/>
                  </a:lnTo>
                  <a:lnTo>
                    <a:pt x="123319" y="25532"/>
                  </a:lnTo>
                  <a:lnTo>
                    <a:pt x="121928" y="16956"/>
                  </a:lnTo>
                  <a:lnTo>
                    <a:pt x="117513" y="9944"/>
                  </a:lnTo>
                  <a:lnTo>
                    <a:pt x="110669" y="4766"/>
                  </a:lnTo>
                  <a:lnTo>
                    <a:pt x="102264" y="1509"/>
                  </a:lnTo>
                  <a:lnTo>
                    <a:pt x="92954" y="0"/>
                  </a:lnTo>
                  <a:lnTo>
                    <a:pt x="83133" y="241"/>
                  </a:lnTo>
                  <a:lnTo>
                    <a:pt x="73023" y="2506"/>
                  </a:lnTo>
                  <a:lnTo>
                    <a:pt x="62751" y="6767"/>
                  </a:lnTo>
                  <a:lnTo>
                    <a:pt x="52550" y="12896"/>
                  </a:lnTo>
                  <a:lnTo>
                    <a:pt x="42766" y="20828"/>
                  </a:lnTo>
                  <a:lnTo>
                    <a:pt x="33561" y="30349"/>
                  </a:lnTo>
                  <a:lnTo>
                    <a:pt x="25243" y="41148"/>
                  </a:lnTo>
                  <a:lnTo>
                    <a:pt x="18333" y="52912"/>
                  </a:lnTo>
                  <a:lnTo>
                    <a:pt x="12988" y="65373"/>
                  </a:lnTo>
                  <a:lnTo>
                    <a:pt x="9213" y="78162"/>
                  </a:lnTo>
                  <a:lnTo>
                    <a:pt x="7037" y="90821"/>
                  </a:lnTo>
                  <a:lnTo>
                    <a:pt x="6317" y="103112"/>
                  </a:lnTo>
                  <a:lnTo>
                    <a:pt x="6950" y="114991"/>
                  </a:lnTo>
                  <a:lnTo>
                    <a:pt x="8961" y="126509"/>
                  </a:lnTo>
                  <a:lnTo>
                    <a:pt x="12241" y="137732"/>
                  </a:lnTo>
                  <a:lnTo>
                    <a:pt x="16730" y="148406"/>
                  </a:lnTo>
                  <a:lnTo>
                    <a:pt x="22492" y="157976"/>
                  </a:lnTo>
                  <a:lnTo>
                    <a:pt x="29446" y="166224"/>
                  </a:lnTo>
                  <a:lnTo>
                    <a:pt x="37556" y="173085"/>
                  </a:lnTo>
                  <a:lnTo>
                    <a:pt x="46903" y="178477"/>
                  </a:lnTo>
                  <a:lnTo>
                    <a:pt x="57413" y="182507"/>
                  </a:lnTo>
                  <a:lnTo>
                    <a:pt x="68895" y="185248"/>
                  </a:lnTo>
                  <a:lnTo>
                    <a:pt x="81125" y="186655"/>
                  </a:lnTo>
                  <a:lnTo>
                    <a:pt x="93889" y="186832"/>
                  </a:lnTo>
                  <a:lnTo>
                    <a:pt x="106421" y="186150"/>
                  </a:lnTo>
                  <a:lnTo>
                    <a:pt x="118639" y="185096"/>
                  </a:lnTo>
                  <a:lnTo>
                    <a:pt x="131611" y="183581"/>
                  </a:lnTo>
                  <a:lnTo>
                    <a:pt x="147400" y="1813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4805" y="402796"/>
              <a:ext cx="191619" cy="186276"/>
            </a:xfrm>
            <a:custGeom>
              <a:avLst/>
              <a:gdLst/>
              <a:ahLst/>
              <a:cxnLst/>
              <a:rect l="0" t="0" r="0" b="0"/>
              <a:pathLst>
                <a:path w="191619" h="186276">
                  <a:moveTo>
                    <a:pt x="144562" y="7815"/>
                  </a:moveTo>
                  <a:lnTo>
                    <a:pt x="135694" y="4948"/>
                  </a:lnTo>
                  <a:lnTo>
                    <a:pt x="126707" y="2806"/>
                  </a:lnTo>
                  <a:lnTo>
                    <a:pt x="116717" y="1208"/>
                  </a:lnTo>
                  <a:lnTo>
                    <a:pt x="105909" y="200"/>
                  </a:lnTo>
                  <a:lnTo>
                    <a:pt x="94746" y="0"/>
                  </a:lnTo>
                  <a:lnTo>
                    <a:pt x="83541" y="660"/>
                  </a:lnTo>
                  <a:lnTo>
                    <a:pt x="72429" y="2244"/>
                  </a:lnTo>
                  <a:lnTo>
                    <a:pt x="61444" y="4905"/>
                  </a:lnTo>
                  <a:lnTo>
                    <a:pt x="50583" y="8621"/>
                  </a:lnTo>
                  <a:lnTo>
                    <a:pt x="39986" y="13234"/>
                  </a:lnTo>
                  <a:lnTo>
                    <a:pt x="29937" y="18546"/>
                  </a:lnTo>
                  <a:lnTo>
                    <a:pt x="20558" y="24386"/>
                  </a:lnTo>
                  <a:lnTo>
                    <a:pt x="12294" y="30934"/>
                  </a:lnTo>
                  <a:lnTo>
                    <a:pt x="5952" y="38692"/>
                  </a:lnTo>
                  <a:lnTo>
                    <a:pt x="1813" y="47827"/>
                  </a:lnTo>
                  <a:lnTo>
                    <a:pt x="0" y="57724"/>
                  </a:lnTo>
                  <a:lnTo>
                    <a:pt x="746" y="67220"/>
                  </a:lnTo>
                  <a:lnTo>
                    <a:pt x="3919" y="75671"/>
                  </a:lnTo>
                  <a:lnTo>
                    <a:pt x="9285" y="82801"/>
                  </a:lnTo>
                  <a:lnTo>
                    <a:pt x="16690" y="88439"/>
                  </a:lnTo>
                  <a:lnTo>
                    <a:pt x="25847" y="92666"/>
                  </a:lnTo>
                  <a:lnTo>
                    <a:pt x="36229" y="95555"/>
                  </a:lnTo>
                  <a:lnTo>
                    <a:pt x="47180" y="97069"/>
                  </a:lnTo>
                  <a:lnTo>
                    <a:pt x="58286" y="97321"/>
                  </a:lnTo>
                  <a:lnTo>
                    <a:pt x="69520" y="96698"/>
                  </a:lnTo>
                  <a:lnTo>
                    <a:pt x="81128" y="95752"/>
                  </a:lnTo>
                  <a:lnTo>
                    <a:pt x="93231" y="94833"/>
                  </a:lnTo>
                  <a:lnTo>
                    <a:pt x="105649" y="94405"/>
                  </a:lnTo>
                  <a:lnTo>
                    <a:pt x="117992" y="95109"/>
                  </a:lnTo>
                  <a:lnTo>
                    <a:pt x="130039" y="97182"/>
                  </a:lnTo>
                  <a:lnTo>
                    <a:pt x="141739" y="100524"/>
                  </a:lnTo>
                  <a:lnTo>
                    <a:pt x="153130" y="104902"/>
                  </a:lnTo>
                  <a:lnTo>
                    <a:pt x="164255" y="110075"/>
                  </a:lnTo>
                  <a:lnTo>
                    <a:pt x="174522" y="116157"/>
                  </a:lnTo>
                  <a:lnTo>
                    <a:pt x="182753" y="123594"/>
                  </a:lnTo>
                  <a:lnTo>
                    <a:pt x="188462" y="132513"/>
                  </a:lnTo>
                  <a:lnTo>
                    <a:pt x="191479" y="142434"/>
                  </a:lnTo>
                  <a:lnTo>
                    <a:pt x="191618" y="152478"/>
                  </a:lnTo>
                  <a:lnTo>
                    <a:pt x="189069" y="162106"/>
                  </a:lnTo>
                  <a:lnTo>
                    <a:pt x="183969" y="170670"/>
                  </a:lnTo>
                  <a:lnTo>
                    <a:pt x="176218" y="177278"/>
                  </a:lnTo>
                  <a:lnTo>
                    <a:pt x="166015" y="181643"/>
                  </a:lnTo>
                  <a:lnTo>
                    <a:pt x="153948" y="184132"/>
                  </a:lnTo>
                  <a:lnTo>
                    <a:pt x="140795" y="185444"/>
                  </a:lnTo>
                  <a:lnTo>
                    <a:pt x="127102" y="186110"/>
                  </a:lnTo>
                  <a:lnTo>
                    <a:pt x="113164" y="186275"/>
                  </a:lnTo>
                  <a:lnTo>
                    <a:pt x="99128" y="185797"/>
                  </a:lnTo>
                  <a:lnTo>
                    <a:pt x="85073" y="184634"/>
                  </a:lnTo>
                  <a:lnTo>
                    <a:pt x="71438" y="183016"/>
                  </a:lnTo>
                  <a:lnTo>
                    <a:pt x="57601" y="181217"/>
                  </a:lnTo>
                  <a:lnTo>
                    <a:pt x="41227" y="179077"/>
                  </a:lnTo>
                  <a:lnTo>
                    <a:pt x="18221" y="1762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48394" y="126341"/>
            <a:ext cx="3779731" cy="515898"/>
            <a:chOff x="4948394" y="126341"/>
            <a:chExt cx="3779731" cy="515898"/>
          </a:xfrm>
        </p:grpSpPr>
        <p:sp>
          <p:nvSpPr>
            <p:cNvPr id="26" name="Freeform 25"/>
            <p:cNvSpPr/>
            <p:nvPr/>
          </p:nvSpPr>
          <p:spPr>
            <a:xfrm>
              <a:off x="4948394" y="126341"/>
              <a:ext cx="191403" cy="442198"/>
            </a:xfrm>
            <a:custGeom>
              <a:avLst/>
              <a:gdLst/>
              <a:ahLst/>
              <a:cxnLst/>
              <a:rect l="0" t="0" r="0" b="0"/>
              <a:pathLst>
                <a:path w="191403" h="442198">
                  <a:moveTo>
                    <a:pt x="0" y="0"/>
                  </a:moveTo>
                  <a:lnTo>
                    <a:pt x="66" y="14669"/>
                  </a:lnTo>
                  <a:lnTo>
                    <a:pt x="707" y="28581"/>
                  </a:lnTo>
                  <a:lnTo>
                    <a:pt x="2003" y="43078"/>
                  </a:lnTo>
                  <a:lnTo>
                    <a:pt x="3863" y="58280"/>
                  </a:lnTo>
                  <a:lnTo>
                    <a:pt x="6179" y="74105"/>
                  </a:lnTo>
                  <a:lnTo>
                    <a:pt x="8841" y="90429"/>
                  </a:lnTo>
                  <a:lnTo>
                    <a:pt x="11592" y="107292"/>
                  </a:lnTo>
                  <a:lnTo>
                    <a:pt x="14051" y="124897"/>
                  </a:lnTo>
                  <a:lnTo>
                    <a:pt x="16038" y="143290"/>
                  </a:lnTo>
                  <a:lnTo>
                    <a:pt x="17709" y="162216"/>
                  </a:lnTo>
                  <a:lnTo>
                    <a:pt x="19445" y="181227"/>
                  </a:lnTo>
                  <a:lnTo>
                    <a:pt x="21468" y="200053"/>
                  </a:lnTo>
                  <a:lnTo>
                    <a:pt x="23828" y="218610"/>
                  </a:lnTo>
                  <a:lnTo>
                    <a:pt x="26492" y="236909"/>
                  </a:lnTo>
                  <a:lnTo>
                    <a:pt x="29393" y="254998"/>
                  </a:lnTo>
                  <a:lnTo>
                    <a:pt x="32308" y="272925"/>
                  </a:lnTo>
                  <a:lnTo>
                    <a:pt x="34878" y="290735"/>
                  </a:lnTo>
                  <a:lnTo>
                    <a:pt x="36941" y="308454"/>
                  </a:lnTo>
                  <a:lnTo>
                    <a:pt x="38663" y="325778"/>
                  </a:lnTo>
                  <a:lnTo>
                    <a:pt x="40433" y="342111"/>
                  </a:lnTo>
                  <a:lnTo>
                    <a:pt x="42479" y="357213"/>
                  </a:lnTo>
                  <a:lnTo>
                    <a:pt x="44854" y="371319"/>
                  </a:lnTo>
                  <a:lnTo>
                    <a:pt x="47528" y="384947"/>
                  </a:lnTo>
                  <a:lnTo>
                    <a:pt x="50417" y="398333"/>
                  </a:lnTo>
                  <a:lnTo>
                    <a:pt x="52649" y="407438"/>
                  </a:lnTo>
                  <a:lnTo>
                    <a:pt x="53453" y="407591"/>
                  </a:lnTo>
                  <a:lnTo>
                    <a:pt x="53553" y="401163"/>
                  </a:lnTo>
                  <a:lnTo>
                    <a:pt x="53424" y="390650"/>
                  </a:lnTo>
                  <a:lnTo>
                    <a:pt x="53252" y="377611"/>
                  </a:lnTo>
                  <a:lnTo>
                    <a:pt x="53263" y="363315"/>
                  </a:lnTo>
                  <a:lnTo>
                    <a:pt x="53784" y="348955"/>
                  </a:lnTo>
                  <a:lnTo>
                    <a:pt x="54945" y="335156"/>
                  </a:lnTo>
                  <a:lnTo>
                    <a:pt x="56875" y="322247"/>
                  </a:lnTo>
                  <a:lnTo>
                    <a:pt x="59772" y="310478"/>
                  </a:lnTo>
                  <a:lnTo>
                    <a:pt x="63648" y="299851"/>
                  </a:lnTo>
                  <a:lnTo>
                    <a:pt x="68369" y="290201"/>
                  </a:lnTo>
                  <a:lnTo>
                    <a:pt x="73754" y="281315"/>
                  </a:lnTo>
                  <a:lnTo>
                    <a:pt x="79639" y="273014"/>
                  </a:lnTo>
                  <a:lnTo>
                    <a:pt x="86046" y="265792"/>
                  </a:lnTo>
                  <a:lnTo>
                    <a:pt x="93178" y="260756"/>
                  </a:lnTo>
                  <a:lnTo>
                    <a:pt x="101083" y="258337"/>
                  </a:lnTo>
                  <a:lnTo>
                    <a:pt x="109510" y="258341"/>
                  </a:lnTo>
                  <a:lnTo>
                    <a:pt x="118013" y="260321"/>
                  </a:lnTo>
                  <a:lnTo>
                    <a:pt x="126319" y="263804"/>
                  </a:lnTo>
                  <a:lnTo>
                    <a:pt x="134184" y="268547"/>
                  </a:lnTo>
                  <a:lnTo>
                    <a:pt x="141313" y="274538"/>
                  </a:lnTo>
                  <a:lnTo>
                    <a:pt x="147628" y="281676"/>
                  </a:lnTo>
                  <a:lnTo>
                    <a:pt x="153378" y="289923"/>
                  </a:lnTo>
                  <a:lnTo>
                    <a:pt x="159014" y="299368"/>
                  </a:lnTo>
                  <a:lnTo>
                    <a:pt x="164806" y="309948"/>
                  </a:lnTo>
                  <a:lnTo>
                    <a:pt x="170682" y="321477"/>
                  </a:lnTo>
                  <a:lnTo>
                    <a:pt x="176328" y="333741"/>
                  </a:lnTo>
                  <a:lnTo>
                    <a:pt x="181563" y="346541"/>
                  </a:lnTo>
                  <a:lnTo>
                    <a:pt x="186044" y="359559"/>
                  </a:lnTo>
                  <a:lnTo>
                    <a:pt x="189215" y="372372"/>
                  </a:lnTo>
                  <a:lnTo>
                    <a:pt x="190902" y="384757"/>
                  </a:lnTo>
                  <a:lnTo>
                    <a:pt x="191402" y="396428"/>
                  </a:lnTo>
                  <a:lnTo>
                    <a:pt x="191350" y="408197"/>
                  </a:lnTo>
                  <a:lnTo>
                    <a:pt x="190741" y="422210"/>
                  </a:lnTo>
                  <a:lnTo>
                    <a:pt x="189512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2926" y="382855"/>
              <a:ext cx="165552" cy="196213"/>
            </a:xfrm>
            <a:custGeom>
              <a:avLst/>
              <a:gdLst/>
              <a:ahLst/>
              <a:cxnLst/>
              <a:rect l="0" t="0" r="0" b="0"/>
              <a:pathLst>
                <a:path w="165552" h="196213">
                  <a:moveTo>
                    <a:pt x="60265" y="122512"/>
                  </a:moveTo>
                  <a:lnTo>
                    <a:pt x="66066" y="113711"/>
                  </a:lnTo>
                  <a:lnTo>
                    <a:pt x="70990" y="105364"/>
                  </a:lnTo>
                  <a:lnTo>
                    <a:pt x="75488" y="96657"/>
                  </a:lnTo>
                  <a:lnTo>
                    <a:pt x="79536" y="87190"/>
                  </a:lnTo>
                  <a:lnTo>
                    <a:pt x="82902" y="76398"/>
                  </a:lnTo>
                  <a:lnTo>
                    <a:pt x="85501" y="64114"/>
                  </a:lnTo>
                  <a:lnTo>
                    <a:pt x="87082" y="50967"/>
                  </a:lnTo>
                  <a:lnTo>
                    <a:pt x="87164" y="38145"/>
                  </a:lnTo>
                  <a:lnTo>
                    <a:pt x="85619" y="26320"/>
                  </a:lnTo>
                  <a:lnTo>
                    <a:pt x="82463" y="16114"/>
                  </a:lnTo>
                  <a:lnTo>
                    <a:pt x="77678" y="8322"/>
                  </a:lnTo>
                  <a:lnTo>
                    <a:pt x="71426" y="3132"/>
                  </a:lnTo>
                  <a:lnTo>
                    <a:pt x="64147" y="412"/>
                  </a:lnTo>
                  <a:lnTo>
                    <a:pt x="56430" y="0"/>
                  </a:lnTo>
                  <a:lnTo>
                    <a:pt x="48654" y="1576"/>
                  </a:lnTo>
                  <a:lnTo>
                    <a:pt x="40978" y="5053"/>
                  </a:lnTo>
                  <a:lnTo>
                    <a:pt x="33445" y="10650"/>
                  </a:lnTo>
                  <a:lnTo>
                    <a:pt x="26053" y="18304"/>
                  </a:lnTo>
                  <a:lnTo>
                    <a:pt x="19107" y="27866"/>
                  </a:lnTo>
                  <a:lnTo>
                    <a:pt x="13194" y="39257"/>
                  </a:lnTo>
                  <a:lnTo>
                    <a:pt x="8549" y="52250"/>
                  </a:lnTo>
                  <a:lnTo>
                    <a:pt x="5091" y="66363"/>
                  </a:lnTo>
                  <a:lnTo>
                    <a:pt x="2603" y="80974"/>
                  </a:lnTo>
                  <a:lnTo>
                    <a:pt x="864" y="95682"/>
                  </a:lnTo>
                  <a:lnTo>
                    <a:pt x="0" y="110148"/>
                  </a:lnTo>
                  <a:lnTo>
                    <a:pt x="468" y="124015"/>
                  </a:lnTo>
                  <a:lnTo>
                    <a:pt x="2415" y="137138"/>
                  </a:lnTo>
                  <a:lnTo>
                    <a:pt x="5858" y="148916"/>
                  </a:lnTo>
                  <a:lnTo>
                    <a:pt x="10843" y="158245"/>
                  </a:lnTo>
                  <a:lnTo>
                    <a:pt x="17231" y="164729"/>
                  </a:lnTo>
                  <a:lnTo>
                    <a:pt x="24605" y="168286"/>
                  </a:lnTo>
                  <a:lnTo>
                    <a:pt x="32385" y="168795"/>
                  </a:lnTo>
                  <a:lnTo>
                    <a:pt x="40200" y="166508"/>
                  </a:lnTo>
                  <a:lnTo>
                    <a:pt x="47732" y="161925"/>
                  </a:lnTo>
                  <a:lnTo>
                    <a:pt x="54636" y="155585"/>
                  </a:lnTo>
                  <a:lnTo>
                    <a:pt x="60791" y="147957"/>
                  </a:lnTo>
                  <a:lnTo>
                    <a:pt x="66094" y="139248"/>
                  </a:lnTo>
                  <a:lnTo>
                    <a:pt x="70365" y="129426"/>
                  </a:lnTo>
                  <a:lnTo>
                    <a:pt x="73615" y="118566"/>
                  </a:lnTo>
                  <a:lnTo>
                    <a:pt x="76156" y="107002"/>
                  </a:lnTo>
                  <a:lnTo>
                    <a:pt x="78486" y="95241"/>
                  </a:lnTo>
                  <a:lnTo>
                    <a:pt x="80914" y="83656"/>
                  </a:lnTo>
                  <a:lnTo>
                    <a:pt x="83676" y="74779"/>
                  </a:lnTo>
                  <a:lnTo>
                    <a:pt x="86608" y="71748"/>
                  </a:lnTo>
                  <a:lnTo>
                    <a:pt x="89267" y="73693"/>
                  </a:lnTo>
                  <a:lnTo>
                    <a:pt x="91805" y="78918"/>
                  </a:lnTo>
                  <a:lnTo>
                    <a:pt x="94423" y="86161"/>
                  </a:lnTo>
                  <a:lnTo>
                    <a:pt x="97207" y="94633"/>
                  </a:lnTo>
                  <a:lnTo>
                    <a:pt x="100172" y="103859"/>
                  </a:lnTo>
                  <a:lnTo>
                    <a:pt x="103454" y="113553"/>
                  </a:lnTo>
                  <a:lnTo>
                    <a:pt x="107328" y="123542"/>
                  </a:lnTo>
                  <a:lnTo>
                    <a:pt x="111895" y="133715"/>
                  </a:lnTo>
                  <a:lnTo>
                    <a:pt x="117095" y="143840"/>
                  </a:lnTo>
                  <a:lnTo>
                    <a:pt x="122809" y="153569"/>
                  </a:lnTo>
                  <a:lnTo>
                    <a:pt x="128907" y="162735"/>
                  </a:lnTo>
                  <a:lnTo>
                    <a:pt x="135172" y="171054"/>
                  </a:lnTo>
                  <a:lnTo>
                    <a:pt x="142020" y="178851"/>
                  </a:lnTo>
                  <a:lnTo>
                    <a:pt x="151169" y="186809"/>
                  </a:lnTo>
                  <a:lnTo>
                    <a:pt x="165551" y="196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400082"/>
              <a:ext cx="126342" cy="187006"/>
            </a:xfrm>
            <a:custGeom>
              <a:avLst/>
              <a:gdLst/>
              <a:ahLst/>
              <a:cxnLst/>
              <a:rect l="0" t="0" r="0" b="0"/>
              <a:pathLst>
                <a:path w="126342" h="187006">
                  <a:moveTo>
                    <a:pt x="0" y="0"/>
                  </a:moveTo>
                  <a:lnTo>
                    <a:pt x="2933" y="8802"/>
                  </a:lnTo>
                  <a:lnTo>
                    <a:pt x="5715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84" y="54260"/>
                  </a:lnTo>
                  <a:lnTo>
                    <a:pt x="21422" y="64447"/>
                  </a:lnTo>
                  <a:lnTo>
                    <a:pt x="24814" y="75269"/>
                  </a:lnTo>
                  <a:lnTo>
                    <a:pt x="28242" y="86808"/>
                  </a:lnTo>
                  <a:lnTo>
                    <a:pt x="31698" y="98998"/>
                  </a:lnTo>
                  <a:lnTo>
                    <a:pt x="35170" y="111712"/>
                  </a:lnTo>
                  <a:lnTo>
                    <a:pt x="38655" y="124818"/>
                  </a:lnTo>
                  <a:lnTo>
                    <a:pt x="42148" y="138042"/>
                  </a:lnTo>
                  <a:lnTo>
                    <a:pt x="45646" y="150993"/>
                  </a:lnTo>
                  <a:lnTo>
                    <a:pt x="49152" y="163457"/>
                  </a:lnTo>
                  <a:lnTo>
                    <a:pt x="52852" y="174598"/>
                  </a:lnTo>
                  <a:lnTo>
                    <a:pt x="57848" y="182733"/>
                  </a:lnTo>
                  <a:lnTo>
                    <a:pt x="64343" y="186844"/>
                  </a:lnTo>
                  <a:lnTo>
                    <a:pt x="70640" y="187005"/>
                  </a:lnTo>
                  <a:lnTo>
                    <a:pt x="76235" y="183986"/>
                  </a:lnTo>
                  <a:lnTo>
                    <a:pt x="81201" y="178300"/>
                  </a:lnTo>
                  <a:lnTo>
                    <a:pt x="85704" y="170017"/>
                  </a:lnTo>
                  <a:lnTo>
                    <a:pt x="89880" y="159387"/>
                  </a:lnTo>
                  <a:lnTo>
                    <a:pt x="93668" y="147000"/>
                  </a:lnTo>
                  <a:lnTo>
                    <a:pt x="96831" y="133617"/>
                  </a:lnTo>
                  <a:lnTo>
                    <a:pt x="99295" y="119765"/>
                  </a:lnTo>
                  <a:lnTo>
                    <a:pt x="101286" y="105888"/>
                  </a:lnTo>
                  <a:lnTo>
                    <a:pt x="103237" y="92423"/>
                  </a:lnTo>
                  <a:lnTo>
                    <a:pt x="105404" y="79554"/>
                  </a:lnTo>
                  <a:lnTo>
                    <a:pt x="107862" y="67269"/>
                  </a:lnTo>
                  <a:lnTo>
                    <a:pt x="110590" y="55471"/>
                  </a:lnTo>
                  <a:lnTo>
                    <a:pt x="113535" y="44061"/>
                  </a:lnTo>
                  <a:lnTo>
                    <a:pt x="116490" y="33393"/>
                  </a:lnTo>
                  <a:lnTo>
                    <a:pt x="119400" y="23224"/>
                  </a:lnTo>
                  <a:lnTo>
                    <a:pt x="122519" y="1265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06404" y="399889"/>
              <a:ext cx="200042" cy="210764"/>
            </a:xfrm>
            <a:custGeom>
              <a:avLst/>
              <a:gdLst/>
              <a:ahLst/>
              <a:cxnLst/>
              <a:rect l="0" t="0" r="0" b="0"/>
              <a:pathLst>
                <a:path w="200042" h="210764">
                  <a:moveTo>
                    <a:pt x="0" y="52836"/>
                  </a:moveTo>
                  <a:lnTo>
                    <a:pt x="5934" y="61503"/>
                  </a:lnTo>
                  <a:lnTo>
                    <a:pt x="12139" y="68570"/>
                  </a:lnTo>
                  <a:lnTo>
                    <a:pt x="19235" y="74675"/>
                  </a:lnTo>
                  <a:lnTo>
                    <a:pt x="27175" y="80077"/>
                  </a:lnTo>
                  <a:lnTo>
                    <a:pt x="35822" y="84939"/>
                  </a:lnTo>
                  <a:lnTo>
                    <a:pt x="45011" y="89384"/>
                  </a:lnTo>
                  <a:lnTo>
                    <a:pt x="54438" y="93032"/>
                  </a:lnTo>
                  <a:lnTo>
                    <a:pt x="63680" y="95047"/>
                  </a:lnTo>
                  <a:lnTo>
                    <a:pt x="72519" y="95103"/>
                  </a:lnTo>
                  <a:lnTo>
                    <a:pt x="80928" y="93343"/>
                  </a:lnTo>
                  <a:lnTo>
                    <a:pt x="88961" y="90102"/>
                  </a:lnTo>
                  <a:lnTo>
                    <a:pt x="96695" y="85733"/>
                  </a:lnTo>
                  <a:lnTo>
                    <a:pt x="104042" y="80377"/>
                  </a:lnTo>
                  <a:lnTo>
                    <a:pt x="110758" y="73967"/>
                  </a:lnTo>
                  <a:lnTo>
                    <a:pt x="116750" y="66549"/>
                  </a:lnTo>
                  <a:lnTo>
                    <a:pt x="121756" y="58282"/>
                  </a:lnTo>
                  <a:lnTo>
                    <a:pt x="125290" y="49355"/>
                  </a:lnTo>
                  <a:lnTo>
                    <a:pt x="127209" y="39951"/>
                  </a:lnTo>
                  <a:lnTo>
                    <a:pt x="127362" y="30534"/>
                  </a:lnTo>
                  <a:lnTo>
                    <a:pt x="125420" y="21824"/>
                  </a:lnTo>
                  <a:lnTo>
                    <a:pt x="121403" y="14165"/>
                  </a:lnTo>
                  <a:lnTo>
                    <a:pt x="115453" y="7872"/>
                  </a:lnTo>
                  <a:lnTo>
                    <a:pt x="107647" y="3394"/>
                  </a:lnTo>
                  <a:lnTo>
                    <a:pt x="98223" y="796"/>
                  </a:lnTo>
                  <a:lnTo>
                    <a:pt x="87830" y="0"/>
                  </a:lnTo>
                  <a:lnTo>
                    <a:pt x="77403" y="970"/>
                  </a:lnTo>
                  <a:lnTo>
                    <a:pt x="67472" y="3516"/>
                  </a:lnTo>
                  <a:lnTo>
                    <a:pt x="58180" y="7664"/>
                  </a:lnTo>
                  <a:lnTo>
                    <a:pt x="49479" y="13720"/>
                  </a:lnTo>
                  <a:lnTo>
                    <a:pt x="41269" y="21686"/>
                  </a:lnTo>
                  <a:lnTo>
                    <a:pt x="33924" y="31459"/>
                  </a:lnTo>
                  <a:lnTo>
                    <a:pt x="28267" y="42992"/>
                  </a:lnTo>
                  <a:lnTo>
                    <a:pt x="24609" y="56075"/>
                  </a:lnTo>
                  <a:lnTo>
                    <a:pt x="22797" y="70080"/>
                  </a:lnTo>
                  <a:lnTo>
                    <a:pt x="22485" y="84085"/>
                  </a:lnTo>
                  <a:lnTo>
                    <a:pt x="23316" y="97573"/>
                  </a:lnTo>
                  <a:lnTo>
                    <a:pt x="25142" y="110406"/>
                  </a:lnTo>
                  <a:lnTo>
                    <a:pt x="28029" y="122638"/>
                  </a:lnTo>
                  <a:lnTo>
                    <a:pt x="31933" y="134380"/>
                  </a:lnTo>
                  <a:lnTo>
                    <a:pt x="36858" y="145589"/>
                  </a:lnTo>
                  <a:lnTo>
                    <a:pt x="42919" y="156058"/>
                  </a:lnTo>
                  <a:lnTo>
                    <a:pt x="50073" y="165732"/>
                  </a:lnTo>
                  <a:lnTo>
                    <a:pt x="58150" y="174535"/>
                  </a:lnTo>
                  <a:lnTo>
                    <a:pt x="66942" y="182303"/>
                  </a:lnTo>
                  <a:lnTo>
                    <a:pt x="76271" y="189042"/>
                  </a:lnTo>
                  <a:lnTo>
                    <a:pt x="86316" y="194738"/>
                  </a:lnTo>
                  <a:lnTo>
                    <a:pt x="97575" y="199273"/>
                  </a:lnTo>
                  <a:lnTo>
                    <a:pt x="110218" y="202695"/>
                  </a:lnTo>
                  <a:lnTo>
                    <a:pt x="123933" y="205187"/>
                  </a:lnTo>
                  <a:lnTo>
                    <a:pt x="139764" y="207220"/>
                  </a:lnTo>
                  <a:lnTo>
                    <a:pt x="162456" y="208977"/>
                  </a:lnTo>
                  <a:lnTo>
                    <a:pt x="200041" y="2107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60868" y="415552"/>
              <a:ext cx="193060" cy="205630"/>
            </a:xfrm>
            <a:custGeom>
              <a:avLst/>
              <a:gdLst/>
              <a:ahLst/>
              <a:cxnLst/>
              <a:rect l="0" t="0" r="0" b="0"/>
              <a:pathLst>
                <a:path w="193060" h="205630">
                  <a:moveTo>
                    <a:pt x="98303" y="100344"/>
                  </a:moveTo>
                  <a:lnTo>
                    <a:pt x="98236" y="88676"/>
                  </a:lnTo>
                  <a:lnTo>
                    <a:pt x="97596" y="78187"/>
                  </a:lnTo>
                  <a:lnTo>
                    <a:pt x="96299" y="67885"/>
                  </a:lnTo>
                  <a:lnTo>
                    <a:pt x="94440" y="57584"/>
                  </a:lnTo>
                  <a:lnTo>
                    <a:pt x="92123" y="47240"/>
                  </a:lnTo>
                  <a:lnTo>
                    <a:pt x="89448" y="36860"/>
                  </a:lnTo>
                  <a:lnTo>
                    <a:pt x="86178" y="26777"/>
                  </a:lnTo>
                  <a:lnTo>
                    <a:pt x="81774" y="17616"/>
                  </a:lnTo>
                  <a:lnTo>
                    <a:pt x="76037" y="9661"/>
                  </a:lnTo>
                  <a:lnTo>
                    <a:pt x="69235" y="3508"/>
                  </a:lnTo>
                  <a:lnTo>
                    <a:pt x="61905" y="189"/>
                  </a:lnTo>
                  <a:lnTo>
                    <a:pt x="54421" y="0"/>
                  </a:lnTo>
                  <a:lnTo>
                    <a:pt x="46958" y="2621"/>
                  </a:lnTo>
                  <a:lnTo>
                    <a:pt x="39573" y="7494"/>
                  </a:lnTo>
                  <a:lnTo>
                    <a:pt x="32286" y="14067"/>
                  </a:lnTo>
                  <a:lnTo>
                    <a:pt x="25411" y="22035"/>
                  </a:lnTo>
                  <a:lnTo>
                    <a:pt x="19546" y="31343"/>
                  </a:lnTo>
                  <a:lnTo>
                    <a:pt x="14929" y="41851"/>
                  </a:lnTo>
                  <a:lnTo>
                    <a:pt x="11320" y="53175"/>
                  </a:lnTo>
                  <a:lnTo>
                    <a:pt x="8199" y="64775"/>
                  </a:lnTo>
                  <a:lnTo>
                    <a:pt x="5217" y="76319"/>
                  </a:lnTo>
                  <a:lnTo>
                    <a:pt x="2534" y="87681"/>
                  </a:lnTo>
                  <a:lnTo>
                    <a:pt x="710" y="98843"/>
                  </a:lnTo>
                  <a:lnTo>
                    <a:pt x="0" y="109834"/>
                  </a:lnTo>
                  <a:lnTo>
                    <a:pt x="353" y="120690"/>
                  </a:lnTo>
                  <a:lnTo>
                    <a:pt x="1587" y="131446"/>
                  </a:lnTo>
                  <a:lnTo>
                    <a:pt x="3498" y="142127"/>
                  </a:lnTo>
                  <a:lnTo>
                    <a:pt x="6069" y="152589"/>
                  </a:lnTo>
                  <a:lnTo>
                    <a:pt x="9465" y="162541"/>
                  </a:lnTo>
                  <a:lnTo>
                    <a:pt x="13710" y="171847"/>
                  </a:lnTo>
                  <a:lnTo>
                    <a:pt x="18695" y="179891"/>
                  </a:lnTo>
                  <a:lnTo>
                    <a:pt x="24265" y="185552"/>
                  </a:lnTo>
                  <a:lnTo>
                    <a:pt x="30267" y="188422"/>
                  </a:lnTo>
                  <a:lnTo>
                    <a:pt x="36416" y="188567"/>
                  </a:lnTo>
                  <a:lnTo>
                    <a:pt x="42311" y="186163"/>
                  </a:lnTo>
                  <a:lnTo>
                    <a:pt x="47753" y="181585"/>
                  </a:lnTo>
                  <a:lnTo>
                    <a:pt x="52728" y="175294"/>
                  </a:lnTo>
                  <a:lnTo>
                    <a:pt x="57305" y="167726"/>
                  </a:lnTo>
                  <a:lnTo>
                    <a:pt x="61569" y="159238"/>
                  </a:lnTo>
                  <a:lnTo>
                    <a:pt x="65603" y="150103"/>
                  </a:lnTo>
                  <a:lnTo>
                    <a:pt x="69474" y="140520"/>
                  </a:lnTo>
                  <a:lnTo>
                    <a:pt x="73229" y="130625"/>
                  </a:lnTo>
                  <a:lnTo>
                    <a:pt x="76906" y="120353"/>
                  </a:lnTo>
                  <a:lnTo>
                    <a:pt x="80527" y="109465"/>
                  </a:lnTo>
                  <a:lnTo>
                    <a:pt x="84125" y="97908"/>
                  </a:lnTo>
                  <a:lnTo>
                    <a:pt x="88193" y="86948"/>
                  </a:lnTo>
                  <a:lnTo>
                    <a:pt x="93152" y="80290"/>
                  </a:lnTo>
                  <a:lnTo>
                    <a:pt x="97993" y="80075"/>
                  </a:lnTo>
                  <a:lnTo>
                    <a:pt x="101644" y="84584"/>
                  </a:lnTo>
                  <a:lnTo>
                    <a:pt x="104457" y="92064"/>
                  </a:lnTo>
                  <a:lnTo>
                    <a:pt x="107377" y="101169"/>
                  </a:lnTo>
                  <a:lnTo>
                    <a:pt x="110944" y="111076"/>
                  </a:lnTo>
                  <a:lnTo>
                    <a:pt x="115291" y="121192"/>
                  </a:lnTo>
                  <a:lnTo>
                    <a:pt x="120340" y="130998"/>
                  </a:lnTo>
                  <a:lnTo>
                    <a:pt x="125953" y="140267"/>
                  </a:lnTo>
                  <a:lnTo>
                    <a:pt x="131989" y="148987"/>
                  </a:lnTo>
                  <a:lnTo>
                    <a:pt x="138329" y="157241"/>
                  </a:lnTo>
                  <a:lnTo>
                    <a:pt x="144886" y="165128"/>
                  </a:lnTo>
                  <a:lnTo>
                    <a:pt x="151672" y="172635"/>
                  </a:lnTo>
                  <a:lnTo>
                    <a:pt x="159677" y="180470"/>
                  </a:lnTo>
                  <a:lnTo>
                    <a:pt x="171841" y="190441"/>
                  </a:lnTo>
                  <a:lnTo>
                    <a:pt x="193059" y="2056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41713" y="195781"/>
              <a:ext cx="143883" cy="425401"/>
            </a:xfrm>
            <a:custGeom>
              <a:avLst/>
              <a:gdLst/>
              <a:ahLst/>
              <a:cxnLst/>
              <a:rect l="0" t="0" r="0" b="0"/>
              <a:pathLst>
                <a:path w="143883" h="425401">
                  <a:moveTo>
                    <a:pt x="80712" y="425400"/>
                  </a:moveTo>
                  <a:lnTo>
                    <a:pt x="77778" y="416598"/>
                  </a:lnTo>
                  <a:lnTo>
                    <a:pt x="74996" y="408252"/>
                  </a:lnTo>
                  <a:lnTo>
                    <a:pt x="72101" y="399549"/>
                  </a:lnTo>
                  <a:lnTo>
                    <a:pt x="69233" y="390255"/>
                  </a:lnTo>
                  <a:lnTo>
                    <a:pt x="66716" y="380112"/>
                  </a:lnTo>
                  <a:lnTo>
                    <a:pt x="64701" y="369071"/>
                  </a:lnTo>
                  <a:lnTo>
                    <a:pt x="63016" y="357404"/>
                  </a:lnTo>
                  <a:lnTo>
                    <a:pt x="61273" y="345582"/>
                  </a:lnTo>
                  <a:lnTo>
                    <a:pt x="59247" y="333884"/>
                  </a:lnTo>
                  <a:lnTo>
                    <a:pt x="56885" y="322081"/>
                  </a:lnTo>
                  <a:lnTo>
                    <a:pt x="54220" y="309559"/>
                  </a:lnTo>
                  <a:lnTo>
                    <a:pt x="51314" y="296029"/>
                  </a:lnTo>
                  <a:lnTo>
                    <a:pt x="48227" y="281841"/>
                  </a:lnTo>
                  <a:lnTo>
                    <a:pt x="45008" y="267770"/>
                  </a:lnTo>
                  <a:lnTo>
                    <a:pt x="41697" y="254258"/>
                  </a:lnTo>
                  <a:lnTo>
                    <a:pt x="38321" y="241084"/>
                  </a:lnTo>
                  <a:lnTo>
                    <a:pt x="34904" y="227565"/>
                  </a:lnTo>
                  <a:lnTo>
                    <a:pt x="31455" y="213330"/>
                  </a:lnTo>
                  <a:lnTo>
                    <a:pt x="27985" y="198652"/>
                  </a:lnTo>
                  <a:lnTo>
                    <a:pt x="24504" y="184244"/>
                  </a:lnTo>
                  <a:lnTo>
                    <a:pt x="21013" y="170507"/>
                  </a:lnTo>
                  <a:lnTo>
                    <a:pt x="17516" y="157350"/>
                  </a:lnTo>
                  <a:lnTo>
                    <a:pt x="14015" y="144375"/>
                  </a:lnTo>
                  <a:lnTo>
                    <a:pt x="10516" y="131315"/>
                  </a:lnTo>
                  <a:lnTo>
                    <a:pt x="7182" y="118069"/>
                  </a:lnTo>
                  <a:lnTo>
                    <a:pt x="4324" y="104629"/>
                  </a:lnTo>
                  <a:lnTo>
                    <a:pt x="2074" y="91030"/>
                  </a:lnTo>
                  <a:lnTo>
                    <a:pt x="564" y="77472"/>
                  </a:lnTo>
                  <a:lnTo>
                    <a:pt x="0" y="64296"/>
                  </a:lnTo>
                  <a:lnTo>
                    <a:pt x="414" y="51666"/>
                  </a:lnTo>
                  <a:lnTo>
                    <a:pt x="2167" y="39899"/>
                  </a:lnTo>
                  <a:lnTo>
                    <a:pt x="6003" y="29522"/>
                  </a:lnTo>
                  <a:lnTo>
                    <a:pt x="12148" y="20696"/>
                  </a:lnTo>
                  <a:lnTo>
                    <a:pt x="20530" y="13431"/>
                  </a:lnTo>
                  <a:lnTo>
                    <a:pt x="31047" y="7760"/>
                  </a:lnTo>
                  <a:lnTo>
                    <a:pt x="43409" y="3544"/>
                  </a:lnTo>
                  <a:lnTo>
                    <a:pt x="56910" y="846"/>
                  </a:lnTo>
                  <a:lnTo>
                    <a:pt x="70570" y="0"/>
                  </a:lnTo>
                  <a:lnTo>
                    <a:pt x="83812" y="1018"/>
                  </a:lnTo>
                  <a:lnTo>
                    <a:pt x="96210" y="3523"/>
                  </a:lnTo>
                  <a:lnTo>
                    <a:pt x="108618" y="7274"/>
                  </a:lnTo>
                  <a:lnTo>
                    <a:pt x="123234" y="13717"/>
                  </a:lnTo>
                  <a:lnTo>
                    <a:pt x="143882" y="253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96083" y="42113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3050" y="5801"/>
                  </a:lnTo>
                  <a:lnTo>
                    <a:pt x="166845" y="10725"/>
                  </a:lnTo>
                  <a:lnTo>
                    <a:pt x="159740" y="15228"/>
                  </a:lnTo>
                  <a:lnTo>
                    <a:pt x="151453" y="19449"/>
                  </a:lnTo>
                  <a:lnTo>
                    <a:pt x="141511" y="23462"/>
                  </a:lnTo>
                  <a:lnTo>
                    <a:pt x="129815" y="27319"/>
                  </a:lnTo>
                  <a:lnTo>
                    <a:pt x="116737" y="30899"/>
                  </a:lnTo>
                  <a:lnTo>
                    <a:pt x="102903" y="33926"/>
                  </a:lnTo>
                  <a:lnTo>
                    <a:pt x="88756" y="36295"/>
                  </a:lnTo>
                  <a:lnTo>
                    <a:pt x="74547" y="38059"/>
                  </a:lnTo>
                  <a:lnTo>
                    <a:pt x="58717" y="39516"/>
                  </a:lnTo>
                  <a:lnTo>
                    <a:pt x="36527" y="407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7580" y="463253"/>
              <a:ext cx="114637" cy="156200"/>
            </a:xfrm>
            <a:custGeom>
              <a:avLst/>
              <a:gdLst/>
              <a:ahLst/>
              <a:cxnLst/>
              <a:rect l="0" t="0" r="0" b="0"/>
              <a:pathLst>
                <a:path w="114637" h="156200">
                  <a:moveTo>
                    <a:pt x="93300" y="0"/>
                  </a:moveTo>
                  <a:lnTo>
                    <a:pt x="81699" y="3001"/>
                  </a:lnTo>
                  <a:lnTo>
                    <a:pt x="71851" y="6424"/>
                  </a:lnTo>
                  <a:lnTo>
                    <a:pt x="62846" y="10624"/>
                  </a:lnTo>
                  <a:lnTo>
                    <a:pt x="54404" y="15697"/>
                  </a:lnTo>
                  <a:lnTo>
                    <a:pt x="46378" y="21827"/>
                  </a:lnTo>
                  <a:lnTo>
                    <a:pt x="38654" y="29011"/>
                  </a:lnTo>
                  <a:lnTo>
                    <a:pt x="31149" y="37098"/>
                  </a:lnTo>
                  <a:lnTo>
                    <a:pt x="23799" y="45893"/>
                  </a:lnTo>
                  <a:lnTo>
                    <a:pt x="16569" y="55213"/>
                  </a:lnTo>
                  <a:lnTo>
                    <a:pt x="9916" y="64910"/>
                  </a:lnTo>
                  <a:lnTo>
                    <a:pt x="4740" y="74871"/>
                  </a:lnTo>
                  <a:lnTo>
                    <a:pt x="1416" y="85011"/>
                  </a:lnTo>
                  <a:lnTo>
                    <a:pt x="0" y="95107"/>
                  </a:lnTo>
                  <a:lnTo>
                    <a:pt x="487" y="104813"/>
                  </a:lnTo>
                  <a:lnTo>
                    <a:pt x="2673" y="113971"/>
                  </a:lnTo>
                  <a:lnTo>
                    <a:pt x="6395" y="122596"/>
                  </a:lnTo>
                  <a:lnTo>
                    <a:pt x="11625" y="130775"/>
                  </a:lnTo>
                  <a:lnTo>
                    <a:pt x="18210" y="138599"/>
                  </a:lnTo>
                  <a:lnTo>
                    <a:pt x="25901" y="145667"/>
                  </a:lnTo>
                  <a:lnTo>
                    <a:pt x="34433" y="151131"/>
                  </a:lnTo>
                  <a:lnTo>
                    <a:pt x="43578" y="154650"/>
                  </a:lnTo>
                  <a:lnTo>
                    <a:pt x="53158" y="156199"/>
                  </a:lnTo>
                  <a:lnTo>
                    <a:pt x="63041" y="155801"/>
                  </a:lnTo>
                  <a:lnTo>
                    <a:pt x="73125" y="153671"/>
                  </a:lnTo>
                  <a:lnTo>
                    <a:pt x="83014" y="149818"/>
                  </a:lnTo>
                  <a:lnTo>
                    <a:pt x="92048" y="143967"/>
                  </a:lnTo>
                  <a:lnTo>
                    <a:pt x="99929" y="136150"/>
                  </a:lnTo>
                  <a:lnTo>
                    <a:pt x="106372" y="126819"/>
                  </a:lnTo>
                  <a:lnTo>
                    <a:pt x="110951" y="116648"/>
                  </a:lnTo>
                  <a:lnTo>
                    <a:pt x="113622" y="106106"/>
                  </a:lnTo>
                  <a:lnTo>
                    <a:pt x="114636" y="95436"/>
                  </a:lnTo>
                  <a:lnTo>
                    <a:pt x="114346" y="84747"/>
                  </a:lnTo>
                  <a:lnTo>
                    <a:pt x="113073" y="74087"/>
                  </a:lnTo>
                  <a:lnTo>
                    <a:pt x="110765" y="63794"/>
                  </a:lnTo>
                  <a:lnTo>
                    <a:pt x="107014" y="54481"/>
                  </a:lnTo>
                  <a:lnTo>
                    <a:pt x="101728" y="46405"/>
                  </a:lnTo>
                  <a:lnTo>
                    <a:pt x="95541" y="39640"/>
                  </a:lnTo>
                  <a:lnTo>
                    <a:pt x="89040" y="33586"/>
                  </a:lnTo>
                  <a:lnTo>
                    <a:pt x="81656" y="27714"/>
                  </a:lnTo>
                  <a:lnTo>
                    <a:pt x="7224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64580" y="461451"/>
              <a:ext cx="115815" cy="130633"/>
            </a:xfrm>
            <a:custGeom>
              <a:avLst/>
              <a:gdLst/>
              <a:ahLst/>
              <a:cxnLst/>
              <a:rect l="0" t="0" r="0" b="0"/>
              <a:pathLst>
                <a:path w="115815" h="130633">
                  <a:moveTo>
                    <a:pt x="0" y="64973"/>
                  </a:moveTo>
                  <a:lnTo>
                    <a:pt x="2934" y="73842"/>
                  </a:lnTo>
                  <a:lnTo>
                    <a:pt x="5716" y="82829"/>
                  </a:lnTo>
                  <a:lnTo>
                    <a:pt x="8621" y="92815"/>
                  </a:lnTo>
                  <a:lnTo>
                    <a:pt x="11834" y="103450"/>
                  </a:lnTo>
                  <a:lnTo>
                    <a:pt x="15648" y="113965"/>
                  </a:lnTo>
                  <a:lnTo>
                    <a:pt x="20144" y="123840"/>
                  </a:lnTo>
                  <a:lnTo>
                    <a:pt x="24536" y="130302"/>
                  </a:lnTo>
                  <a:lnTo>
                    <a:pt x="27324" y="130632"/>
                  </a:lnTo>
                  <a:lnTo>
                    <a:pt x="28033" y="126774"/>
                  </a:lnTo>
                  <a:lnTo>
                    <a:pt x="27163" y="120264"/>
                  </a:lnTo>
                  <a:lnTo>
                    <a:pt x="25281" y="111763"/>
                  </a:lnTo>
                  <a:lnTo>
                    <a:pt x="22787" y="101709"/>
                  </a:lnTo>
                  <a:lnTo>
                    <a:pt x="20085" y="90480"/>
                  </a:lnTo>
                  <a:lnTo>
                    <a:pt x="17626" y="78393"/>
                  </a:lnTo>
                  <a:lnTo>
                    <a:pt x="15642" y="65707"/>
                  </a:lnTo>
                  <a:lnTo>
                    <a:pt x="14645" y="53099"/>
                  </a:lnTo>
                  <a:lnTo>
                    <a:pt x="15486" y="41623"/>
                  </a:lnTo>
                  <a:lnTo>
                    <a:pt x="18464" y="31760"/>
                  </a:lnTo>
                  <a:lnTo>
                    <a:pt x="23397" y="23479"/>
                  </a:lnTo>
                  <a:lnTo>
                    <a:pt x="29913" y="16518"/>
                  </a:lnTo>
                  <a:lnTo>
                    <a:pt x="37629" y="10582"/>
                  </a:lnTo>
                  <a:lnTo>
                    <a:pt x="46385" y="5729"/>
                  </a:lnTo>
                  <a:lnTo>
                    <a:pt x="56231" y="2357"/>
                  </a:lnTo>
                  <a:lnTo>
                    <a:pt x="67089" y="561"/>
                  </a:lnTo>
                  <a:lnTo>
                    <a:pt x="78186" y="0"/>
                  </a:lnTo>
                  <a:lnTo>
                    <a:pt x="89208" y="10"/>
                  </a:lnTo>
                  <a:lnTo>
                    <a:pt x="101124" y="592"/>
                  </a:lnTo>
                  <a:lnTo>
                    <a:pt x="115814" y="18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2507" y="452822"/>
              <a:ext cx="242157" cy="168360"/>
            </a:xfrm>
            <a:custGeom>
              <a:avLst/>
              <a:gdLst/>
              <a:ahLst/>
              <a:cxnLst/>
              <a:rect l="0" t="0" r="0" b="0"/>
              <a:pathLst>
                <a:path w="242157" h="168360">
                  <a:moveTo>
                    <a:pt x="0" y="63074"/>
                  </a:moveTo>
                  <a:lnTo>
                    <a:pt x="68" y="74742"/>
                  </a:lnTo>
                  <a:lnTo>
                    <a:pt x="708" y="85231"/>
                  </a:lnTo>
                  <a:lnTo>
                    <a:pt x="2004" y="95537"/>
                  </a:lnTo>
                  <a:lnTo>
                    <a:pt x="3864" y="106011"/>
                  </a:lnTo>
                  <a:lnTo>
                    <a:pt x="6181" y="117003"/>
                  </a:lnTo>
                  <a:lnTo>
                    <a:pt x="8825" y="128567"/>
                  </a:lnTo>
                  <a:lnTo>
                    <a:pt x="10972" y="137887"/>
                  </a:lnTo>
                  <a:lnTo>
                    <a:pt x="11814" y="140780"/>
                  </a:lnTo>
                  <a:lnTo>
                    <a:pt x="11896" y="137308"/>
                  </a:lnTo>
                  <a:lnTo>
                    <a:pt x="11524" y="129460"/>
                  </a:lnTo>
                  <a:lnTo>
                    <a:pt x="10614" y="119376"/>
                  </a:lnTo>
                  <a:lnTo>
                    <a:pt x="9129" y="108398"/>
                  </a:lnTo>
                  <a:lnTo>
                    <a:pt x="7457" y="97184"/>
                  </a:lnTo>
                  <a:lnTo>
                    <a:pt x="6313" y="86005"/>
                  </a:lnTo>
                  <a:lnTo>
                    <a:pt x="6063" y="74950"/>
                  </a:lnTo>
                  <a:lnTo>
                    <a:pt x="6897" y="64193"/>
                  </a:lnTo>
                  <a:lnTo>
                    <a:pt x="8983" y="54022"/>
                  </a:lnTo>
                  <a:lnTo>
                    <a:pt x="12284" y="44559"/>
                  </a:lnTo>
                  <a:lnTo>
                    <a:pt x="16773" y="36405"/>
                  </a:lnTo>
                  <a:lnTo>
                    <a:pt x="22527" y="30668"/>
                  </a:lnTo>
                  <a:lnTo>
                    <a:pt x="29464" y="27742"/>
                  </a:lnTo>
                  <a:lnTo>
                    <a:pt x="37220" y="27388"/>
                  </a:lnTo>
                  <a:lnTo>
                    <a:pt x="45266" y="29120"/>
                  </a:lnTo>
                  <a:lnTo>
                    <a:pt x="53261" y="32434"/>
                  </a:lnTo>
                  <a:lnTo>
                    <a:pt x="60915" y="37061"/>
                  </a:lnTo>
                  <a:lnTo>
                    <a:pt x="67903" y="42974"/>
                  </a:lnTo>
                  <a:lnTo>
                    <a:pt x="74119" y="50054"/>
                  </a:lnTo>
                  <a:lnTo>
                    <a:pt x="79631" y="58093"/>
                  </a:lnTo>
                  <a:lnTo>
                    <a:pt x="84575" y="66866"/>
                  </a:lnTo>
                  <a:lnTo>
                    <a:pt x="89096" y="76105"/>
                  </a:lnTo>
                  <a:lnTo>
                    <a:pt x="93529" y="83125"/>
                  </a:lnTo>
                  <a:lnTo>
                    <a:pt x="97619" y="84524"/>
                  </a:lnTo>
                  <a:lnTo>
                    <a:pt x="100515" y="80964"/>
                  </a:lnTo>
                  <a:lnTo>
                    <a:pt x="102343" y="73904"/>
                  </a:lnTo>
                  <a:lnTo>
                    <a:pt x="103627" y="64659"/>
                  </a:lnTo>
                  <a:lnTo>
                    <a:pt x="104954" y="54331"/>
                  </a:lnTo>
                  <a:lnTo>
                    <a:pt x="106636" y="43586"/>
                  </a:lnTo>
                  <a:lnTo>
                    <a:pt x="109070" y="33067"/>
                  </a:lnTo>
                  <a:lnTo>
                    <a:pt x="112830" y="23519"/>
                  </a:lnTo>
                  <a:lnTo>
                    <a:pt x="118100" y="15248"/>
                  </a:lnTo>
                  <a:lnTo>
                    <a:pt x="124738" y="8522"/>
                  </a:lnTo>
                  <a:lnTo>
                    <a:pt x="132481" y="3742"/>
                  </a:lnTo>
                  <a:lnTo>
                    <a:pt x="141051" y="937"/>
                  </a:lnTo>
                  <a:lnTo>
                    <a:pt x="150058" y="0"/>
                  </a:lnTo>
                  <a:lnTo>
                    <a:pt x="159015" y="875"/>
                  </a:lnTo>
                  <a:lnTo>
                    <a:pt x="167660" y="3352"/>
                  </a:lnTo>
                  <a:lnTo>
                    <a:pt x="175767" y="7283"/>
                  </a:lnTo>
                  <a:lnTo>
                    <a:pt x="183066" y="12662"/>
                  </a:lnTo>
                  <a:lnTo>
                    <a:pt x="189493" y="19352"/>
                  </a:lnTo>
                  <a:lnTo>
                    <a:pt x="195149" y="27113"/>
                  </a:lnTo>
                  <a:lnTo>
                    <a:pt x="200191" y="35692"/>
                  </a:lnTo>
                  <a:lnTo>
                    <a:pt x="204772" y="44870"/>
                  </a:lnTo>
                  <a:lnTo>
                    <a:pt x="209021" y="54472"/>
                  </a:lnTo>
                  <a:lnTo>
                    <a:pt x="213035" y="64371"/>
                  </a:lnTo>
                  <a:lnTo>
                    <a:pt x="216887" y="74477"/>
                  </a:lnTo>
                  <a:lnTo>
                    <a:pt x="220628" y="84892"/>
                  </a:lnTo>
                  <a:lnTo>
                    <a:pt x="224293" y="95875"/>
                  </a:lnTo>
                  <a:lnTo>
                    <a:pt x="227902" y="107514"/>
                  </a:lnTo>
                  <a:lnTo>
                    <a:pt x="231320" y="119337"/>
                  </a:lnTo>
                  <a:lnTo>
                    <a:pt x="234600" y="131672"/>
                  </a:lnTo>
                  <a:lnTo>
                    <a:pt x="238029" y="146723"/>
                  </a:lnTo>
                  <a:lnTo>
                    <a:pt x="242156" y="1683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02069" y="452725"/>
              <a:ext cx="134186" cy="183442"/>
            </a:xfrm>
            <a:custGeom>
              <a:avLst/>
              <a:gdLst/>
              <a:ahLst/>
              <a:cxnLst/>
              <a:rect l="0" t="0" r="0" b="0"/>
              <a:pathLst>
                <a:path w="134186" h="183442">
                  <a:moveTo>
                    <a:pt x="67920" y="0"/>
                  </a:moveTo>
                  <a:lnTo>
                    <a:pt x="59186" y="5867"/>
                  </a:lnTo>
                  <a:lnTo>
                    <a:pt x="51480" y="11432"/>
                  </a:lnTo>
                  <a:lnTo>
                    <a:pt x="44078" y="17236"/>
                  </a:lnTo>
                  <a:lnTo>
                    <a:pt x="36816" y="23489"/>
                  </a:lnTo>
                  <a:lnTo>
                    <a:pt x="29638" y="30467"/>
                  </a:lnTo>
                  <a:lnTo>
                    <a:pt x="22522" y="38253"/>
                  </a:lnTo>
                  <a:lnTo>
                    <a:pt x="15777" y="46928"/>
                  </a:lnTo>
                  <a:lnTo>
                    <a:pt x="10007" y="56655"/>
                  </a:lnTo>
                  <a:lnTo>
                    <a:pt x="5467" y="67417"/>
                  </a:lnTo>
                  <a:lnTo>
                    <a:pt x="2250" y="78898"/>
                  </a:lnTo>
                  <a:lnTo>
                    <a:pt x="459" y="90595"/>
                  </a:lnTo>
                  <a:lnTo>
                    <a:pt x="0" y="102202"/>
                  </a:lnTo>
                  <a:lnTo>
                    <a:pt x="810" y="113603"/>
                  </a:lnTo>
                  <a:lnTo>
                    <a:pt x="2940" y="124792"/>
                  </a:lnTo>
                  <a:lnTo>
                    <a:pt x="6300" y="135790"/>
                  </a:lnTo>
                  <a:lnTo>
                    <a:pt x="10842" y="146311"/>
                  </a:lnTo>
                  <a:lnTo>
                    <a:pt x="16639" y="155778"/>
                  </a:lnTo>
                  <a:lnTo>
                    <a:pt x="23618" y="163957"/>
                  </a:lnTo>
                  <a:lnTo>
                    <a:pt x="31744" y="170772"/>
                  </a:lnTo>
                  <a:lnTo>
                    <a:pt x="41102" y="176133"/>
                  </a:lnTo>
                  <a:lnTo>
                    <a:pt x="51611" y="180137"/>
                  </a:lnTo>
                  <a:lnTo>
                    <a:pt x="62751" y="182692"/>
                  </a:lnTo>
                  <a:lnTo>
                    <a:pt x="73688" y="183441"/>
                  </a:lnTo>
                  <a:lnTo>
                    <a:pt x="83966" y="182354"/>
                  </a:lnTo>
                  <a:lnTo>
                    <a:pt x="93492" y="179676"/>
                  </a:lnTo>
                  <a:lnTo>
                    <a:pt x="102351" y="175746"/>
                  </a:lnTo>
                  <a:lnTo>
                    <a:pt x="110670" y="170869"/>
                  </a:lnTo>
                  <a:lnTo>
                    <a:pt x="118258" y="164816"/>
                  </a:lnTo>
                  <a:lnTo>
                    <a:pt x="124611" y="156865"/>
                  </a:lnTo>
                  <a:lnTo>
                    <a:pt x="129545" y="146787"/>
                  </a:lnTo>
                  <a:lnTo>
                    <a:pt x="132858" y="135274"/>
                  </a:lnTo>
                  <a:lnTo>
                    <a:pt x="134185" y="123622"/>
                  </a:lnTo>
                  <a:lnTo>
                    <a:pt x="133518" y="112604"/>
                  </a:lnTo>
                  <a:lnTo>
                    <a:pt x="131138" y="102447"/>
                  </a:lnTo>
                  <a:lnTo>
                    <a:pt x="127414" y="93098"/>
                  </a:lnTo>
                  <a:lnTo>
                    <a:pt x="122688" y="84412"/>
                  </a:lnTo>
                  <a:lnTo>
                    <a:pt x="117078" y="76393"/>
                  </a:lnTo>
                  <a:lnTo>
                    <a:pt x="110490" y="69211"/>
                  </a:lnTo>
                  <a:lnTo>
                    <a:pt x="102962" y="62895"/>
                  </a:lnTo>
                  <a:lnTo>
                    <a:pt x="95097" y="57482"/>
                  </a:lnTo>
                  <a:lnTo>
                    <a:pt x="87208" y="52563"/>
                  </a:lnTo>
                  <a:lnTo>
                    <a:pt x="78599" y="47705"/>
                  </a:lnTo>
                  <a:lnTo>
                    <a:pt x="6792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1777" y="270994"/>
              <a:ext cx="118255" cy="371245"/>
            </a:xfrm>
            <a:custGeom>
              <a:avLst/>
              <a:gdLst/>
              <a:ahLst/>
              <a:cxnLst/>
              <a:rect l="0" t="0" r="0" b="0"/>
              <a:pathLst>
                <a:path w="118255" h="371245">
                  <a:moveTo>
                    <a:pt x="65611" y="371244"/>
                  </a:moveTo>
                  <a:lnTo>
                    <a:pt x="65611" y="359509"/>
                  </a:lnTo>
                  <a:lnTo>
                    <a:pt x="65611" y="348380"/>
                  </a:lnTo>
                  <a:lnTo>
                    <a:pt x="65602" y="336781"/>
                  </a:lnTo>
                  <a:lnTo>
                    <a:pt x="65257" y="324620"/>
                  </a:lnTo>
                  <a:lnTo>
                    <a:pt x="63959" y="311960"/>
                  </a:lnTo>
                  <a:lnTo>
                    <a:pt x="61457" y="298900"/>
                  </a:lnTo>
                  <a:lnTo>
                    <a:pt x="57979" y="285375"/>
                  </a:lnTo>
                  <a:lnTo>
                    <a:pt x="54035" y="271162"/>
                  </a:lnTo>
                  <a:lnTo>
                    <a:pt x="49972" y="256193"/>
                  </a:lnTo>
                  <a:lnTo>
                    <a:pt x="45788" y="240549"/>
                  </a:lnTo>
                  <a:lnTo>
                    <a:pt x="41227" y="224362"/>
                  </a:lnTo>
                  <a:lnTo>
                    <a:pt x="36166" y="207772"/>
                  </a:lnTo>
                  <a:lnTo>
                    <a:pt x="30785" y="191055"/>
                  </a:lnTo>
                  <a:lnTo>
                    <a:pt x="25473" y="174606"/>
                  </a:lnTo>
                  <a:lnTo>
                    <a:pt x="20454" y="158617"/>
                  </a:lnTo>
                  <a:lnTo>
                    <a:pt x="15779" y="143101"/>
                  </a:lnTo>
                  <a:lnTo>
                    <a:pt x="11411" y="127989"/>
                  </a:lnTo>
                  <a:lnTo>
                    <a:pt x="7300" y="113195"/>
                  </a:lnTo>
                  <a:lnTo>
                    <a:pt x="3709" y="98801"/>
                  </a:lnTo>
                  <a:lnTo>
                    <a:pt x="1200" y="85048"/>
                  </a:lnTo>
                  <a:lnTo>
                    <a:pt x="0" y="72016"/>
                  </a:lnTo>
                  <a:lnTo>
                    <a:pt x="179" y="59636"/>
                  </a:lnTo>
                  <a:lnTo>
                    <a:pt x="1818" y="47782"/>
                  </a:lnTo>
                  <a:lnTo>
                    <a:pt x="4820" y="36337"/>
                  </a:lnTo>
                  <a:lnTo>
                    <a:pt x="9277" y="25685"/>
                  </a:lnTo>
                  <a:lnTo>
                    <a:pt x="15542" y="16663"/>
                  </a:lnTo>
                  <a:lnTo>
                    <a:pt x="23639" y="9600"/>
                  </a:lnTo>
                  <a:lnTo>
                    <a:pt x="33161" y="4520"/>
                  </a:lnTo>
                  <a:lnTo>
                    <a:pt x="43461" y="1393"/>
                  </a:lnTo>
                  <a:lnTo>
                    <a:pt x="54084" y="0"/>
                  </a:lnTo>
                  <a:lnTo>
                    <a:pt x="64639" y="163"/>
                  </a:lnTo>
                  <a:lnTo>
                    <a:pt x="74718" y="1852"/>
                  </a:lnTo>
                  <a:lnTo>
                    <a:pt x="84150" y="4899"/>
                  </a:lnTo>
                  <a:lnTo>
                    <a:pt x="92663" y="8739"/>
                  </a:lnTo>
                  <a:lnTo>
                    <a:pt x="100618" y="12868"/>
                  </a:lnTo>
                  <a:lnTo>
                    <a:pt x="108712" y="17646"/>
                  </a:lnTo>
                  <a:lnTo>
                    <a:pt x="118254" y="238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01575" y="484310"/>
              <a:ext cx="136872" cy="16458"/>
            </a:xfrm>
            <a:custGeom>
              <a:avLst/>
              <a:gdLst/>
              <a:ahLst/>
              <a:cxnLst/>
              <a:rect l="0" t="0" r="0" b="0"/>
              <a:pathLst>
                <a:path w="136872" h="16458">
                  <a:moveTo>
                    <a:pt x="136871" y="0"/>
                  </a:moveTo>
                  <a:lnTo>
                    <a:pt x="130802" y="5734"/>
                  </a:lnTo>
                  <a:lnTo>
                    <a:pt x="123317" y="10018"/>
                  </a:lnTo>
                  <a:lnTo>
                    <a:pt x="113633" y="13219"/>
                  </a:lnTo>
                  <a:lnTo>
                    <a:pt x="102146" y="15408"/>
                  </a:lnTo>
                  <a:lnTo>
                    <a:pt x="89515" y="16457"/>
                  </a:lnTo>
                  <a:lnTo>
                    <a:pt x="76249" y="16403"/>
                  </a:lnTo>
                  <a:lnTo>
                    <a:pt x="62867" y="15572"/>
                  </a:lnTo>
                  <a:lnTo>
                    <a:pt x="48441" y="14405"/>
                  </a:lnTo>
                  <a:lnTo>
                    <a:pt x="29477" y="1280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01658" y="284269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42114" y="115813"/>
                  </a:moveTo>
                  <a:lnTo>
                    <a:pt x="36314" y="109812"/>
                  </a:lnTo>
                  <a:lnTo>
                    <a:pt x="31390" y="102967"/>
                  </a:lnTo>
                  <a:lnTo>
                    <a:pt x="26891" y="94575"/>
                  </a:lnTo>
                  <a:lnTo>
                    <a:pt x="22844" y="84775"/>
                  </a:lnTo>
                  <a:lnTo>
                    <a:pt x="19478" y="73812"/>
                  </a:lnTo>
                  <a:lnTo>
                    <a:pt x="16864" y="61964"/>
                  </a:lnTo>
                  <a:lnTo>
                    <a:pt x="14732" y="49885"/>
                  </a:lnTo>
                  <a:lnTo>
                    <a:pt x="12240" y="37292"/>
                  </a:lnTo>
                  <a:lnTo>
                    <a:pt x="8051" y="219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96415" y="284269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21056" y="105285"/>
                  </a:moveTo>
                  <a:lnTo>
                    <a:pt x="18122" y="93550"/>
                  </a:lnTo>
                  <a:lnTo>
                    <a:pt x="15341" y="82421"/>
                  </a:lnTo>
                  <a:lnTo>
                    <a:pt x="12445" y="70832"/>
                  </a:lnTo>
                  <a:lnTo>
                    <a:pt x="9566" y="58914"/>
                  </a:lnTo>
                  <a:lnTo>
                    <a:pt x="6738" y="45796"/>
                  </a:lnTo>
                  <a:lnTo>
                    <a:pt x="3709" y="280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0642" y="252683"/>
              <a:ext cx="183624" cy="362070"/>
            </a:xfrm>
            <a:custGeom>
              <a:avLst/>
              <a:gdLst/>
              <a:ahLst/>
              <a:cxnLst/>
              <a:rect l="0" t="0" r="0" b="0"/>
              <a:pathLst>
                <a:path w="183624" h="362070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45"/>
                  </a:lnTo>
                  <a:lnTo>
                    <a:pt x="8043" y="85869"/>
                  </a:lnTo>
                  <a:lnTo>
                    <a:pt x="9502" y="100083"/>
                  </a:lnTo>
                  <a:lnTo>
                    <a:pt x="11335" y="115047"/>
                  </a:lnTo>
                  <a:lnTo>
                    <a:pt x="13566" y="130518"/>
                  </a:lnTo>
                  <a:lnTo>
                    <a:pt x="16142" y="146057"/>
                  </a:lnTo>
                  <a:lnTo>
                    <a:pt x="18986" y="161403"/>
                  </a:lnTo>
                  <a:lnTo>
                    <a:pt x="21861" y="176639"/>
                  </a:lnTo>
                  <a:lnTo>
                    <a:pt x="24405" y="192089"/>
                  </a:lnTo>
                  <a:lnTo>
                    <a:pt x="26448" y="207919"/>
                  </a:lnTo>
                  <a:lnTo>
                    <a:pt x="28159" y="223822"/>
                  </a:lnTo>
                  <a:lnTo>
                    <a:pt x="29921" y="239126"/>
                  </a:lnTo>
                  <a:lnTo>
                    <a:pt x="31962" y="253500"/>
                  </a:lnTo>
                  <a:lnTo>
                    <a:pt x="34334" y="267102"/>
                  </a:lnTo>
                  <a:lnTo>
                    <a:pt x="37006" y="280384"/>
                  </a:lnTo>
                  <a:lnTo>
                    <a:pt x="39877" y="293587"/>
                  </a:lnTo>
                  <a:lnTo>
                    <a:pt x="41545" y="304486"/>
                  </a:lnTo>
                  <a:lnTo>
                    <a:pt x="40811" y="309480"/>
                  </a:lnTo>
                  <a:lnTo>
                    <a:pt x="39051" y="308472"/>
                  </a:lnTo>
                  <a:lnTo>
                    <a:pt x="37216" y="303016"/>
                  </a:lnTo>
                  <a:lnTo>
                    <a:pt x="35661" y="294581"/>
                  </a:lnTo>
                  <a:lnTo>
                    <a:pt x="34462" y="284205"/>
                  </a:lnTo>
                  <a:lnTo>
                    <a:pt x="33591" y="272573"/>
                  </a:lnTo>
                  <a:lnTo>
                    <a:pt x="33309" y="260289"/>
                  </a:lnTo>
                  <a:lnTo>
                    <a:pt x="34168" y="247943"/>
                  </a:lnTo>
                  <a:lnTo>
                    <a:pt x="36378" y="235858"/>
                  </a:lnTo>
                  <a:lnTo>
                    <a:pt x="39996" y="224449"/>
                  </a:lnTo>
                  <a:lnTo>
                    <a:pt x="45099" y="214309"/>
                  </a:lnTo>
                  <a:lnTo>
                    <a:pt x="51575" y="205649"/>
                  </a:lnTo>
                  <a:lnTo>
                    <a:pt x="59347" y="198833"/>
                  </a:lnTo>
                  <a:lnTo>
                    <a:pt x="68457" y="194527"/>
                  </a:lnTo>
                  <a:lnTo>
                    <a:pt x="78798" y="192855"/>
                  </a:lnTo>
                  <a:lnTo>
                    <a:pt x="89822" y="193493"/>
                  </a:lnTo>
                  <a:lnTo>
                    <a:pt x="100682" y="195964"/>
                  </a:lnTo>
                  <a:lnTo>
                    <a:pt x="110913" y="199805"/>
                  </a:lnTo>
                  <a:lnTo>
                    <a:pt x="120577" y="204633"/>
                  </a:lnTo>
                  <a:lnTo>
                    <a:pt x="130060" y="210156"/>
                  </a:lnTo>
                  <a:lnTo>
                    <a:pt x="139617" y="216165"/>
                  </a:lnTo>
                  <a:lnTo>
                    <a:pt x="149020" y="222672"/>
                  </a:lnTo>
                  <a:lnTo>
                    <a:pt x="157662" y="229878"/>
                  </a:lnTo>
                  <a:lnTo>
                    <a:pt x="165252" y="237845"/>
                  </a:lnTo>
                  <a:lnTo>
                    <a:pt x="171653" y="246655"/>
                  </a:lnTo>
                  <a:lnTo>
                    <a:pt x="176730" y="256481"/>
                  </a:lnTo>
                  <a:lnTo>
                    <a:pt x="180540" y="267311"/>
                  </a:lnTo>
                  <a:lnTo>
                    <a:pt x="182963" y="278839"/>
                  </a:lnTo>
                  <a:lnTo>
                    <a:pt x="183623" y="290570"/>
                  </a:lnTo>
                  <a:lnTo>
                    <a:pt x="182472" y="302194"/>
                  </a:lnTo>
                  <a:lnTo>
                    <a:pt x="179581" y="313437"/>
                  </a:lnTo>
                  <a:lnTo>
                    <a:pt x="174975" y="323988"/>
                  </a:lnTo>
                  <a:lnTo>
                    <a:pt x="168835" y="333740"/>
                  </a:lnTo>
                  <a:lnTo>
                    <a:pt x="161290" y="342440"/>
                  </a:lnTo>
                  <a:lnTo>
                    <a:pt x="152331" y="349613"/>
                  </a:lnTo>
                  <a:lnTo>
                    <a:pt x="142090" y="355138"/>
                  </a:lnTo>
                  <a:lnTo>
                    <a:pt x="130959" y="359036"/>
                  </a:lnTo>
                  <a:lnTo>
                    <a:pt x="119499" y="361294"/>
                  </a:lnTo>
                  <a:lnTo>
                    <a:pt x="108055" y="362069"/>
                  </a:lnTo>
                  <a:lnTo>
                    <a:pt x="96931" y="361473"/>
                  </a:lnTo>
                  <a:lnTo>
                    <a:pt x="86461" y="359487"/>
                  </a:lnTo>
                  <a:lnTo>
                    <a:pt x="76764" y="356237"/>
                  </a:lnTo>
                  <a:lnTo>
                    <a:pt x="68073" y="352259"/>
                  </a:lnTo>
                  <a:lnTo>
                    <a:pt x="59975" y="348021"/>
                  </a:lnTo>
                  <a:lnTo>
                    <a:pt x="51767" y="343155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80684" y="452845"/>
              <a:ext cx="157928" cy="187312"/>
            </a:xfrm>
            <a:custGeom>
              <a:avLst/>
              <a:gdLst/>
              <a:ahLst/>
              <a:cxnLst/>
              <a:rect l="0" t="0" r="0" b="0"/>
              <a:pathLst>
                <a:path w="157928" h="187312">
                  <a:moveTo>
                    <a:pt x="0" y="84108"/>
                  </a:moveTo>
                  <a:lnTo>
                    <a:pt x="8868" y="81241"/>
                  </a:lnTo>
                  <a:lnTo>
                    <a:pt x="17855" y="79099"/>
                  </a:lnTo>
                  <a:lnTo>
                    <a:pt x="27846" y="77492"/>
                  </a:lnTo>
                  <a:lnTo>
                    <a:pt x="38654" y="76138"/>
                  </a:lnTo>
                  <a:lnTo>
                    <a:pt x="49816" y="74641"/>
                  </a:lnTo>
                  <a:lnTo>
                    <a:pt x="61018" y="72786"/>
                  </a:lnTo>
                  <a:lnTo>
                    <a:pt x="71957" y="70373"/>
                  </a:lnTo>
                  <a:lnTo>
                    <a:pt x="82293" y="67144"/>
                  </a:lnTo>
                  <a:lnTo>
                    <a:pt x="91897" y="63033"/>
                  </a:lnTo>
                  <a:lnTo>
                    <a:pt x="100495" y="57812"/>
                  </a:lnTo>
                  <a:lnTo>
                    <a:pt x="107600" y="51026"/>
                  </a:lnTo>
                  <a:lnTo>
                    <a:pt x="113068" y="42584"/>
                  </a:lnTo>
                  <a:lnTo>
                    <a:pt x="116589" y="33170"/>
                  </a:lnTo>
                  <a:lnTo>
                    <a:pt x="117529" y="24007"/>
                  </a:lnTo>
                  <a:lnTo>
                    <a:pt x="115788" y="15787"/>
                  </a:lnTo>
                  <a:lnTo>
                    <a:pt x="111705" y="8984"/>
                  </a:lnTo>
                  <a:lnTo>
                    <a:pt x="105766" y="4098"/>
                  </a:lnTo>
                  <a:lnTo>
                    <a:pt x="98445" y="1189"/>
                  </a:lnTo>
                  <a:lnTo>
                    <a:pt x="90126" y="0"/>
                  </a:lnTo>
                  <a:lnTo>
                    <a:pt x="81106" y="166"/>
                  </a:lnTo>
                  <a:lnTo>
                    <a:pt x="71610" y="1351"/>
                  </a:lnTo>
                  <a:lnTo>
                    <a:pt x="62117" y="3599"/>
                  </a:lnTo>
                  <a:lnTo>
                    <a:pt x="53351" y="7308"/>
                  </a:lnTo>
                  <a:lnTo>
                    <a:pt x="45641" y="12581"/>
                  </a:lnTo>
                  <a:lnTo>
                    <a:pt x="38973" y="19239"/>
                  </a:lnTo>
                  <a:lnTo>
                    <a:pt x="33178" y="27004"/>
                  </a:lnTo>
                  <a:lnTo>
                    <a:pt x="28064" y="35604"/>
                  </a:lnTo>
                  <a:lnTo>
                    <a:pt x="23779" y="44971"/>
                  </a:lnTo>
                  <a:lnTo>
                    <a:pt x="20799" y="55236"/>
                  </a:lnTo>
                  <a:lnTo>
                    <a:pt x="19273" y="66399"/>
                  </a:lnTo>
                  <a:lnTo>
                    <a:pt x="19061" y="78335"/>
                  </a:lnTo>
                  <a:lnTo>
                    <a:pt x="19906" y="90879"/>
                  </a:lnTo>
                  <a:lnTo>
                    <a:pt x="21552" y="103866"/>
                  </a:lnTo>
                  <a:lnTo>
                    <a:pt x="23945" y="116840"/>
                  </a:lnTo>
                  <a:lnTo>
                    <a:pt x="27221" y="129092"/>
                  </a:lnTo>
                  <a:lnTo>
                    <a:pt x="31389" y="140292"/>
                  </a:lnTo>
                  <a:lnTo>
                    <a:pt x="36492" y="150454"/>
                  </a:lnTo>
                  <a:lnTo>
                    <a:pt x="42674" y="159749"/>
                  </a:lnTo>
                  <a:lnTo>
                    <a:pt x="49910" y="168360"/>
                  </a:lnTo>
                  <a:lnTo>
                    <a:pt x="58041" y="175975"/>
                  </a:lnTo>
                  <a:lnTo>
                    <a:pt x="66869" y="181814"/>
                  </a:lnTo>
                  <a:lnTo>
                    <a:pt x="76214" y="185589"/>
                  </a:lnTo>
                  <a:lnTo>
                    <a:pt x="85928" y="187311"/>
                  </a:lnTo>
                  <a:lnTo>
                    <a:pt x="95901" y="187029"/>
                  </a:lnTo>
                  <a:lnTo>
                    <a:pt x="106045" y="184996"/>
                  </a:lnTo>
                  <a:lnTo>
                    <a:pt x="116039" y="181870"/>
                  </a:lnTo>
                  <a:lnTo>
                    <a:pt x="126417" y="178312"/>
                  </a:lnTo>
                  <a:lnTo>
                    <a:pt x="139206" y="174016"/>
                  </a:lnTo>
                  <a:lnTo>
                    <a:pt x="157927" y="1683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01782" y="263212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105285"/>
                  </a:moveTo>
                  <a:lnTo>
                    <a:pt x="2934" y="96484"/>
                  </a:lnTo>
                  <a:lnTo>
                    <a:pt x="5716" y="88137"/>
                  </a:lnTo>
                  <a:lnTo>
                    <a:pt x="8621" y="79438"/>
                  </a:lnTo>
                  <a:lnTo>
                    <a:pt x="11834" y="70317"/>
                  </a:lnTo>
                  <a:lnTo>
                    <a:pt x="15646" y="60822"/>
                  </a:lnTo>
                  <a:lnTo>
                    <a:pt x="20159" y="51039"/>
                  </a:lnTo>
                  <a:lnTo>
                    <a:pt x="25199" y="41307"/>
                  </a:lnTo>
                  <a:lnTo>
                    <a:pt x="31016" y="31142"/>
                  </a:lnTo>
                  <a:lnTo>
                    <a:pt x="39237" y="18535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96538" y="28426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105285"/>
                  </a:moveTo>
                  <a:lnTo>
                    <a:pt x="2934" y="96417"/>
                  </a:lnTo>
                  <a:lnTo>
                    <a:pt x="5717" y="87430"/>
                  </a:lnTo>
                  <a:lnTo>
                    <a:pt x="8617" y="77439"/>
                  </a:lnTo>
                  <a:lnTo>
                    <a:pt x="11658" y="66631"/>
                  </a:lnTo>
                  <a:lnTo>
                    <a:pt x="14823" y="55468"/>
                  </a:lnTo>
                  <a:lnTo>
                    <a:pt x="18082" y="44276"/>
                  </a:lnTo>
                  <a:lnTo>
                    <a:pt x="21258" y="33645"/>
                  </a:lnTo>
                  <a:lnTo>
                    <a:pt x="24346" y="23450"/>
                  </a:lnTo>
                  <a:lnTo>
                    <a:pt x="27615" y="1280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161305" y="242590"/>
            <a:ext cx="630199" cy="494405"/>
            <a:chOff x="9161305" y="242590"/>
            <a:chExt cx="630199" cy="494405"/>
          </a:xfrm>
        </p:grpSpPr>
        <p:sp>
          <p:nvSpPr>
            <p:cNvPr id="46" name="Freeform 45"/>
            <p:cNvSpPr/>
            <p:nvPr/>
          </p:nvSpPr>
          <p:spPr>
            <a:xfrm>
              <a:off x="9161305" y="393177"/>
              <a:ext cx="404857" cy="300093"/>
            </a:xfrm>
            <a:custGeom>
              <a:avLst/>
              <a:gdLst/>
              <a:ahLst/>
              <a:cxnLst/>
              <a:rect l="0" t="0" r="0" b="0"/>
              <a:pathLst>
                <a:path w="404857" h="300093">
                  <a:moveTo>
                    <a:pt x="166944" y="143776"/>
                  </a:moveTo>
                  <a:lnTo>
                    <a:pt x="164010" y="134975"/>
                  </a:lnTo>
                  <a:lnTo>
                    <a:pt x="161227" y="126628"/>
                  </a:lnTo>
                  <a:lnTo>
                    <a:pt x="158323" y="117929"/>
                  </a:lnTo>
                  <a:lnTo>
                    <a:pt x="155110" y="108808"/>
                  </a:lnTo>
                  <a:lnTo>
                    <a:pt x="151297" y="99313"/>
                  </a:lnTo>
                  <a:lnTo>
                    <a:pt x="146780" y="89517"/>
                  </a:lnTo>
                  <a:lnTo>
                    <a:pt x="141617" y="79330"/>
                  </a:lnTo>
                  <a:lnTo>
                    <a:pt x="135929" y="68508"/>
                  </a:lnTo>
                  <a:lnTo>
                    <a:pt x="129838" y="56977"/>
                  </a:lnTo>
                  <a:lnTo>
                    <a:pt x="123293" y="45133"/>
                  </a:lnTo>
                  <a:lnTo>
                    <a:pt x="116068" y="33716"/>
                  </a:lnTo>
                  <a:lnTo>
                    <a:pt x="108091" y="23126"/>
                  </a:lnTo>
                  <a:lnTo>
                    <a:pt x="99276" y="13899"/>
                  </a:lnTo>
                  <a:lnTo>
                    <a:pt x="89449" y="6837"/>
                  </a:lnTo>
                  <a:lnTo>
                    <a:pt x="78626" y="2178"/>
                  </a:lnTo>
                  <a:lnTo>
                    <a:pt x="67444" y="0"/>
                  </a:lnTo>
                  <a:lnTo>
                    <a:pt x="57010" y="493"/>
                  </a:lnTo>
                  <a:lnTo>
                    <a:pt x="47888" y="3493"/>
                  </a:lnTo>
                  <a:lnTo>
                    <a:pt x="40122" y="8741"/>
                  </a:lnTo>
                  <a:lnTo>
                    <a:pt x="33517" y="16067"/>
                  </a:lnTo>
                  <a:lnTo>
                    <a:pt x="27815" y="25170"/>
                  </a:lnTo>
                  <a:lnTo>
                    <a:pt x="22781" y="35515"/>
                  </a:lnTo>
                  <a:lnTo>
                    <a:pt x="18223" y="46442"/>
                  </a:lnTo>
                  <a:lnTo>
                    <a:pt x="14004" y="57536"/>
                  </a:lnTo>
                  <a:lnTo>
                    <a:pt x="10183" y="68933"/>
                  </a:lnTo>
                  <a:lnTo>
                    <a:pt x="6996" y="81182"/>
                  </a:lnTo>
                  <a:lnTo>
                    <a:pt x="4520" y="94538"/>
                  </a:lnTo>
                  <a:lnTo>
                    <a:pt x="2689" y="108951"/>
                  </a:lnTo>
                  <a:lnTo>
                    <a:pt x="1378" y="124237"/>
                  </a:lnTo>
                  <a:lnTo>
                    <a:pt x="463" y="140182"/>
                  </a:lnTo>
                  <a:lnTo>
                    <a:pt x="0" y="156280"/>
                  </a:lnTo>
                  <a:lnTo>
                    <a:pt x="214" y="171774"/>
                  </a:lnTo>
                  <a:lnTo>
                    <a:pt x="1173" y="186305"/>
                  </a:lnTo>
                  <a:lnTo>
                    <a:pt x="2799" y="200026"/>
                  </a:lnTo>
                  <a:lnTo>
                    <a:pt x="4961" y="213394"/>
                  </a:lnTo>
                  <a:lnTo>
                    <a:pt x="7532" y="226721"/>
                  </a:lnTo>
                  <a:lnTo>
                    <a:pt x="10562" y="239979"/>
                  </a:lnTo>
                  <a:lnTo>
                    <a:pt x="14275" y="252895"/>
                  </a:lnTo>
                  <a:lnTo>
                    <a:pt x="18740" y="265311"/>
                  </a:lnTo>
                  <a:lnTo>
                    <a:pt x="24043" y="276582"/>
                  </a:lnTo>
                  <a:lnTo>
                    <a:pt x="30361" y="285555"/>
                  </a:lnTo>
                  <a:lnTo>
                    <a:pt x="37686" y="291794"/>
                  </a:lnTo>
                  <a:lnTo>
                    <a:pt x="45877" y="295183"/>
                  </a:lnTo>
                  <a:lnTo>
                    <a:pt x="54747" y="295578"/>
                  </a:lnTo>
                  <a:lnTo>
                    <a:pt x="64110" y="293209"/>
                  </a:lnTo>
                  <a:lnTo>
                    <a:pt x="73497" y="288401"/>
                  </a:lnTo>
                  <a:lnTo>
                    <a:pt x="82186" y="281379"/>
                  </a:lnTo>
                  <a:lnTo>
                    <a:pt x="89845" y="272478"/>
                  </a:lnTo>
                  <a:lnTo>
                    <a:pt x="96646" y="262100"/>
                  </a:lnTo>
                  <a:lnTo>
                    <a:pt x="103063" y="250620"/>
                  </a:lnTo>
                  <a:lnTo>
                    <a:pt x="109416" y="238341"/>
                  </a:lnTo>
                  <a:lnTo>
                    <a:pt x="115686" y="225334"/>
                  </a:lnTo>
                  <a:lnTo>
                    <a:pt x="121603" y="211465"/>
                  </a:lnTo>
                  <a:lnTo>
                    <a:pt x="127033" y="196725"/>
                  </a:lnTo>
                  <a:lnTo>
                    <a:pt x="131985" y="181233"/>
                  </a:lnTo>
                  <a:lnTo>
                    <a:pt x="136538" y="165148"/>
                  </a:lnTo>
                  <a:lnTo>
                    <a:pt x="140779" y="148662"/>
                  </a:lnTo>
                  <a:lnTo>
                    <a:pt x="144640" y="133422"/>
                  </a:lnTo>
                  <a:lnTo>
                    <a:pt x="148286" y="123997"/>
                  </a:lnTo>
                  <a:lnTo>
                    <a:pt x="151919" y="122724"/>
                  </a:lnTo>
                  <a:lnTo>
                    <a:pt x="155228" y="127030"/>
                  </a:lnTo>
                  <a:lnTo>
                    <a:pt x="158497" y="134785"/>
                  </a:lnTo>
                  <a:lnTo>
                    <a:pt x="162207" y="144723"/>
                  </a:lnTo>
                  <a:lnTo>
                    <a:pt x="166579" y="156064"/>
                  </a:lnTo>
                  <a:lnTo>
                    <a:pt x="171605" y="168153"/>
                  </a:lnTo>
                  <a:lnTo>
                    <a:pt x="177182" y="180368"/>
                  </a:lnTo>
                  <a:lnTo>
                    <a:pt x="183183" y="192374"/>
                  </a:lnTo>
                  <a:lnTo>
                    <a:pt x="189495" y="204070"/>
                  </a:lnTo>
                  <a:lnTo>
                    <a:pt x="196030" y="215468"/>
                  </a:lnTo>
                  <a:lnTo>
                    <a:pt x="202718" y="226617"/>
                  </a:lnTo>
                  <a:lnTo>
                    <a:pt x="209513" y="237411"/>
                  </a:lnTo>
                  <a:lnTo>
                    <a:pt x="216383" y="247595"/>
                  </a:lnTo>
                  <a:lnTo>
                    <a:pt x="223301" y="257056"/>
                  </a:lnTo>
                  <a:lnTo>
                    <a:pt x="230251" y="265036"/>
                  </a:lnTo>
                  <a:lnTo>
                    <a:pt x="237225" y="270122"/>
                  </a:lnTo>
                  <a:lnTo>
                    <a:pt x="244205" y="271788"/>
                  </a:lnTo>
                  <a:lnTo>
                    <a:pt x="250858" y="270141"/>
                  </a:lnTo>
                  <a:lnTo>
                    <a:pt x="256566" y="265463"/>
                  </a:lnTo>
                  <a:lnTo>
                    <a:pt x="261071" y="258243"/>
                  </a:lnTo>
                  <a:lnTo>
                    <a:pt x="264432" y="249044"/>
                  </a:lnTo>
                  <a:lnTo>
                    <a:pt x="266853" y="238379"/>
                  </a:lnTo>
                  <a:lnTo>
                    <a:pt x="268558" y="226661"/>
                  </a:lnTo>
                  <a:lnTo>
                    <a:pt x="269737" y="214206"/>
                  </a:lnTo>
                  <a:lnTo>
                    <a:pt x="270547" y="201241"/>
                  </a:lnTo>
                  <a:lnTo>
                    <a:pt x="271089" y="187931"/>
                  </a:lnTo>
                  <a:lnTo>
                    <a:pt x="271115" y="174553"/>
                  </a:lnTo>
                  <a:lnTo>
                    <a:pt x="270068" y="161490"/>
                  </a:lnTo>
                  <a:lnTo>
                    <a:pt x="267725" y="149013"/>
                  </a:lnTo>
                  <a:lnTo>
                    <a:pt x="264032" y="140276"/>
                  </a:lnTo>
                  <a:lnTo>
                    <a:pt x="260033" y="139068"/>
                  </a:lnTo>
                  <a:lnTo>
                    <a:pt x="257525" y="144034"/>
                  </a:lnTo>
                  <a:lnTo>
                    <a:pt x="256723" y="153228"/>
                  </a:lnTo>
                  <a:lnTo>
                    <a:pt x="257096" y="165070"/>
                  </a:lnTo>
                  <a:lnTo>
                    <a:pt x="257948" y="178301"/>
                  </a:lnTo>
                  <a:lnTo>
                    <a:pt x="258856" y="192160"/>
                  </a:lnTo>
                  <a:lnTo>
                    <a:pt x="259805" y="206263"/>
                  </a:lnTo>
                  <a:lnTo>
                    <a:pt x="261057" y="220438"/>
                  </a:lnTo>
                  <a:lnTo>
                    <a:pt x="262753" y="234613"/>
                  </a:lnTo>
                  <a:lnTo>
                    <a:pt x="264725" y="248766"/>
                  </a:lnTo>
                  <a:lnTo>
                    <a:pt x="266597" y="262891"/>
                  </a:lnTo>
                  <a:lnTo>
                    <a:pt x="268143" y="276963"/>
                  </a:lnTo>
                  <a:lnTo>
                    <a:pt x="268929" y="289856"/>
                  </a:lnTo>
                  <a:lnTo>
                    <a:pt x="268195" y="298181"/>
                  </a:lnTo>
                  <a:lnTo>
                    <a:pt x="266049" y="300092"/>
                  </a:lnTo>
                  <a:lnTo>
                    <a:pt x="263335" y="297477"/>
                  </a:lnTo>
                  <a:lnTo>
                    <a:pt x="260548" y="291696"/>
                  </a:lnTo>
                  <a:lnTo>
                    <a:pt x="258086" y="283174"/>
                  </a:lnTo>
                  <a:lnTo>
                    <a:pt x="256113" y="272298"/>
                  </a:lnTo>
                  <a:lnTo>
                    <a:pt x="254459" y="259536"/>
                  </a:lnTo>
                  <a:lnTo>
                    <a:pt x="252738" y="245349"/>
                  </a:lnTo>
                  <a:lnTo>
                    <a:pt x="250737" y="230131"/>
                  </a:lnTo>
                  <a:lnTo>
                    <a:pt x="248733" y="214348"/>
                  </a:lnTo>
                  <a:lnTo>
                    <a:pt x="247372" y="198530"/>
                  </a:lnTo>
                  <a:lnTo>
                    <a:pt x="246978" y="182967"/>
                  </a:lnTo>
                  <a:lnTo>
                    <a:pt x="247544" y="167738"/>
                  </a:lnTo>
                  <a:lnTo>
                    <a:pt x="248921" y="152818"/>
                  </a:lnTo>
                  <a:lnTo>
                    <a:pt x="250923" y="138153"/>
                  </a:lnTo>
                  <a:lnTo>
                    <a:pt x="253386" y="123845"/>
                  </a:lnTo>
                  <a:lnTo>
                    <a:pt x="256178" y="110149"/>
                  </a:lnTo>
                  <a:lnTo>
                    <a:pt x="259212" y="97174"/>
                  </a:lnTo>
                  <a:lnTo>
                    <a:pt x="262909" y="85510"/>
                  </a:lnTo>
                  <a:lnTo>
                    <a:pt x="268141" y="76266"/>
                  </a:lnTo>
                  <a:lnTo>
                    <a:pt x="275256" y="69842"/>
                  </a:lnTo>
                  <a:lnTo>
                    <a:pt x="283968" y="66327"/>
                  </a:lnTo>
                  <a:lnTo>
                    <a:pt x="293651" y="65847"/>
                  </a:lnTo>
                  <a:lnTo>
                    <a:pt x="303826" y="68158"/>
                  </a:lnTo>
                  <a:lnTo>
                    <a:pt x="314061" y="72928"/>
                  </a:lnTo>
                  <a:lnTo>
                    <a:pt x="323920" y="79925"/>
                  </a:lnTo>
                  <a:lnTo>
                    <a:pt x="333205" y="88803"/>
                  </a:lnTo>
                  <a:lnTo>
                    <a:pt x="341759" y="98997"/>
                  </a:lnTo>
                  <a:lnTo>
                    <a:pt x="349365" y="109821"/>
                  </a:lnTo>
                  <a:lnTo>
                    <a:pt x="356007" y="120842"/>
                  </a:lnTo>
                  <a:lnTo>
                    <a:pt x="361978" y="132019"/>
                  </a:lnTo>
                  <a:lnTo>
                    <a:pt x="367763" y="143590"/>
                  </a:lnTo>
                  <a:lnTo>
                    <a:pt x="373658" y="155667"/>
                  </a:lnTo>
                  <a:lnTo>
                    <a:pt x="379603" y="168068"/>
                  </a:lnTo>
                  <a:lnTo>
                    <a:pt x="385295" y="180399"/>
                  </a:lnTo>
                  <a:lnTo>
                    <a:pt x="390564" y="192443"/>
                  </a:lnTo>
                  <a:lnTo>
                    <a:pt x="395238" y="204312"/>
                  </a:lnTo>
                  <a:lnTo>
                    <a:pt x="399071" y="216347"/>
                  </a:lnTo>
                  <a:lnTo>
                    <a:pt x="402012" y="228727"/>
                  </a:lnTo>
                  <a:lnTo>
                    <a:pt x="403978" y="241066"/>
                  </a:lnTo>
                  <a:lnTo>
                    <a:pt x="404856" y="253811"/>
                  </a:lnTo>
                  <a:lnTo>
                    <a:pt x="403606" y="269204"/>
                  </a:lnTo>
                  <a:lnTo>
                    <a:pt x="398571" y="291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06541" y="242590"/>
              <a:ext cx="184963" cy="494405"/>
            </a:xfrm>
            <a:custGeom>
              <a:avLst/>
              <a:gdLst/>
              <a:ahLst/>
              <a:cxnLst/>
              <a:rect l="0" t="0" r="0" b="0"/>
              <a:pathLst>
                <a:path w="184963" h="494405">
                  <a:moveTo>
                    <a:pt x="48091" y="357534"/>
                  </a:moveTo>
                  <a:lnTo>
                    <a:pt x="59625" y="351599"/>
                  </a:lnTo>
                  <a:lnTo>
                    <a:pt x="68834" y="345395"/>
                  </a:lnTo>
                  <a:lnTo>
                    <a:pt x="76533" y="338294"/>
                  </a:lnTo>
                  <a:lnTo>
                    <a:pt x="82769" y="330181"/>
                  </a:lnTo>
                  <a:lnTo>
                    <a:pt x="87183" y="320886"/>
                  </a:lnTo>
                  <a:lnTo>
                    <a:pt x="89724" y="310452"/>
                  </a:lnTo>
                  <a:lnTo>
                    <a:pt x="90309" y="299546"/>
                  </a:lnTo>
                  <a:lnTo>
                    <a:pt x="88664" y="289305"/>
                  </a:lnTo>
                  <a:lnTo>
                    <a:pt x="84854" y="280333"/>
                  </a:lnTo>
                  <a:lnTo>
                    <a:pt x="79214" y="273350"/>
                  </a:lnTo>
                  <a:lnTo>
                    <a:pt x="72148" y="269399"/>
                  </a:lnTo>
                  <a:lnTo>
                    <a:pt x="64034" y="268751"/>
                  </a:lnTo>
                  <a:lnTo>
                    <a:pt x="55335" y="271046"/>
                  </a:lnTo>
                  <a:lnTo>
                    <a:pt x="46586" y="275693"/>
                  </a:lnTo>
                  <a:lnTo>
                    <a:pt x="38081" y="282110"/>
                  </a:lnTo>
                  <a:lnTo>
                    <a:pt x="30066" y="289972"/>
                  </a:lnTo>
                  <a:lnTo>
                    <a:pt x="22830" y="299208"/>
                  </a:lnTo>
                  <a:lnTo>
                    <a:pt x="16447" y="309672"/>
                  </a:lnTo>
                  <a:lnTo>
                    <a:pt x="10990" y="321137"/>
                  </a:lnTo>
                  <a:lnTo>
                    <a:pt x="6616" y="333363"/>
                  </a:lnTo>
                  <a:lnTo>
                    <a:pt x="3305" y="346146"/>
                  </a:lnTo>
                  <a:lnTo>
                    <a:pt x="1064" y="359323"/>
                  </a:lnTo>
                  <a:lnTo>
                    <a:pt x="0" y="372776"/>
                  </a:lnTo>
                  <a:lnTo>
                    <a:pt x="66" y="386414"/>
                  </a:lnTo>
                  <a:lnTo>
                    <a:pt x="1243" y="400012"/>
                  </a:lnTo>
                  <a:lnTo>
                    <a:pt x="3629" y="413223"/>
                  </a:lnTo>
                  <a:lnTo>
                    <a:pt x="7165" y="425878"/>
                  </a:lnTo>
                  <a:lnTo>
                    <a:pt x="11825" y="437664"/>
                  </a:lnTo>
                  <a:lnTo>
                    <a:pt x="17703" y="448055"/>
                  </a:lnTo>
                  <a:lnTo>
                    <a:pt x="24731" y="456886"/>
                  </a:lnTo>
                  <a:lnTo>
                    <a:pt x="32721" y="463985"/>
                  </a:lnTo>
                  <a:lnTo>
                    <a:pt x="41454" y="469013"/>
                  </a:lnTo>
                  <a:lnTo>
                    <a:pt x="50726" y="471969"/>
                  </a:lnTo>
                  <a:lnTo>
                    <a:pt x="60052" y="472498"/>
                  </a:lnTo>
                  <a:lnTo>
                    <a:pt x="68700" y="469752"/>
                  </a:lnTo>
                  <a:lnTo>
                    <a:pt x="76332" y="463568"/>
                  </a:lnTo>
                  <a:lnTo>
                    <a:pt x="83117" y="454366"/>
                  </a:lnTo>
                  <a:lnTo>
                    <a:pt x="89521" y="442767"/>
                  </a:lnTo>
                  <a:lnTo>
                    <a:pt x="95866" y="429378"/>
                  </a:lnTo>
                  <a:lnTo>
                    <a:pt x="102129" y="414697"/>
                  </a:lnTo>
                  <a:lnTo>
                    <a:pt x="108043" y="399107"/>
                  </a:lnTo>
                  <a:lnTo>
                    <a:pt x="113465" y="382878"/>
                  </a:lnTo>
                  <a:lnTo>
                    <a:pt x="118243" y="365882"/>
                  </a:lnTo>
                  <a:lnTo>
                    <a:pt x="122148" y="347641"/>
                  </a:lnTo>
                  <a:lnTo>
                    <a:pt x="125140" y="328005"/>
                  </a:lnTo>
                  <a:lnTo>
                    <a:pt x="127335" y="307597"/>
                  </a:lnTo>
                  <a:lnTo>
                    <a:pt x="128898" y="287583"/>
                  </a:lnTo>
                  <a:lnTo>
                    <a:pt x="129994" y="268609"/>
                  </a:lnTo>
                  <a:lnTo>
                    <a:pt x="130920" y="250955"/>
                  </a:lnTo>
                  <a:lnTo>
                    <a:pt x="132082" y="234791"/>
                  </a:lnTo>
                  <a:lnTo>
                    <a:pt x="133679" y="220028"/>
                  </a:lnTo>
                  <a:lnTo>
                    <a:pt x="135566" y="206265"/>
                  </a:lnTo>
                  <a:lnTo>
                    <a:pt x="137373" y="192928"/>
                  </a:lnTo>
                  <a:lnTo>
                    <a:pt x="138882" y="179632"/>
                  </a:lnTo>
                  <a:lnTo>
                    <a:pt x="140047" y="165729"/>
                  </a:lnTo>
                  <a:lnTo>
                    <a:pt x="140902" y="150258"/>
                  </a:lnTo>
                  <a:lnTo>
                    <a:pt x="141507" y="132844"/>
                  </a:lnTo>
                  <a:lnTo>
                    <a:pt x="141760" y="113774"/>
                  </a:lnTo>
                  <a:lnTo>
                    <a:pt x="141407" y="93685"/>
                  </a:lnTo>
                  <a:lnTo>
                    <a:pt x="140353" y="73077"/>
                  </a:lnTo>
                  <a:lnTo>
                    <a:pt x="138664" y="52718"/>
                  </a:lnTo>
                  <a:lnTo>
                    <a:pt x="136460" y="33669"/>
                  </a:lnTo>
                  <a:lnTo>
                    <a:pt x="133861" y="16469"/>
                  </a:lnTo>
                  <a:lnTo>
                    <a:pt x="130827" y="3991"/>
                  </a:lnTo>
                  <a:lnTo>
                    <a:pt x="127779" y="0"/>
                  </a:lnTo>
                  <a:lnTo>
                    <a:pt x="125556" y="3655"/>
                  </a:lnTo>
                  <a:lnTo>
                    <a:pt x="124138" y="12921"/>
                  </a:lnTo>
                  <a:lnTo>
                    <a:pt x="123262" y="26228"/>
                  </a:lnTo>
                  <a:lnTo>
                    <a:pt x="122722" y="42631"/>
                  </a:lnTo>
                  <a:lnTo>
                    <a:pt x="122387" y="61397"/>
                  </a:lnTo>
                  <a:lnTo>
                    <a:pt x="122176" y="81913"/>
                  </a:lnTo>
                  <a:lnTo>
                    <a:pt x="122041" y="103687"/>
                  </a:lnTo>
                  <a:lnTo>
                    <a:pt x="121959" y="126327"/>
                  </a:lnTo>
                  <a:lnTo>
                    <a:pt x="122076" y="148908"/>
                  </a:lnTo>
                  <a:lnTo>
                    <a:pt x="122687" y="170008"/>
                  </a:lnTo>
                  <a:lnTo>
                    <a:pt x="123911" y="188991"/>
                  </a:lnTo>
                  <a:lnTo>
                    <a:pt x="125548" y="206552"/>
                  </a:lnTo>
                  <a:lnTo>
                    <a:pt x="127185" y="224262"/>
                  </a:lnTo>
                  <a:lnTo>
                    <a:pt x="128586" y="243022"/>
                  </a:lnTo>
                  <a:lnTo>
                    <a:pt x="129847" y="262407"/>
                  </a:lnTo>
                  <a:lnTo>
                    <a:pt x="131301" y="281070"/>
                  </a:lnTo>
                  <a:lnTo>
                    <a:pt x="133130" y="298272"/>
                  </a:lnTo>
                  <a:lnTo>
                    <a:pt x="135358" y="314400"/>
                  </a:lnTo>
                  <a:lnTo>
                    <a:pt x="137934" y="330583"/>
                  </a:lnTo>
                  <a:lnTo>
                    <a:pt x="140786" y="347501"/>
                  </a:lnTo>
                  <a:lnTo>
                    <a:pt x="144006" y="365168"/>
                  </a:lnTo>
                  <a:lnTo>
                    <a:pt x="147847" y="383201"/>
                  </a:lnTo>
                  <a:lnTo>
                    <a:pt x="152388" y="401291"/>
                  </a:lnTo>
                  <a:lnTo>
                    <a:pt x="157453" y="418934"/>
                  </a:lnTo>
                  <a:lnTo>
                    <a:pt x="163291" y="437308"/>
                  </a:lnTo>
                  <a:lnTo>
                    <a:pt x="171534" y="460256"/>
                  </a:lnTo>
                  <a:lnTo>
                    <a:pt x="184962" y="4944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4352" y="890196"/>
            <a:ext cx="2379441" cy="569428"/>
            <a:chOff x="684352" y="890196"/>
            <a:chExt cx="2379441" cy="569428"/>
          </a:xfrm>
        </p:grpSpPr>
        <p:sp>
          <p:nvSpPr>
            <p:cNvPr id="49" name="Freeform 48"/>
            <p:cNvSpPr/>
            <p:nvPr/>
          </p:nvSpPr>
          <p:spPr>
            <a:xfrm>
              <a:off x="684352" y="1116892"/>
              <a:ext cx="442198" cy="256881"/>
            </a:xfrm>
            <a:custGeom>
              <a:avLst/>
              <a:gdLst/>
              <a:ahLst/>
              <a:cxnLst/>
              <a:rect l="0" t="0" r="0" b="0"/>
              <a:pathLst>
                <a:path w="442198" h="256881">
                  <a:moveTo>
                    <a:pt x="0" y="125470"/>
                  </a:moveTo>
                  <a:lnTo>
                    <a:pt x="8868" y="128404"/>
                  </a:lnTo>
                  <a:lnTo>
                    <a:pt x="17855" y="131186"/>
                  </a:lnTo>
                  <a:lnTo>
                    <a:pt x="27846" y="134077"/>
                  </a:lnTo>
                  <a:lnTo>
                    <a:pt x="38654" y="136771"/>
                  </a:lnTo>
                  <a:lnTo>
                    <a:pt x="49817" y="138640"/>
                  </a:lnTo>
                  <a:lnTo>
                    <a:pt x="61022" y="139397"/>
                  </a:lnTo>
                  <a:lnTo>
                    <a:pt x="72134" y="139084"/>
                  </a:lnTo>
                  <a:lnTo>
                    <a:pt x="83119" y="137882"/>
                  </a:lnTo>
                  <a:lnTo>
                    <a:pt x="93984" y="135999"/>
                  </a:lnTo>
                  <a:lnTo>
                    <a:pt x="104754" y="133617"/>
                  </a:lnTo>
                  <a:lnTo>
                    <a:pt x="115452" y="130881"/>
                  </a:lnTo>
                  <a:lnTo>
                    <a:pt x="126092" y="127893"/>
                  </a:lnTo>
                  <a:lnTo>
                    <a:pt x="136528" y="124566"/>
                  </a:lnTo>
                  <a:lnTo>
                    <a:pt x="146462" y="120648"/>
                  </a:lnTo>
                  <a:lnTo>
                    <a:pt x="155769" y="116042"/>
                  </a:lnTo>
                  <a:lnTo>
                    <a:pt x="164324" y="110642"/>
                  </a:lnTo>
                  <a:lnTo>
                    <a:pt x="171924" y="104260"/>
                  </a:lnTo>
                  <a:lnTo>
                    <a:pt x="178550" y="96885"/>
                  </a:lnTo>
                  <a:lnTo>
                    <a:pt x="184169" y="88491"/>
                  </a:lnTo>
                  <a:lnTo>
                    <a:pt x="188653" y="78954"/>
                  </a:lnTo>
                  <a:lnTo>
                    <a:pt x="192028" y="68329"/>
                  </a:lnTo>
                  <a:lnTo>
                    <a:pt x="193973" y="57281"/>
                  </a:lnTo>
                  <a:lnTo>
                    <a:pt x="193773" y="46938"/>
                  </a:lnTo>
                  <a:lnTo>
                    <a:pt x="191228" y="37872"/>
                  </a:lnTo>
                  <a:lnTo>
                    <a:pt x="186586" y="29975"/>
                  </a:lnTo>
                  <a:lnTo>
                    <a:pt x="180265" y="22748"/>
                  </a:lnTo>
                  <a:lnTo>
                    <a:pt x="172673" y="15825"/>
                  </a:lnTo>
                  <a:lnTo>
                    <a:pt x="163832" y="9495"/>
                  </a:lnTo>
                  <a:lnTo>
                    <a:pt x="153397" y="4594"/>
                  </a:lnTo>
                  <a:lnTo>
                    <a:pt x="141310" y="1480"/>
                  </a:lnTo>
                  <a:lnTo>
                    <a:pt x="127940" y="49"/>
                  </a:lnTo>
                  <a:lnTo>
                    <a:pt x="113896" y="0"/>
                  </a:lnTo>
                  <a:lnTo>
                    <a:pt x="99606" y="1016"/>
                  </a:lnTo>
                  <a:lnTo>
                    <a:pt x="85605" y="3138"/>
                  </a:lnTo>
                  <a:lnTo>
                    <a:pt x="72590" y="6757"/>
                  </a:lnTo>
                  <a:lnTo>
                    <a:pt x="60846" y="11970"/>
                  </a:lnTo>
                  <a:lnTo>
                    <a:pt x="50471" y="18757"/>
                  </a:lnTo>
                  <a:lnTo>
                    <a:pt x="41559" y="27140"/>
                  </a:lnTo>
                  <a:lnTo>
                    <a:pt x="34010" y="36968"/>
                  </a:lnTo>
                  <a:lnTo>
                    <a:pt x="27750" y="47974"/>
                  </a:lnTo>
                  <a:lnTo>
                    <a:pt x="22828" y="59878"/>
                  </a:lnTo>
                  <a:lnTo>
                    <a:pt x="19141" y="72438"/>
                  </a:lnTo>
                  <a:lnTo>
                    <a:pt x="16476" y="85463"/>
                  </a:lnTo>
                  <a:lnTo>
                    <a:pt x="14595" y="98812"/>
                  </a:lnTo>
                  <a:lnTo>
                    <a:pt x="13299" y="112379"/>
                  </a:lnTo>
                  <a:lnTo>
                    <a:pt x="12749" y="125930"/>
                  </a:lnTo>
                  <a:lnTo>
                    <a:pt x="13436" y="139109"/>
                  </a:lnTo>
                  <a:lnTo>
                    <a:pt x="15534" y="151753"/>
                  </a:lnTo>
                  <a:lnTo>
                    <a:pt x="19080" y="163870"/>
                  </a:lnTo>
                  <a:lnTo>
                    <a:pt x="24134" y="175548"/>
                  </a:lnTo>
                  <a:lnTo>
                    <a:pt x="30574" y="186883"/>
                  </a:lnTo>
                  <a:lnTo>
                    <a:pt x="38152" y="197802"/>
                  </a:lnTo>
                  <a:lnTo>
                    <a:pt x="46602" y="208068"/>
                  </a:lnTo>
                  <a:lnTo>
                    <a:pt x="55689" y="217602"/>
                  </a:lnTo>
                  <a:lnTo>
                    <a:pt x="65228" y="226310"/>
                  </a:lnTo>
                  <a:lnTo>
                    <a:pt x="75084" y="234014"/>
                  </a:lnTo>
                  <a:lnTo>
                    <a:pt x="85167" y="240709"/>
                  </a:lnTo>
                  <a:lnTo>
                    <a:pt x="95734" y="246375"/>
                  </a:lnTo>
                  <a:lnTo>
                    <a:pt x="107353" y="250890"/>
                  </a:lnTo>
                  <a:lnTo>
                    <a:pt x="120236" y="254290"/>
                  </a:lnTo>
                  <a:lnTo>
                    <a:pt x="133805" y="256422"/>
                  </a:lnTo>
                  <a:lnTo>
                    <a:pt x="146919" y="256880"/>
                  </a:lnTo>
                  <a:lnTo>
                    <a:pt x="158959" y="255589"/>
                  </a:lnTo>
                  <a:lnTo>
                    <a:pt x="169820" y="252604"/>
                  </a:lnTo>
                  <a:lnTo>
                    <a:pt x="179649" y="247934"/>
                  </a:lnTo>
                  <a:lnTo>
                    <a:pt x="188666" y="241760"/>
                  </a:lnTo>
                  <a:lnTo>
                    <a:pt x="197078" y="234532"/>
                  </a:lnTo>
                  <a:lnTo>
                    <a:pt x="205055" y="226850"/>
                  </a:lnTo>
                  <a:lnTo>
                    <a:pt x="212724" y="219093"/>
                  </a:lnTo>
                  <a:lnTo>
                    <a:pt x="220013" y="211259"/>
                  </a:lnTo>
                  <a:lnTo>
                    <a:pt x="226683" y="203088"/>
                  </a:lnTo>
                  <a:lnTo>
                    <a:pt x="232650" y="194441"/>
                  </a:lnTo>
                  <a:lnTo>
                    <a:pt x="237978" y="185328"/>
                  </a:lnTo>
                  <a:lnTo>
                    <a:pt x="242791" y="175825"/>
                  </a:lnTo>
                  <a:lnTo>
                    <a:pt x="247229" y="166052"/>
                  </a:lnTo>
                  <a:lnTo>
                    <a:pt x="251900" y="157286"/>
                  </a:lnTo>
                  <a:lnTo>
                    <a:pt x="257475" y="152920"/>
                  </a:lnTo>
                  <a:lnTo>
                    <a:pt x="263264" y="154554"/>
                  </a:lnTo>
                  <a:lnTo>
                    <a:pt x="268341" y="160306"/>
                  </a:lnTo>
                  <a:lnTo>
                    <a:pt x="272572" y="168730"/>
                  </a:lnTo>
                  <a:lnTo>
                    <a:pt x="275909" y="178957"/>
                  </a:lnTo>
                  <a:lnTo>
                    <a:pt x="278416" y="190411"/>
                  </a:lnTo>
                  <a:lnTo>
                    <a:pt x="280400" y="202536"/>
                  </a:lnTo>
                  <a:lnTo>
                    <a:pt x="282327" y="214755"/>
                  </a:lnTo>
                  <a:lnTo>
                    <a:pt x="284428" y="226707"/>
                  </a:lnTo>
                  <a:lnTo>
                    <a:pt x="285383" y="236642"/>
                  </a:lnTo>
                  <a:lnTo>
                    <a:pt x="283869" y="241678"/>
                  </a:lnTo>
                  <a:lnTo>
                    <a:pt x="281042" y="241265"/>
                  </a:lnTo>
                  <a:lnTo>
                    <a:pt x="277696" y="236528"/>
                  </a:lnTo>
                  <a:lnTo>
                    <a:pt x="274161" y="228740"/>
                  </a:lnTo>
                  <a:lnTo>
                    <a:pt x="270572" y="218880"/>
                  </a:lnTo>
                  <a:lnTo>
                    <a:pt x="266983" y="207630"/>
                  </a:lnTo>
                  <a:lnTo>
                    <a:pt x="263575" y="195451"/>
                  </a:lnTo>
                  <a:lnTo>
                    <a:pt x="260659" y="182652"/>
                  </a:lnTo>
                  <a:lnTo>
                    <a:pt x="258363" y="169441"/>
                  </a:lnTo>
                  <a:lnTo>
                    <a:pt x="256650" y="155954"/>
                  </a:lnTo>
                  <a:lnTo>
                    <a:pt x="255418" y="142283"/>
                  </a:lnTo>
                  <a:lnTo>
                    <a:pt x="254560" y="128494"/>
                  </a:lnTo>
                  <a:lnTo>
                    <a:pt x="254305" y="114793"/>
                  </a:lnTo>
                  <a:lnTo>
                    <a:pt x="255190" y="101512"/>
                  </a:lnTo>
                  <a:lnTo>
                    <a:pt x="257417" y="88804"/>
                  </a:lnTo>
                  <a:lnTo>
                    <a:pt x="260879" y="76813"/>
                  </a:lnTo>
                  <a:lnTo>
                    <a:pt x="265344" y="65752"/>
                  </a:lnTo>
                  <a:lnTo>
                    <a:pt x="270580" y="55654"/>
                  </a:lnTo>
                  <a:lnTo>
                    <a:pt x="276705" y="46720"/>
                  </a:lnTo>
                  <a:lnTo>
                    <a:pt x="284172" y="39389"/>
                  </a:lnTo>
                  <a:lnTo>
                    <a:pt x="293117" y="33763"/>
                  </a:lnTo>
                  <a:lnTo>
                    <a:pt x="303224" y="29968"/>
                  </a:lnTo>
                  <a:lnTo>
                    <a:pt x="313926" y="28311"/>
                  </a:lnTo>
                  <a:lnTo>
                    <a:pt x="324822" y="28757"/>
                  </a:lnTo>
                  <a:lnTo>
                    <a:pt x="335562" y="31157"/>
                  </a:lnTo>
                  <a:lnTo>
                    <a:pt x="345766" y="35426"/>
                  </a:lnTo>
                  <a:lnTo>
                    <a:pt x="355291" y="41331"/>
                  </a:lnTo>
                  <a:lnTo>
                    <a:pt x="364177" y="48548"/>
                  </a:lnTo>
                  <a:lnTo>
                    <a:pt x="372540" y="56753"/>
                  </a:lnTo>
                  <a:lnTo>
                    <a:pt x="380503" y="65681"/>
                  </a:lnTo>
                  <a:lnTo>
                    <a:pt x="388176" y="75284"/>
                  </a:lnTo>
                  <a:lnTo>
                    <a:pt x="395643" y="85715"/>
                  </a:lnTo>
                  <a:lnTo>
                    <a:pt x="402957" y="96992"/>
                  </a:lnTo>
                  <a:lnTo>
                    <a:pt x="409836" y="109007"/>
                  </a:lnTo>
                  <a:lnTo>
                    <a:pt x="415697" y="121604"/>
                  </a:lnTo>
                  <a:lnTo>
                    <a:pt x="420308" y="134631"/>
                  </a:lnTo>
                  <a:lnTo>
                    <a:pt x="423911" y="147802"/>
                  </a:lnTo>
                  <a:lnTo>
                    <a:pt x="427027" y="160719"/>
                  </a:lnTo>
                  <a:lnTo>
                    <a:pt x="430010" y="173169"/>
                  </a:lnTo>
                  <a:lnTo>
                    <a:pt x="432875" y="184686"/>
                  </a:lnTo>
                  <a:lnTo>
                    <a:pt x="435656" y="195589"/>
                  </a:lnTo>
                  <a:lnTo>
                    <a:pt x="438606" y="206833"/>
                  </a:lnTo>
                  <a:lnTo>
                    <a:pt x="442197" y="2202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73391" y="890196"/>
              <a:ext cx="153200" cy="456905"/>
            </a:xfrm>
            <a:custGeom>
              <a:avLst/>
              <a:gdLst/>
              <a:ahLst/>
              <a:cxnLst/>
              <a:rect l="0" t="0" r="0" b="0"/>
              <a:pathLst>
                <a:path w="153200" h="456905">
                  <a:moveTo>
                    <a:pt x="68971" y="362695"/>
                  </a:moveTo>
                  <a:lnTo>
                    <a:pt x="74839" y="353893"/>
                  </a:lnTo>
                  <a:lnTo>
                    <a:pt x="80403" y="345547"/>
                  </a:lnTo>
                  <a:lnTo>
                    <a:pt x="86189" y="336848"/>
                  </a:lnTo>
                  <a:lnTo>
                    <a:pt x="91751" y="327727"/>
                  </a:lnTo>
                  <a:lnTo>
                    <a:pt x="96136" y="318232"/>
                  </a:lnTo>
                  <a:lnTo>
                    <a:pt x="98895" y="308449"/>
                  </a:lnTo>
                  <a:lnTo>
                    <a:pt x="99749" y="298781"/>
                  </a:lnTo>
                  <a:lnTo>
                    <a:pt x="98345" y="289904"/>
                  </a:lnTo>
                  <a:lnTo>
                    <a:pt x="94724" y="282133"/>
                  </a:lnTo>
                  <a:lnTo>
                    <a:pt x="89054" y="275765"/>
                  </a:lnTo>
                  <a:lnTo>
                    <a:pt x="81445" y="271237"/>
                  </a:lnTo>
                  <a:lnTo>
                    <a:pt x="72155" y="268611"/>
                  </a:lnTo>
                  <a:lnTo>
                    <a:pt x="61855" y="267966"/>
                  </a:lnTo>
                  <a:lnTo>
                    <a:pt x="51490" y="269570"/>
                  </a:lnTo>
                  <a:lnTo>
                    <a:pt x="41606" y="273350"/>
                  </a:lnTo>
                  <a:lnTo>
                    <a:pt x="32515" y="278971"/>
                  </a:lnTo>
                  <a:lnTo>
                    <a:pt x="24481" y="286023"/>
                  </a:lnTo>
                  <a:lnTo>
                    <a:pt x="17528" y="294141"/>
                  </a:lnTo>
                  <a:lnTo>
                    <a:pt x="11672" y="303351"/>
                  </a:lnTo>
                  <a:lnTo>
                    <a:pt x="7021" y="314043"/>
                  </a:lnTo>
                  <a:lnTo>
                    <a:pt x="3521" y="326306"/>
                  </a:lnTo>
                  <a:lnTo>
                    <a:pt x="1151" y="339794"/>
                  </a:lnTo>
                  <a:lnTo>
                    <a:pt x="0" y="353919"/>
                  </a:lnTo>
                  <a:lnTo>
                    <a:pt x="2" y="368268"/>
                  </a:lnTo>
                  <a:lnTo>
                    <a:pt x="969" y="382479"/>
                  </a:lnTo>
                  <a:lnTo>
                    <a:pt x="2680" y="396167"/>
                  </a:lnTo>
                  <a:lnTo>
                    <a:pt x="4949" y="409175"/>
                  </a:lnTo>
                  <a:lnTo>
                    <a:pt x="7945" y="421214"/>
                  </a:lnTo>
                  <a:lnTo>
                    <a:pt x="12167" y="431781"/>
                  </a:lnTo>
                  <a:lnTo>
                    <a:pt x="17787" y="440734"/>
                  </a:lnTo>
                  <a:lnTo>
                    <a:pt x="24680" y="447916"/>
                  </a:lnTo>
                  <a:lnTo>
                    <a:pt x="32603" y="453001"/>
                  </a:lnTo>
                  <a:lnTo>
                    <a:pt x="41296" y="456004"/>
                  </a:lnTo>
                  <a:lnTo>
                    <a:pt x="50215" y="456904"/>
                  </a:lnTo>
                  <a:lnTo>
                    <a:pt x="58583" y="455472"/>
                  </a:lnTo>
                  <a:lnTo>
                    <a:pt x="66023" y="451802"/>
                  </a:lnTo>
                  <a:lnTo>
                    <a:pt x="72677" y="446086"/>
                  </a:lnTo>
                  <a:lnTo>
                    <a:pt x="78994" y="438437"/>
                  </a:lnTo>
                  <a:lnTo>
                    <a:pt x="85279" y="429105"/>
                  </a:lnTo>
                  <a:lnTo>
                    <a:pt x="91504" y="418265"/>
                  </a:lnTo>
                  <a:lnTo>
                    <a:pt x="97391" y="405940"/>
                  </a:lnTo>
                  <a:lnTo>
                    <a:pt x="102796" y="392281"/>
                  </a:lnTo>
                  <a:lnTo>
                    <a:pt x="107562" y="377533"/>
                  </a:lnTo>
                  <a:lnTo>
                    <a:pt x="111458" y="361957"/>
                  </a:lnTo>
                  <a:lnTo>
                    <a:pt x="114445" y="345770"/>
                  </a:lnTo>
                  <a:lnTo>
                    <a:pt x="116636" y="328986"/>
                  </a:lnTo>
                  <a:lnTo>
                    <a:pt x="118197" y="311426"/>
                  </a:lnTo>
                  <a:lnTo>
                    <a:pt x="119288" y="293052"/>
                  </a:lnTo>
                  <a:lnTo>
                    <a:pt x="120039" y="273796"/>
                  </a:lnTo>
                  <a:lnTo>
                    <a:pt x="120552" y="253498"/>
                  </a:lnTo>
                  <a:lnTo>
                    <a:pt x="120896" y="232191"/>
                  </a:lnTo>
                  <a:lnTo>
                    <a:pt x="120958" y="210678"/>
                  </a:lnTo>
                  <a:lnTo>
                    <a:pt x="120468" y="190381"/>
                  </a:lnTo>
                  <a:lnTo>
                    <a:pt x="119320" y="171987"/>
                  </a:lnTo>
                  <a:lnTo>
                    <a:pt x="117566" y="155180"/>
                  </a:lnTo>
                  <a:lnTo>
                    <a:pt x="115317" y="139051"/>
                  </a:lnTo>
                  <a:lnTo>
                    <a:pt x="112693" y="122973"/>
                  </a:lnTo>
                  <a:lnTo>
                    <a:pt x="109796" y="106680"/>
                  </a:lnTo>
                  <a:lnTo>
                    <a:pt x="106705" y="90106"/>
                  </a:lnTo>
                  <a:lnTo>
                    <a:pt x="103481" y="73286"/>
                  </a:lnTo>
                  <a:lnTo>
                    <a:pt x="100164" y="56598"/>
                  </a:lnTo>
                  <a:lnTo>
                    <a:pt x="96784" y="40706"/>
                  </a:lnTo>
                  <a:lnTo>
                    <a:pt x="93357" y="25935"/>
                  </a:lnTo>
                  <a:lnTo>
                    <a:pt x="89710" y="13076"/>
                  </a:lnTo>
                  <a:lnTo>
                    <a:pt x="84757" y="3701"/>
                  </a:lnTo>
                  <a:lnTo>
                    <a:pt x="78541" y="0"/>
                  </a:lnTo>
                  <a:lnTo>
                    <a:pt x="73535" y="2727"/>
                  </a:lnTo>
                  <a:lnTo>
                    <a:pt x="70682" y="9758"/>
                  </a:lnTo>
                  <a:lnTo>
                    <a:pt x="69350" y="20155"/>
                  </a:lnTo>
                  <a:lnTo>
                    <a:pt x="68828" y="33339"/>
                  </a:lnTo>
                  <a:lnTo>
                    <a:pt x="68848" y="48242"/>
                  </a:lnTo>
                  <a:lnTo>
                    <a:pt x="69496" y="63397"/>
                  </a:lnTo>
                  <a:lnTo>
                    <a:pt x="70800" y="77970"/>
                  </a:lnTo>
                  <a:lnTo>
                    <a:pt x="72684" y="92195"/>
                  </a:lnTo>
                  <a:lnTo>
                    <a:pt x="75032" y="107033"/>
                  </a:lnTo>
                  <a:lnTo>
                    <a:pt x="77729" y="123006"/>
                  </a:lnTo>
                  <a:lnTo>
                    <a:pt x="80677" y="139686"/>
                  </a:lnTo>
                  <a:lnTo>
                    <a:pt x="83803" y="155985"/>
                  </a:lnTo>
                  <a:lnTo>
                    <a:pt x="87053" y="171300"/>
                  </a:lnTo>
                  <a:lnTo>
                    <a:pt x="90386" y="186009"/>
                  </a:lnTo>
                  <a:lnTo>
                    <a:pt x="93778" y="201166"/>
                  </a:lnTo>
                  <a:lnTo>
                    <a:pt x="97212" y="217359"/>
                  </a:lnTo>
                  <a:lnTo>
                    <a:pt x="100841" y="234523"/>
                  </a:lnTo>
                  <a:lnTo>
                    <a:pt x="104964" y="252210"/>
                  </a:lnTo>
                  <a:lnTo>
                    <a:pt x="109703" y="270066"/>
                  </a:lnTo>
                  <a:lnTo>
                    <a:pt x="115022" y="287430"/>
                  </a:lnTo>
                  <a:lnTo>
                    <a:pt x="120817" y="303317"/>
                  </a:lnTo>
                  <a:lnTo>
                    <a:pt x="126966" y="317315"/>
                  </a:lnTo>
                  <a:lnTo>
                    <a:pt x="133067" y="329238"/>
                  </a:lnTo>
                  <a:lnTo>
                    <a:pt x="139043" y="340015"/>
                  </a:lnTo>
                  <a:lnTo>
                    <a:pt x="145417" y="350589"/>
                  </a:lnTo>
                  <a:lnTo>
                    <a:pt x="153199" y="3626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90480" y="1158134"/>
              <a:ext cx="15137" cy="147400"/>
            </a:xfrm>
            <a:custGeom>
              <a:avLst/>
              <a:gdLst/>
              <a:ahLst/>
              <a:cxnLst/>
              <a:rect l="0" t="0" r="0" b="0"/>
              <a:pathLst>
                <a:path w="15137" h="147400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5"/>
                  </a:lnTo>
                  <a:lnTo>
                    <a:pt x="679" y="39009"/>
                  </a:lnTo>
                  <a:lnTo>
                    <a:pt x="2147" y="51469"/>
                  </a:lnTo>
                  <a:lnTo>
                    <a:pt x="4211" y="65167"/>
                  </a:lnTo>
                  <a:lnTo>
                    <a:pt x="6558" y="79525"/>
                  </a:lnTo>
                  <a:lnTo>
                    <a:pt x="8986" y="95176"/>
                  </a:lnTo>
                  <a:lnTo>
                    <a:pt x="11706" y="115729"/>
                  </a:lnTo>
                  <a:lnTo>
                    <a:pt x="15136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95088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68787" y="1095287"/>
              <a:ext cx="178986" cy="199719"/>
            </a:xfrm>
            <a:custGeom>
              <a:avLst/>
              <a:gdLst/>
              <a:ahLst/>
              <a:cxnLst/>
              <a:rect l="0" t="0" r="0" b="0"/>
              <a:pathLst>
                <a:path w="178986" h="199719">
                  <a:moveTo>
                    <a:pt x="0" y="73376"/>
                  </a:moveTo>
                  <a:lnTo>
                    <a:pt x="2934" y="85111"/>
                  </a:lnTo>
                  <a:lnTo>
                    <a:pt x="5716" y="96240"/>
                  </a:lnTo>
                  <a:lnTo>
                    <a:pt x="8611" y="107838"/>
                  </a:lnTo>
                  <a:lnTo>
                    <a:pt x="11479" y="119999"/>
                  </a:lnTo>
                  <a:lnTo>
                    <a:pt x="13995" y="132659"/>
                  </a:lnTo>
                  <a:lnTo>
                    <a:pt x="16011" y="145711"/>
                  </a:lnTo>
                  <a:lnTo>
                    <a:pt x="17696" y="158890"/>
                  </a:lnTo>
                  <a:lnTo>
                    <a:pt x="19439" y="171807"/>
                  </a:lnTo>
                  <a:lnTo>
                    <a:pt x="21442" y="184194"/>
                  </a:lnTo>
                  <a:lnTo>
                    <a:pt x="22966" y="193404"/>
                  </a:lnTo>
                  <a:lnTo>
                    <a:pt x="23255" y="196068"/>
                  </a:lnTo>
                  <a:lnTo>
                    <a:pt x="22962" y="193087"/>
                  </a:lnTo>
                  <a:lnTo>
                    <a:pt x="22367" y="186222"/>
                  </a:lnTo>
                  <a:lnTo>
                    <a:pt x="21327" y="176833"/>
                  </a:lnTo>
                  <a:lnTo>
                    <a:pt x="19764" y="165820"/>
                  </a:lnTo>
                  <a:lnTo>
                    <a:pt x="17876" y="153761"/>
                  </a:lnTo>
                  <a:lnTo>
                    <a:pt x="16058" y="141023"/>
                  </a:lnTo>
                  <a:lnTo>
                    <a:pt x="14536" y="127842"/>
                  </a:lnTo>
                  <a:lnTo>
                    <a:pt x="13361" y="114370"/>
                  </a:lnTo>
                  <a:lnTo>
                    <a:pt x="12496" y="100708"/>
                  </a:lnTo>
                  <a:lnTo>
                    <a:pt x="11884" y="86923"/>
                  </a:lnTo>
                  <a:lnTo>
                    <a:pt x="11626" y="73224"/>
                  </a:lnTo>
                  <a:lnTo>
                    <a:pt x="11977" y="59944"/>
                  </a:lnTo>
                  <a:lnTo>
                    <a:pt x="13036" y="47242"/>
                  </a:lnTo>
                  <a:lnTo>
                    <a:pt x="15070" y="35424"/>
                  </a:lnTo>
                  <a:lnTo>
                    <a:pt x="18570" y="25011"/>
                  </a:lnTo>
                  <a:lnTo>
                    <a:pt x="23670" y="16167"/>
                  </a:lnTo>
                  <a:lnTo>
                    <a:pt x="30198" y="9058"/>
                  </a:lnTo>
                  <a:lnTo>
                    <a:pt x="37867" y="4024"/>
                  </a:lnTo>
                  <a:lnTo>
                    <a:pt x="46394" y="1049"/>
                  </a:lnTo>
                  <a:lnTo>
                    <a:pt x="55542" y="0"/>
                  </a:lnTo>
                  <a:lnTo>
                    <a:pt x="65127" y="799"/>
                  </a:lnTo>
                  <a:lnTo>
                    <a:pt x="75010" y="3230"/>
                  </a:lnTo>
                  <a:lnTo>
                    <a:pt x="84933" y="7301"/>
                  </a:lnTo>
                  <a:lnTo>
                    <a:pt x="94521" y="13306"/>
                  </a:lnTo>
                  <a:lnTo>
                    <a:pt x="103597" y="21234"/>
                  </a:lnTo>
                  <a:lnTo>
                    <a:pt x="111996" y="30810"/>
                  </a:lnTo>
                  <a:lnTo>
                    <a:pt x="119492" y="41680"/>
                  </a:lnTo>
                  <a:lnTo>
                    <a:pt x="126057" y="53504"/>
                  </a:lnTo>
                  <a:lnTo>
                    <a:pt x="131975" y="65849"/>
                  </a:lnTo>
                  <a:lnTo>
                    <a:pt x="137725" y="78202"/>
                  </a:lnTo>
                  <a:lnTo>
                    <a:pt x="143590" y="90288"/>
                  </a:lnTo>
                  <a:lnTo>
                    <a:pt x="149345" y="102199"/>
                  </a:lnTo>
                  <a:lnTo>
                    <a:pt x="154377" y="114270"/>
                  </a:lnTo>
                  <a:lnTo>
                    <a:pt x="158395" y="126682"/>
                  </a:lnTo>
                  <a:lnTo>
                    <a:pt x="161619" y="139242"/>
                  </a:lnTo>
                  <a:lnTo>
                    <a:pt x="165035" y="152905"/>
                  </a:lnTo>
                  <a:lnTo>
                    <a:pt x="170054" y="171110"/>
                  </a:lnTo>
                  <a:lnTo>
                    <a:pt x="178985" y="1997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37326" y="1105492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1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37367" y="1084435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098"/>
                  </a:lnTo>
                  <a:lnTo>
                    <a:pt x="0" y="93310"/>
                  </a:lnTo>
                  <a:lnTo>
                    <a:pt x="0" y="108396"/>
                  </a:lnTo>
                  <a:lnTo>
                    <a:pt x="0" y="12791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37367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53181" y="1039840"/>
              <a:ext cx="168457" cy="160409"/>
            </a:xfrm>
            <a:custGeom>
              <a:avLst/>
              <a:gdLst/>
              <a:ahLst/>
              <a:cxnLst/>
              <a:rect l="0" t="0" r="0" b="0"/>
              <a:pathLst>
                <a:path w="168457" h="160409">
                  <a:moveTo>
                    <a:pt x="0" y="86709"/>
                  </a:moveTo>
                  <a:lnTo>
                    <a:pt x="2934" y="98377"/>
                  </a:lnTo>
                  <a:lnTo>
                    <a:pt x="5716" y="108866"/>
                  </a:lnTo>
                  <a:lnTo>
                    <a:pt x="8615" y="119167"/>
                  </a:lnTo>
                  <a:lnTo>
                    <a:pt x="11656" y="129469"/>
                  </a:lnTo>
                  <a:lnTo>
                    <a:pt x="14821" y="139812"/>
                  </a:lnTo>
                  <a:lnTo>
                    <a:pt x="18068" y="150131"/>
                  </a:lnTo>
                  <a:lnTo>
                    <a:pt x="20787" y="157930"/>
                  </a:lnTo>
                  <a:lnTo>
                    <a:pt x="22050" y="160070"/>
                  </a:lnTo>
                  <a:lnTo>
                    <a:pt x="21813" y="157524"/>
                  </a:lnTo>
                  <a:lnTo>
                    <a:pt x="20468" y="151932"/>
                  </a:lnTo>
                  <a:lnTo>
                    <a:pt x="18712" y="144468"/>
                  </a:lnTo>
                  <a:lnTo>
                    <a:pt x="17419" y="135863"/>
                  </a:lnTo>
                  <a:lnTo>
                    <a:pt x="17015" y="126552"/>
                  </a:lnTo>
                  <a:lnTo>
                    <a:pt x="17381" y="116636"/>
                  </a:lnTo>
                  <a:lnTo>
                    <a:pt x="18079" y="105967"/>
                  </a:lnTo>
                  <a:lnTo>
                    <a:pt x="18806" y="94521"/>
                  </a:lnTo>
                  <a:lnTo>
                    <a:pt x="19595" y="82558"/>
                  </a:lnTo>
                  <a:lnTo>
                    <a:pt x="20723" y="70524"/>
                  </a:lnTo>
                  <a:lnTo>
                    <a:pt x="22334" y="58692"/>
                  </a:lnTo>
                  <a:lnTo>
                    <a:pt x="24585" y="47306"/>
                  </a:lnTo>
                  <a:lnTo>
                    <a:pt x="27706" y="36659"/>
                  </a:lnTo>
                  <a:lnTo>
                    <a:pt x="31746" y="26843"/>
                  </a:lnTo>
                  <a:lnTo>
                    <a:pt x="36919" y="18099"/>
                  </a:lnTo>
                  <a:lnTo>
                    <a:pt x="43673" y="10896"/>
                  </a:lnTo>
                  <a:lnTo>
                    <a:pt x="52099" y="5356"/>
                  </a:lnTo>
                  <a:lnTo>
                    <a:pt x="61672" y="1618"/>
                  </a:lnTo>
                  <a:lnTo>
                    <a:pt x="71474" y="0"/>
                  </a:lnTo>
                  <a:lnTo>
                    <a:pt x="80950" y="472"/>
                  </a:lnTo>
                  <a:lnTo>
                    <a:pt x="89920" y="2889"/>
                  </a:lnTo>
                  <a:lnTo>
                    <a:pt x="98396" y="7170"/>
                  </a:lnTo>
                  <a:lnTo>
                    <a:pt x="106461" y="13083"/>
                  </a:lnTo>
                  <a:lnTo>
                    <a:pt x="114046" y="20305"/>
                  </a:lnTo>
                  <a:lnTo>
                    <a:pt x="120928" y="28514"/>
                  </a:lnTo>
                  <a:lnTo>
                    <a:pt x="127044" y="37439"/>
                  </a:lnTo>
                  <a:lnTo>
                    <a:pt x="132476" y="46870"/>
                  </a:lnTo>
                  <a:lnTo>
                    <a:pt x="137360" y="56654"/>
                  </a:lnTo>
                  <a:lnTo>
                    <a:pt x="141831" y="66679"/>
                  </a:lnTo>
                  <a:lnTo>
                    <a:pt x="146005" y="76868"/>
                  </a:lnTo>
                  <a:lnTo>
                    <a:pt x="149968" y="87169"/>
                  </a:lnTo>
                  <a:lnTo>
                    <a:pt x="153781" y="97540"/>
                  </a:lnTo>
                  <a:lnTo>
                    <a:pt x="157338" y="107888"/>
                  </a:lnTo>
                  <a:lnTo>
                    <a:pt x="160726" y="119286"/>
                  </a:lnTo>
                  <a:lnTo>
                    <a:pt x="164244" y="134972"/>
                  </a:lnTo>
                  <a:lnTo>
                    <a:pt x="168456" y="1604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65702" y="1045526"/>
              <a:ext cx="198091" cy="414098"/>
            </a:xfrm>
            <a:custGeom>
              <a:avLst/>
              <a:gdLst/>
              <a:ahLst/>
              <a:cxnLst/>
              <a:rect l="0" t="0" r="0" b="0"/>
              <a:pathLst>
                <a:path w="198091" h="414098">
                  <a:moveTo>
                    <a:pt x="71748" y="112608"/>
                  </a:moveTo>
                  <a:lnTo>
                    <a:pt x="80483" y="109608"/>
                  </a:lnTo>
                  <a:lnTo>
                    <a:pt x="88189" y="106185"/>
                  </a:lnTo>
                  <a:lnTo>
                    <a:pt x="95587" y="101984"/>
                  </a:lnTo>
                  <a:lnTo>
                    <a:pt x="102675" y="96912"/>
                  </a:lnTo>
                  <a:lnTo>
                    <a:pt x="109205" y="90782"/>
                  </a:lnTo>
                  <a:lnTo>
                    <a:pt x="115068" y="83593"/>
                  </a:lnTo>
                  <a:lnTo>
                    <a:pt x="119988" y="75333"/>
                  </a:lnTo>
                  <a:lnTo>
                    <a:pt x="123462" y="65890"/>
                  </a:lnTo>
                  <a:lnTo>
                    <a:pt x="125345" y="55326"/>
                  </a:lnTo>
                  <a:lnTo>
                    <a:pt x="125644" y="44149"/>
                  </a:lnTo>
                  <a:lnTo>
                    <a:pt x="124331" y="33188"/>
                  </a:lnTo>
                  <a:lnTo>
                    <a:pt x="121551" y="22908"/>
                  </a:lnTo>
                  <a:lnTo>
                    <a:pt x="117245" y="13890"/>
                  </a:lnTo>
                  <a:lnTo>
                    <a:pt x="111082" y="6969"/>
                  </a:lnTo>
                  <a:lnTo>
                    <a:pt x="103058" y="2400"/>
                  </a:lnTo>
                  <a:lnTo>
                    <a:pt x="93755" y="113"/>
                  </a:lnTo>
                  <a:lnTo>
                    <a:pt x="84135" y="0"/>
                  </a:lnTo>
                  <a:lnTo>
                    <a:pt x="74780" y="1775"/>
                  </a:lnTo>
                  <a:lnTo>
                    <a:pt x="65892" y="5217"/>
                  </a:lnTo>
                  <a:lnTo>
                    <a:pt x="57470" y="10258"/>
                  </a:lnTo>
                  <a:lnTo>
                    <a:pt x="49442" y="16718"/>
                  </a:lnTo>
                  <a:lnTo>
                    <a:pt x="41881" y="24324"/>
                  </a:lnTo>
                  <a:lnTo>
                    <a:pt x="35016" y="32798"/>
                  </a:lnTo>
                  <a:lnTo>
                    <a:pt x="28919" y="41909"/>
                  </a:lnTo>
                  <a:lnTo>
                    <a:pt x="23841" y="51637"/>
                  </a:lnTo>
                  <a:lnTo>
                    <a:pt x="20259" y="62152"/>
                  </a:lnTo>
                  <a:lnTo>
                    <a:pt x="18301" y="73477"/>
                  </a:lnTo>
                  <a:lnTo>
                    <a:pt x="17954" y="85184"/>
                  </a:lnTo>
                  <a:lnTo>
                    <a:pt x="19233" y="96510"/>
                  </a:lnTo>
                  <a:lnTo>
                    <a:pt x="21991" y="107039"/>
                  </a:lnTo>
                  <a:lnTo>
                    <a:pt x="26282" y="116225"/>
                  </a:lnTo>
                  <a:lnTo>
                    <a:pt x="32434" y="123259"/>
                  </a:lnTo>
                  <a:lnTo>
                    <a:pt x="40448" y="127901"/>
                  </a:lnTo>
                  <a:lnTo>
                    <a:pt x="49573" y="130066"/>
                  </a:lnTo>
                  <a:lnTo>
                    <a:pt x="58542" y="129566"/>
                  </a:lnTo>
                  <a:lnTo>
                    <a:pt x="66642" y="126565"/>
                  </a:lnTo>
                  <a:lnTo>
                    <a:pt x="73703" y="121486"/>
                  </a:lnTo>
                  <a:lnTo>
                    <a:pt x="79828" y="114806"/>
                  </a:lnTo>
                  <a:lnTo>
                    <a:pt x="85204" y="106950"/>
                  </a:lnTo>
                  <a:lnTo>
                    <a:pt x="90018" y="98256"/>
                  </a:lnTo>
                  <a:lnTo>
                    <a:pt x="94428" y="88977"/>
                  </a:lnTo>
                  <a:lnTo>
                    <a:pt x="98558" y="79387"/>
                  </a:lnTo>
                  <a:lnTo>
                    <a:pt x="102692" y="72882"/>
                  </a:lnTo>
                  <a:lnTo>
                    <a:pt x="106385" y="73242"/>
                  </a:lnTo>
                  <a:lnTo>
                    <a:pt x="108487" y="78708"/>
                  </a:lnTo>
                  <a:lnTo>
                    <a:pt x="108973" y="87356"/>
                  </a:lnTo>
                  <a:lnTo>
                    <a:pt x="108380" y="98302"/>
                  </a:lnTo>
                  <a:lnTo>
                    <a:pt x="107380" y="111426"/>
                  </a:lnTo>
                  <a:lnTo>
                    <a:pt x="106378" y="126536"/>
                  </a:lnTo>
                  <a:lnTo>
                    <a:pt x="105536" y="143289"/>
                  </a:lnTo>
                  <a:lnTo>
                    <a:pt x="104888" y="161306"/>
                  </a:lnTo>
                  <a:lnTo>
                    <a:pt x="104412" y="180246"/>
                  </a:lnTo>
                  <a:lnTo>
                    <a:pt x="104074" y="199681"/>
                  </a:lnTo>
                  <a:lnTo>
                    <a:pt x="103837" y="219102"/>
                  </a:lnTo>
                  <a:lnTo>
                    <a:pt x="103675" y="238237"/>
                  </a:lnTo>
                  <a:lnTo>
                    <a:pt x="103564" y="257018"/>
                  </a:lnTo>
                  <a:lnTo>
                    <a:pt x="103489" y="275476"/>
                  </a:lnTo>
                  <a:lnTo>
                    <a:pt x="103433" y="293669"/>
                  </a:lnTo>
                  <a:lnTo>
                    <a:pt x="103226" y="311499"/>
                  </a:lnTo>
                  <a:lnTo>
                    <a:pt x="102554" y="328712"/>
                  </a:lnTo>
                  <a:lnTo>
                    <a:pt x="101281" y="345212"/>
                  </a:lnTo>
                  <a:lnTo>
                    <a:pt x="99273" y="360734"/>
                  </a:lnTo>
                  <a:lnTo>
                    <a:pt x="96321" y="374787"/>
                  </a:lnTo>
                  <a:lnTo>
                    <a:pt x="92398" y="387224"/>
                  </a:lnTo>
                  <a:lnTo>
                    <a:pt x="87306" y="397728"/>
                  </a:lnTo>
                  <a:lnTo>
                    <a:pt x="80606" y="405663"/>
                  </a:lnTo>
                  <a:lnTo>
                    <a:pt x="72217" y="410920"/>
                  </a:lnTo>
                  <a:lnTo>
                    <a:pt x="62669" y="413672"/>
                  </a:lnTo>
                  <a:lnTo>
                    <a:pt x="52884" y="414097"/>
                  </a:lnTo>
                  <a:lnTo>
                    <a:pt x="43423" y="412527"/>
                  </a:lnTo>
                  <a:lnTo>
                    <a:pt x="34634" y="409053"/>
                  </a:lnTo>
                  <a:lnTo>
                    <a:pt x="26810" y="403457"/>
                  </a:lnTo>
                  <a:lnTo>
                    <a:pt x="20002" y="395806"/>
                  </a:lnTo>
                  <a:lnTo>
                    <a:pt x="14245" y="386417"/>
                  </a:lnTo>
                  <a:lnTo>
                    <a:pt x="9661" y="375674"/>
                  </a:lnTo>
                  <a:lnTo>
                    <a:pt x="6201" y="363930"/>
                  </a:lnTo>
                  <a:lnTo>
                    <a:pt x="3689" y="351469"/>
                  </a:lnTo>
                  <a:lnTo>
                    <a:pt x="1910" y="338507"/>
                  </a:lnTo>
                  <a:lnTo>
                    <a:pt x="677" y="325192"/>
                  </a:lnTo>
                  <a:lnTo>
                    <a:pt x="0" y="311473"/>
                  </a:lnTo>
                  <a:lnTo>
                    <a:pt x="69" y="297117"/>
                  </a:lnTo>
                  <a:lnTo>
                    <a:pt x="935" y="282061"/>
                  </a:lnTo>
                  <a:lnTo>
                    <a:pt x="2669" y="266865"/>
                  </a:lnTo>
                  <a:lnTo>
                    <a:pt x="5436" y="252574"/>
                  </a:lnTo>
                  <a:lnTo>
                    <a:pt x="9230" y="239702"/>
                  </a:lnTo>
                  <a:lnTo>
                    <a:pt x="14067" y="228094"/>
                  </a:lnTo>
                  <a:lnTo>
                    <a:pt x="20063" y="217222"/>
                  </a:lnTo>
                  <a:lnTo>
                    <a:pt x="27166" y="206689"/>
                  </a:lnTo>
                  <a:lnTo>
                    <a:pt x="35036" y="196443"/>
                  </a:lnTo>
                  <a:lnTo>
                    <a:pt x="43157" y="186695"/>
                  </a:lnTo>
                  <a:lnTo>
                    <a:pt x="51213" y="177533"/>
                  </a:lnTo>
                  <a:lnTo>
                    <a:pt x="59248" y="168750"/>
                  </a:lnTo>
                  <a:lnTo>
                    <a:pt x="67555" y="159939"/>
                  </a:lnTo>
                  <a:lnTo>
                    <a:pt x="76293" y="150872"/>
                  </a:lnTo>
                  <a:lnTo>
                    <a:pt x="85467" y="141816"/>
                  </a:lnTo>
                  <a:lnTo>
                    <a:pt x="95011" y="133416"/>
                  </a:lnTo>
                  <a:lnTo>
                    <a:pt x="104848" y="125989"/>
                  </a:lnTo>
                  <a:lnTo>
                    <a:pt x="115066" y="119527"/>
                  </a:lnTo>
                  <a:lnTo>
                    <a:pt x="125910" y="113879"/>
                  </a:lnTo>
                  <a:lnTo>
                    <a:pt x="137451" y="108859"/>
                  </a:lnTo>
                  <a:lnTo>
                    <a:pt x="149207" y="104257"/>
                  </a:lnTo>
                  <a:lnTo>
                    <a:pt x="161490" y="99295"/>
                  </a:lnTo>
                  <a:lnTo>
                    <a:pt x="176497" y="92415"/>
                  </a:lnTo>
                  <a:lnTo>
                    <a:pt x="198090" y="810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116435" y="884393"/>
            <a:ext cx="6277937" cy="642240"/>
            <a:chOff x="3116435" y="884393"/>
            <a:chExt cx="6277937" cy="642240"/>
          </a:xfrm>
        </p:grpSpPr>
        <p:sp>
          <p:nvSpPr>
            <p:cNvPr id="60" name="Freeform 59"/>
            <p:cNvSpPr/>
            <p:nvPr/>
          </p:nvSpPr>
          <p:spPr>
            <a:xfrm>
              <a:off x="3116435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11316" y="926507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8652" y="11735"/>
                  </a:lnTo>
                  <a:lnTo>
                    <a:pt x="25869" y="22864"/>
                  </a:lnTo>
                  <a:lnTo>
                    <a:pt x="22974" y="34472"/>
                  </a:lnTo>
                  <a:lnTo>
                    <a:pt x="20107" y="46979"/>
                  </a:lnTo>
                  <a:lnTo>
                    <a:pt x="17590" y="60935"/>
                  </a:lnTo>
                  <a:lnTo>
                    <a:pt x="15579" y="76493"/>
                  </a:lnTo>
                  <a:lnTo>
                    <a:pt x="14067" y="93323"/>
                  </a:lnTo>
                  <a:lnTo>
                    <a:pt x="12972" y="110833"/>
                  </a:lnTo>
                  <a:lnTo>
                    <a:pt x="12199" y="128603"/>
                  </a:lnTo>
                  <a:lnTo>
                    <a:pt x="11663" y="146260"/>
                  </a:lnTo>
                  <a:lnTo>
                    <a:pt x="11295" y="163414"/>
                  </a:lnTo>
                  <a:lnTo>
                    <a:pt x="11044" y="179912"/>
                  </a:lnTo>
                  <a:lnTo>
                    <a:pt x="10875" y="195786"/>
                  </a:lnTo>
                  <a:lnTo>
                    <a:pt x="10760" y="211146"/>
                  </a:lnTo>
                  <a:lnTo>
                    <a:pt x="10679" y="226101"/>
                  </a:lnTo>
                  <a:lnTo>
                    <a:pt x="10425" y="240343"/>
                  </a:lnTo>
                  <a:lnTo>
                    <a:pt x="9484" y="254657"/>
                  </a:lnTo>
                  <a:lnTo>
                    <a:pt x="6653" y="27141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74445" y="884393"/>
              <a:ext cx="368499" cy="94758"/>
            </a:xfrm>
            <a:custGeom>
              <a:avLst/>
              <a:gdLst/>
              <a:ahLst/>
              <a:cxnLst/>
              <a:rect l="0" t="0" r="0" b="0"/>
              <a:pathLst>
                <a:path w="368499" h="94758">
                  <a:moveTo>
                    <a:pt x="368498" y="0"/>
                  </a:moveTo>
                  <a:lnTo>
                    <a:pt x="356763" y="2934"/>
                  </a:lnTo>
                  <a:lnTo>
                    <a:pt x="345634" y="5716"/>
                  </a:lnTo>
                  <a:lnTo>
                    <a:pt x="334026" y="8616"/>
                  </a:lnTo>
                  <a:lnTo>
                    <a:pt x="321519" y="11656"/>
                  </a:lnTo>
                  <a:lnTo>
                    <a:pt x="307563" y="14821"/>
                  </a:lnTo>
                  <a:lnTo>
                    <a:pt x="292000" y="18085"/>
                  </a:lnTo>
                  <a:lnTo>
                    <a:pt x="274997" y="21423"/>
                  </a:lnTo>
                  <a:lnTo>
                    <a:pt x="256839" y="24814"/>
                  </a:lnTo>
                  <a:lnTo>
                    <a:pt x="237816" y="28243"/>
                  </a:lnTo>
                  <a:lnTo>
                    <a:pt x="218333" y="31698"/>
                  </a:lnTo>
                  <a:lnTo>
                    <a:pt x="198882" y="35171"/>
                  </a:lnTo>
                  <a:lnTo>
                    <a:pt x="179738" y="38655"/>
                  </a:lnTo>
                  <a:lnTo>
                    <a:pt x="161291" y="42148"/>
                  </a:lnTo>
                  <a:lnTo>
                    <a:pt x="144123" y="45646"/>
                  </a:lnTo>
                  <a:lnTo>
                    <a:pt x="128423" y="49153"/>
                  </a:lnTo>
                  <a:lnTo>
                    <a:pt x="113895" y="52830"/>
                  </a:lnTo>
                  <a:lnTo>
                    <a:pt x="99977" y="56985"/>
                  </a:lnTo>
                  <a:lnTo>
                    <a:pt x="86277" y="61741"/>
                  </a:lnTo>
                  <a:lnTo>
                    <a:pt x="72766" y="66901"/>
                  </a:lnTo>
                  <a:lnTo>
                    <a:pt x="59681" y="72058"/>
                  </a:lnTo>
                  <a:lnTo>
                    <a:pt x="47146" y="76965"/>
                  </a:lnTo>
                  <a:lnTo>
                    <a:pt x="35586" y="81409"/>
                  </a:lnTo>
                  <a:lnTo>
                    <a:pt x="24657" y="85561"/>
                  </a:lnTo>
                  <a:lnTo>
                    <a:pt x="13399" y="8978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69243" y="905450"/>
              <a:ext cx="344401" cy="328297"/>
            </a:xfrm>
            <a:custGeom>
              <a:avLst/>
              <a:gdLst/>
              <a:ahLst/>
              <a:cxnLst/>
              <a:rect l="0" t="0" r="0" b="0"/>
              <a:pathLst>
                <a:path w="344401" h="32829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1" y="60110"/>
                  </a:lnTo>
                  <a:lnTo>
                    <a:pt x="8847" y="74419"/>
                  </a:lnTo>
                  <a:lnTo>
                    <a:pt x="11770" y="89596"/>
                  </a:lnTo>
                  <a:lnTo>
                    <a:pt x="14877" y="105458"/>
                  </a:lnTo>
                  <a:lnTo>
                    <a:pt x="18113" y="121829"/>
                  </a:lnTo>
                  <a:lnTo>
                    <a:pt x="21437" y="138566"/>
                  </a:lnTo>
                  <a:lnTo>
                    <a:pt x="24821" y="155561"/>
                  </a:lnTo>
                  <a:lnTo>
                    <a:pt x="28242" y="172729"/>
                  </a:lnTo>
                  <a:lnTo>
                    <a:pt x="31522" y="189851"/>
                  </a:lnTo>
                  <a:lnTo>
                    <a:pt x="34346" y="206580"/>
                  </a:lnTo>
                  <a:lnTo>
                    <a:pt x="36577" y="222760"/>
                  </a:lnTo>
                  <a:lnTo>
                    <a:pt x="38244" y="238405"/>
                  </a:lnTo>
                  <a:lnTo>
                    <a:pt x="39445" y="253605"/>
                  </a:lnTo>
                  <a:lnTo>
                    <a:pt x="40280" y="268432"/>
                  </a:lnTo>
                  <a:lnTo>
                    <a:pt x="40428" y="281857"/>
                  </a:lnTo>
                  <a:lnTo>
                    <a:pt x="39320" y="290234"/>
                  </a:lnTo>
                  <a:lnTo>
                    <a:pt x="37420" y="291119"/>
                  </a:lnTo>
                  <a:lnTo>
                    <a:pt x="35702" y="286183"/>
                  </a:lnTo>
                  <a:lnTo>
                    <a:pt x="34585" y="277541"/>
                  </a:lnTo>
                  <a:lnTo>
                    <a:pt x="34326" y="267078"/>
                  </a:lnTo>
                  <a:lnTo>
                    <a:pt x="34961" y="255938"/>
                  </a:lnTo>
                  <a:lnTo>
                    <a:pt x="36535" y="244662"/>
                  </a:lnTo>
                  <a:lnTo>
                    <a:pt x="39194" y="233465"/>
                  </a:lnTo>
                  <a:lnTo>
                    <a:pt x="42920" y="222425"/>
                  </a:lnTo>
                  <a:lnTo>
                    <a:pt x="47881" y="212192"/>
                  </a:lnTo>
                  <a:lnTo>
                    <a:pt x="54492" y="203973"/>
                  </a:lnTo>
                  <a:lnTo>
                    <a:pt x="62822" y="198262"/>
                  </a:lnTo>
                  <a:lnTo>
                    <a:pt x="72330" y="195071"/>
                  </a:lnTo>
                  <a:lnTo>
                    <a:pt x="82089" y="194282"/>
                  </a:lnTo>
                  <a:lnTo>
                    <a:pt x="91537" y="195567"/>
                  </a:lnTo>
                  <a:lnTo>
                    <a:pt x="100487" y="198494"/>
                  </a:lnTo>
                  <a:lnTo>
                    <a:pt x="108951" y="202650"/>
                  </a:lnTo>
                  <a:lnTo>
                    <a:pt x="117007" y="207699"/>
                  </a:lnTo>
                  <a:lnTo>
                    <a:pt x="124586" y="213542"/>
                  </a:lnTo>
                  <a:lnTo>
                    <a:pt x="131465" y="220293"/>
                  </a:lnTo>
                  <a:lnTo>
                    <a:pt x="137574" y="227952"/>
                  </a:lnTo>
                  <a:lnTo>
                    <a:pt x="142831" y="236553"/>
                  </a:lnTo>
                  <a:lnTo>
                    <a:pt x="147065" y="246237"/>
                  </a:lnTo>
                  <a:lnTo>
                    <a:pt x="150292" y="256951"/>
                  </a:lnTo>
                  <a:lnTo>
                    <a:pt x="153006" y="267547"/>
                  </a:lnTo>
                  <a:lnTo>
                    <a:pt x="156726" y="275812"/>
                  </a:lnTo>
                  <a:lnTo>
                    <a:pt x="162136" y="280322"/>
                  </a:lnTo>
                  <a:lnTo>
                    <a:pt x="168129" y="280860"/>
                  </a:lnTo>
                  <a:lnTo>
                    <a:pt x="174332" y="278143"/>
                  </a:lnTo>
                  <a:lnTo>
                    <a:pt x="180867" y="273348"/>
                  </a:lnTo>
                  <a:lnTo>
                    <a:pt x="188033" y="267795"/>
                  </a:lnTo>
                  <a:lnTo>
                    <a:pt x="195938" y="262266"/>
                  </a:lnTo>
                  <a:lnTo>
                    <a:pt x="204521" y="257071"/>
                  </a:lnTo>
                  <a:lnTo>
                    <a:pt x="213653" y="252267"/>
                  </a:lnTo>
                  <a:lnTo>
                    <a:pt x="223206" y="247809"/>
                  </a:lnTo>
                  <a:lnTo>
                    <a:pt x="233230" y="243626"/>
                  </a:lnTo>
                  <a:lnTo>
                    <a:pt x="243943" y="239646"/>
                  </a:lnTo>
                  <a:lnTo>
                    <a:pt x="255405" y="235813"/>
                  </a:lnTo>
                  <a:lnTo>
                    <a:pt x="267374" y="232083"/>
                  </a:lnTo>
                  <a:lnTo>
                    <a:pt x="279407" y="228424"/>
                  </a:lnTo>
                  <a:lnTo>
                    <a:pt x="291238" y="224809"/>
                  </a:lnTo>
                  <a:lnTo>
                    <a:pt x="302622" y="221059"/>
                  </a:lnTo>
                  <a:lnTo>
                    <a:pt x="313266" y="216855"/>
                  </a:lnTo>
                  <a:lnTo>
                    <a:pt x="323077" y="212058"/>
                  </a:lnTo>
                  <a:lnTo>
                    <a:pt x="331648" y="206529"/>
                  </a:lnTo>
                  <a:lnTo>
                    <a:pt x="338201" y="200061"/>
                  </a:lnTo>
                  <a:lnTo>
                    <a:pt x="342488" y="192643"/>
                  </a:lnTo>
                  <a:lnTo>
                    <a:pt x="344400" y="184729"/>
                  </a:lnTo>
                  <a:lnTo>
                    <a:pt x="343721" y="177111"/>
                  </a:lnTo>
                  <a:lnTo>
                    <a:pt x="340597" y="170224"/>
                  </a:lnTo>
                  <a:lnTo>
                    <a:pt x="335435" y="164468"/>
                  </a:lnTo>
                  <a:lnTo>
                    <a:pt x="328698" y="160359"/>
                  </a:lnTo>
                  <a:lnTo>
                    <a:pt x="320804" y="158012"/>
                  </a:lnTo>
                  <a:lnTo>
                    <a:pt x="312084" y="157386"/>
                  </a:lnTo>
                  <a:lnTo>
                    <a:pt x="302788" y="158471"/>
                  </a:lnTo>
                  <a:lnTo>
                    <a:pt x="293098" y="161085"/>
                  </a:lnTo>
                  <a:lnTo>
                    <a:pt x="283305" y="164939"/>
                  </a:lnTo>
                  <a:lnTo>
                    <a:pt x="273802" y="169733"/>
                  </a:lnTo>
                  <a:lnTo>
                    <a:pt x="264785" y="175216"/>
                  </a:lnTo>
                  <a:lnTo>
                    <a:pt x="256425" y="181353"/>
                  </a:lnTo>
                  <a:lnTo>
                    <a:pt x="248954" y="188304"/>
                  </a:lnTo>
                  <a:lnTo>
                    <a:pt x="242415" y="196096"/>
                  </a:lnTo>
                  <a:lnTo>
                    <a:pt x="236854" y="204786"/>
                  </a:lnTo>
                  <a:lnTo>
                    <a:pt x="232409" y="214531"/>
                  </a:lnTo>
                  <a:lnTo>
                    <a:pt x="229055" y="225312"/>
                  </a:lnTo>
                  <a:lnTo>
                    <a:pt x="226955" y="236976"/>
                  </a:lnTo>
                  <a:lnTo>
                    <a:pt x="226518" y="249331"/>
                  </a:lnTo>
                  <a:lnTo>
                    <a:pt x="227818" y="262187"/>
                  </a:lnTo>
                  <a:lnTo>
                    <a:pt x="230640" y="275072"/>
                  </a:lnTo>
                  <a:lnTo>
                    <a:pt x="234667" y="287264"/>
                  </a:lnTo>
                  <a:lnTo>
                    <a:pt x="239606" y="298413"/>
                  </a:lnTo>
                  <a:lnTo>
                    <a:pt x="245529" y="308203"/>
                  </a:lnTo>
                  <a:lnTo>
                    <a:pt x="252862" y="316182"/>
                  </a:lnTo>
                  <a:lnTo>
                    <a:pt x="261715" y="322279"/>
                  </a:lnTo>
                  <a:lnTo>
                    <a:pt x="271762" y="326408"/>
                  </a:lnTo>
                  <a:lnTo>
                    <a:pt x="282422" y="328296"/>
                  </a:lnTo>
                  <a:lnTo>
                    <a:pt x="293283" y="328023"/>
                  </a:lnTo>
                  <a:lnTo>
                    <a:pt x="303696" y="326235"/>
                  </a:lnTo>
                  <a:lnTo>
                    <a:pt x="313722" y="323796"/>
                  </a:lnTo>
                  <a:lnTo>
                    <a:pt x="324236" y="320495"/>
                  </a:lnTo>
                  <a:lnTo>
                    <a:pt x="336912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38519" y="1073906"/>
              <a:ext cx="118412" cy="136701"/>
            </a:xfrm>
            <a:custGeom>
              <a:avLst/>
              <a:gdLst/>
              <a:ahLst/>
              <a:cxnLst/>
              <a:rect l="0" t="0" r="0" b="0"/>
              <a:pathLst>
                <a:path w="118412" h="136701">
                  <a:moveTo>
                    <a:pt x="78248" y="0"/>
                  </a:moveTo>
                  <a:lnTo>
                    <a:pt x="66580" y="3001"/>
                  </a:lnTo>
                  <a:lnTo>
                    <a:pt x="56091" y="6423"/>
                  </a:lnTo>
                  <a:lnTo>
                    <a:pt x="45798" y="10624"/>
                  </a:lnTo>
                  <a:lnTo>
                    <a:pt x="35842" y="15697"/>
                  </a:lnTo>
                  <a:lnTo>
                    <a:pt x="26795" y="21827"/>
                  </a:lnTo>
                  <a:lnTo>
                    <a:pt x="18917" y="29015"/>
                  </a:lnTo>
                  <a:lnTo>
                    <a:pt x="12313" y="37275"/>
                  </a:lnTo>
                  <a:lnTo>
                    <a:pt x="7096" y="46718"/>
                  </a:lnTo>
                  <a:lnTo>
                    <a:pt x="3190" y="57287"/>
                  </a:lnTo>
                  <a:lnTo>
                    <a:pt x="703" y="68637"/>
                  </a:lnTo>
                  <a:lnTo>
                    <a:pt x="0" y="80247"/>
                  </a:lnTo>
                  <a:lnTo>
                    <a:pt x="1122" y="91784"/>
                  </a:lnTo>
                  <a:lnTo>
                    <a:pt x="3992" y="102801"/>
                  </a:lnTo>
                  <a:lnTo>
                    <a:pt x="8585" y="112666"/>
                  </a:lnTo>
                  <a:lnTo>
                    <a:pt x="14715" y="121140"/>
                  </a:lnTo>
                  <a:lnTo>
                    <a:pt x="22253" y="127998"/>
                  </a:lnTo>
                  <a:lnTo>
                    <a:pt x="31209" y="132864"/>
                  </a:lnTo>
                  <a:lnTo>
                    <a:pt x="41443" y="135726"/>
                  </a:lnTo>
                  <a:lnTo>
                    <a:pt x="52398" y="136700"/>
                  </a:lnTo>
                  <a:lnTo>
                    <a:pt x="63211" y="135850"/>
                  </a:lnTo>
                  <a:lnTo>
                    <a:pt x="73406" y="133389"/>
                  </a:lnTo>
                  <a:lnTo>
                    <a:pt x="82876" y="129469"/>
                  </a:lnTo>
                  <a:lnTo>
                    <a:pt x="91696" y="124097"/>
                  </a:lnTo>
                  <a:lnTo>
                    <a:pt x="99986" y="117408"/>
                  </a:lnTo>
                  <a:lnTo>
                    <a:pt x="107385" y="109477"/>
                  </a:lnTo>
                  <a:lnTo>
                    <a:pt x="113078" y="100251"/>
                  </a:lnTo>
                  <a:lnTo>
                    <a:pt x="116755" y="89827"/>
                  </a:lnTo>
                  <a:lnTo>
                    <a:pt x="118411" y="78573"/>
                  </a:lnTo>
                  <a:lnTo>
                    <a:pt x="118086" y="67027"/>
                  </a:lnTo>
                  <a:lnTo>
                    <a:pt x="116014" y="55536"/>
                  </a:lnTo>
                  <a:lnTo>
                    <a:pt x="112465" y="44682"/>
                  </a:lnTo>
                  <a:lnTo>
                    <a:pt x="107089" y="34304"/>
                  </a:lnTo>
                  <a:lnTo>
                    <a:pt x="97183" y="23496"/>
                  </a:lnTo>
                  <a:lnTo>
                    <a:pt x="7824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00994" y="1078050"/>
              <a:ext cx="147401" cy="153785"/>
            </a:xfrm>
            <a:custGeom>
              <a:avLst/>
              <a:gdLst/>
              <a:ahLst/>
              <a:cxnLst/>
              <a:rect l="0" t="0" r="0" b="0"/>
              <a:pathLst>
                <a:path w="147401" h="153785">
                  <a:moveTo>
                    <a:pt x="0" y="59027"/>
                  </a:moveTo>
                  <a:lnTo>
                    <a:pt x="2934" y="67829"/>
                  </a:lnTo>
                  <a:lnTo>
                    <a:pt x="5716" y="76175"/>
                  </a:lnTo>
                  <a:lnTo>
                    <a:pt x="8616" y="84874"/>
                  </a:lnTo>
                  <a:lnTo>
                    <a:pt x="11657" y="93995"/>
                  </a:lnTo>
                  <a:lnTo>
                    <a:pt x="14821" y="103490"/>
                  </a:lnTo>
                  <a:lnTo>
                    <a:pt x="18091" y="113189"/>
                  </a:lnTo>
                  <a:lnTo>
                    <a:pt x="21610" y="119746"/>
                  </a:lnTo>
                  <a:lnTo>
                    <a:pt x="25018" y="119242"/>
                  </a:lnTo>
                  <a:lnTo>
                    <a:pt x="27474" y="113143"/>
                  </a:lnTo>
                  <a:lnTo>
                    <a:pt x="29032" y="103263"/>
                  </a:lnTo>
                  <a:lnTo>
                    <a:pt x="29989" y="91014"/>
                  </a:lnTo>
                  <a:lnTo>
                    <a:pt x="30576" y="77540"/>
                  </a:lnTo>
                  <a:lnTo>
                    <a:pt x="30950" y="63544"/>
                  </a:lnTo>
                  <a:lnTo>
                    <a:pt x="31524" y="49695"/>
                  </a:lnTo>
                  <a:lnTo>
                    <a:pt x="32967" y="36761"/>
                  </a:lnTo>
                  <a:lnTo>
                    <a:pt x="35571" y="25070"/>
                  </a:lnTo>
                  <a:lnTo>
                    <a:pt x="39456" y="15064"/>
                  </a:lnTo>
                  <a:lnTo>
                    <a:pt x="44737" y="7462"/>
                  </a:lnTo>
                  <a:lnTo>
                    <a:pt x="51324" y="2431"/>
                  </a:lnTo>
                  <a:lnTo>
                    <a:pt x="58831" y="0"/>
                  </a:lnTo>
                  <a:lnTo>
                    <a:pt x="66699" y="322"/>
                  </a:lnTo>
                  <a:lnTo>
                    <a:pt x="74577" y="3198"/>
                  </a:lnTo>
                  <a:lnTo>
                    <a:pt x="82321" y="8023"/>
                  </a:lnTo>
                  <a:lnTo>
                    <a:pt x="89901" y="14000"/>
                  </a:lnTo>
                  <a:lnTo>
                    <a:pt x="97327" y="20575"/>
                  </a:lnTo>
                  <a:lnTo>
                    <a:pt x="104466" y="27764"/>
                  </a:lnTo>
                  <a:lnTo>
                    <a:pt x="111042" y="36028"/>
                  </a:lnTo>
                  <a:lnTo>
                    <a:pt x="116949" y="45545"/>
                  </a:lnTo>
                  <a:lnTo>
                    <a:pt x="122239" y="56056"/>
                  </a:lnTo>
                  <a:lnTo>
                    <a:pt x="127027" y="67037"/>
                  </a:lnTo>
                  <a:lnTo>
                    <a:pt x="131429" y="78130"/>
                  </a:lnTo>
                  <a:lnTo>
                    <a:pt x="135400" y="89297"/>
                  </a:lnTo>
                  <a:lnTo>
                    <a:pt x="139118" y="102145"/>
                  </a:lnTo>
                  <a:lnTo>
                    <a:pt x="142913" y="121149"/>
                  </a:lnTo>
                  <a:lnTo>
                    <a:pt x="147400" y="1537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01036" y="88439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5" y="66289"/>
                  </a:lnTo>
                  <a:lnTo>
                    <a:pt x="6772" y="83261"/>
                  </a:lnTo>
                  <a:lnTo>
                    <a:pt x="8043" y="101189"/>
                  </a:lnTo>
                  <a:lnTo>
                    <a:pt x="9502" y="119510"/>
                  </a:lnTo>
                  <a:lnTo>
                    <a:pt x="11330" y="137858"/>
                  </a:lnTo>
                  <a:lnTo>
                    <a:pt x="13388" y="155921"/>
                  </a:lnTo>
                  <a:lnTo>
                    <a:pt x="15316" y="173355"/>
                  </a:lnTo>
                  <a:lnTo>
                    <a:pt x="16915" y="190040"/>
                  </a:lnTo>
                  <a:lnTo>
                    <a:pt x="18311" y="205870"/>
                  </a:lnTo>
                  <a:lnTo>
                    <a:pt x="19854" y="220670"/>
                  </a:lnTo>
                  <a:lnTo>
                    <a:pt x="21740" y="234449"/>
                  </a:lnTo>
                  <a:lnTo>
                    <a:pt x="23837" y="247518"/>
                  </a:lnTo>
                  <a:lnTo>
                    <a:pt x="25792" y="260376"/>
                  </a:lnTo>
                  <a:lnTo>
                    <a:pt x="27403" y="273311"/>
                  </a:lnTo>
                  <a:lnTo>
                    <a:pt x="28641" y="285826"/>
                  </a:lnTo>
                  <a:lnTo>
                    <a:pt x="29680" y="297966"/>
                  </a:lnTo>
                  <a:lnTo>
                    <a:pt x="30609" y="310802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95792" y="1105492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5" y="25842"/>
                  </a:lnTo>
                  <a:lnTo>
                    <a:pt x="15391" y="34881"/>
                  </a:lnTo>
                  <a:lnTo>
                    <a:pt x="20972" y="45171"/>
                  </a:lnTo>
                  <a:lnTo>
                    <a:pt x="28966" y="59854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74735" y="1052849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62589" y="8869"/>
                  </a:lnTo>
                  <a:lnTo>
                    <a:pt x="157024" y="17855"/>
                  </a:lnTo>
                  <a:lnTo>
                    <a:pt x="151230" y="27846"/>
                  </a:lnTo>
                  <a:lnTo>
                    <a:pt x="145321" y="38654"/>
                  </a:lnTo>
                  <a:lnTo>
                    <a:pt x="139640" y="49817"/>
                  </a:lnTo>
                  <a:lnTo>
                    <a:pt x="134361" y="61032"/>
                  </a:lnTo>
                  <a:lnTo>
                    <a:pt x="129338" y="72489"/>
                  </a:lnTo>
                  <a:lnTo>
                    <a:pt x="124203" y="84770"/>
                  </a:lnTo>
                  <a:lnTo>
                    <a:pt x="118748" y="98143"/>
                  </a:lnTo>
                  <a:lnTo>
                    <a:pt x="112932" y="112563"/>
                  </a:lnTo>
                  <a:lnTo>
                    <a:pt x="106795" y="127854"/>
                  </a:lnTo>
                  <a:lnTo>
                    <a:pt x="100403" y="143811"/>
                  </a:lnTo>
                  <a:lnTo>
                    <a:pt x="93823" y="160256"/>
                  </a:lnTo>
                  <a:lnTo>
                    <a:pt x="87106" y="177048"/>
                  </a:lnTo>
                  <a:lnTo>
                    <a:pt x="80298" y="194086"/>
                  </a:lnTo>
                  <a:lnTo>
                    <a:pt x="73591" y="211458"/>
                  </a:lnTo>
                  <a:lnTo>
                    <a:pt x="67315" y="229420"/>
                  </a:lnTo>
                  <a:lnTo>
                    <a:pt x="61612" y="248049"/>
                  </a:lnTo>
                  <a:lnTo>
                    <a:pt x="56462" y="266798"/>
                  </a:lnTo>
                  <a:lnTo>
                    <a:pt x="51767" y="284626"/>
                  </a:lnTo>
                  <a:lnTo>
                    <a:pt x="47424" y="301023"/>
                  </a:lnTo>
                  <a:lnTo>
                    <a:pt x="43336" y="315981"/>
                  </a:lnTo>
                  <a:lnTo>
                    <a:pt x="39430" y="329722"/>
                  </a:lnTo>
                  <a:lnTo>
                    <a:pt x="35651" y="342521"/>
                  </a:lnTo>
                  <a:lnTo>
                    <a:pt x="31958" y="354628"/>
                  </a:lnTo>
                  <a:lnTo>
                    <a:pt x="28326" y="366239"/>
                  </a:lnTo>
                  <a:lnTo>
                    <a:pt x="24734" y="377506"/>
                  </a:lnTo>
                  <a:lnTo>
                    <a:pt x="21169" y="388534"/>
                  </a:lnTo>
                  <a:lnTo>
                    <a:pt x="17623" y="399399"/>
                  </a:lnTo>
                  <a:lnTo>
                    <a:pt x="14093" y="410140"/>
                  </a:lnTo>
                  <a:lnTo>
                    <a:pt x="10727" y="420339"/>
                  </a:lnTo>
                  <a:lnTo>
                    <a:pt x="7490" y="430131"/>
                  </a:lnTo>
                  <a:lnTo>
                    <a:pt x="4095" y="44038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43274" y="958093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9"/>
                  </a:lnTo>
                  <a:lnTo>
                    <a:pt x="0" y="104466"/>
                  </a:lnTo>
                  <a:lnTo>
                    <a:pt x="0" y="121310"/>
                  </a:lnTo>
                  <a:lnTo>
                    <a:pt x="0" y="138984"/>
                  </a:lnTo>
                  <a:lnTo>
                    <a:pt x="5" y="157979"/>
                  </a:lnTo>
                  <a:lnTo>
                    <a:pt x="178" y="177823"/>
                  </a:lnTo>
                  <a:lnTo>
                    <a:pt x="826" y="197390"/>
                  </a:lnTo>
                  <a:lnTo>
                    <a:pt x="2075" y="216037"/>
                  </a:lnTo>
                  <a:lnTo>
                    <a:pt x="3727" y="233625"/>
                  </a:lnTo>
                  <a:lnTo>
                    <a:pt x="5375" y="250270"/>
                  </a:lnTo>
                  <a:lnTo>
                    <a:pt x="6778" y="266148"/>
                  </a:lnTo>
                  <a:lnTo>
                    <a:pt x="7873" y="280843"/>
                  </a:lnTo>
                  <a:lnTo>
                    <a:pt x="8802" y="294780"/>
                  </a:lnTo>
                  <a:lnTo>
                    <a:pt x="9640" y="309187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27461" y="1094963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27487" y="67"/>
                  </a:lnTo>
                  <a:lnTo>
                    <a:pt x="213575" y="708"/>
                  </a:lnTo>
                  <a:lnTo>
                    <a:pt x="199082" y="2004"/>
                  </a:lnTo>
                  <a:lnTo>
                    <a:pt x="184053" y="3864"/>
                  </a:lnTo>
                  <a:lnTo>
                    <a:pt x="168876" y="6180"/>
                  </a:lnTo>
                  <a:lnTo>
                    <a:pt x="153805" y="8842"/>
                  </a:lnTo>
                  <a:lnTo>
                    <a:pt x="138768" y="11593"/>
                  </a:lnTo>
                  <a:lnTo>
                    <a:pt x="123460" y="14052"/>
                  </a:lnTo>
                  <a:lnTo>
                    <a:pt x="107728" y="16039"/>
                  </a:lnTo>
                  <a:lnTo>
                    <a:pt x="91892" y="17710"/>
                  </a:lnTo>
                  <a:lnTo>
                    <a:pt x="76634" y="19446"/>
                  </a:lnTo>
                  <a:lnTo>
                    <a:pt x="62305" y="21464"/>
                  </a:lnTo>
                  <a:lnTo>
                    <a:pt x="49171" y="23661"/>
                  </a:lnTo>
                  <a:lnTo>
                    <a:pt x="36188" y="25914"/>
                  </a:lnTo>
                  <a:lnTo>
                    <a:pt x="21101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59088" y="905450"/>
              <a:ext cx="147400" cy="410613"/>
            </a:xfrm>
            <a:custGeom>
              <a:avLst/>
              <a:gdLst/>
              <a:ahLst/>
              <a:cxnLst/>
              <a:rect l="0" t="0" r="0" b="0"/>
              <a:pathLst>
                <a:path w="147400" h="4106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504"/>
                  </a:lnTo>
                  <a:lnTo>
                    <a:pt x="178" y="111019"/>
                  </a:lnTo>
                  <a:lnTo>
                    <a:pt x="826" y="130272"/>
                  </a:lnTo>
                  <a:lnTo>
                    <a:pt x="2074" y="150068"/>
                  </a:lnTo>
                  <a:lnTo>
                    <a:pt x="3726" y="170087"/>
                  </a:lnTo>
                  <a:lnTo>
                    <a:pt x="5375" y="189906"/>
                  </a:lnTo>
                  <a:lnTo>
                    <a:pt x="6782" y="209310"/>
                  </a:lnTo>
                  <a:lnTo>
                    <a:pt x="8047" y="228271"/>
                  </a:lnTo>
                  <a:lnTo>
                    <a:pt x="9504" y="246851"/>
                  </a:lnTo>
                  <a:lnTo>
                    <a:pt x="11331" y="265125"/>
                  </a:lnTo>
                  <a:lnTo>
                    <a:pt x="13389" y="283010"/>
                  </a:lnTo>
                  <a:lnTo>
                    <a:pt x="15316" y="300259"/>
                  </a:lnTo>
                  <a:lnTo>
                    <a:pt x="16913" y="316709"/>
                  </a:lnTo>
                  <a:lnTo>
                    <a:pt x="18222" y="329475"/>
                  </a:lnTo>
                  <a:lnTo>
                    <a:pt x="19445" y="334636"/>
                  </a:lnTo>
                  <a:lnTo>
                    <a:pt x="20796" y="333013"/>
                  </a:lnTo>
                  <a:lnTo>
                    <a:pt x="22473" y="326769"/>
                  </a:lnTo>
                  <a:lnTo>
                    <a:pt x="24381" y="317620"/>
                  </a:lnTo>
                  <a:lnTo>
                    <a:pt x="26181" y="306674"/>
                  </a:lnTo>
                  <a:lnTo>
                    <a:pt x="27686" y="294621"/>
                  </a:lnTo>
                  <a:lnTo>
                    <a:pt x="29182" y="282203"/>
                  </a:lnTo>
                  <a:lnTo>
                    <a:pt x="31322" y="270289"/>
                  </a:lnTo>
                  <a:lnTo>
                    <a:pt x="34429" y="259299"/>
                  </a:lnTo>
                  <a:lnTo>
                    <a:pt x="38500" y="249268"/>
                  </a:lnTo>
                  <a:lnTo>
                    <a:pt x="43382" y="240058"/>
                  </a:lnTo>
                  <a:lnTo>
                    <a:pt x="48891" y="231505"/>
                  </a:lnTo>
                  <a:lnTo>
                    <a:pt x="54862" y="224098"/>
                  </a:lnTo>
                  <a:lnTo>
                    <a:pt x="61161" y="218931"/>
                  </a:lnTo>
                  <a:lnTo>
                    <a:pt x="67694" y="216424"/>
                  </a:lnTo>
                  <a:lnTo>
                    <a:pt x="74554" y="216537"/>
                  </a:lnTo>
                  <a:lnTo>
                    <a:pt x="81998" y="219122"/>
                  </a:lnTo>
                  <a:lnTo>
                    <a:pt x="90111" y="223825"/>
                  </a:lnTo>
                  <a:lnTo>
                    <a:pt x="98510" y="230201"/>
                  </a:lnTo>
                  <a:lnTo>
                    <a:pt x="106461" y="237826"/>
                  </a:lnTo>
                  <a:lnTo>
                    <a:pt x="113584" y="246353"/>
                  </a:lnTo>
                  <a:lnTo>
                    <a:pt x="119840" y="255514"/>
                  </a:lnTo>
                  <a:lnTo>
                    <a:pt x="125350" y="265115"/>
                  </a:lnTo>
                  <a:lnTo>
                    <a:pt x="130274" y="275026"/>
                  </a:lnTo>
                  <a:lnTo>
                    <a:pt x="134597" y="285479"/>
                  </a:lnTo>
                  <a:lnTo>
                    <a:pt x="138137" y="297021"/>
                  </a:lnTo>
                  <a:lnTo>
                    <a:pt x="140856" y="309862"/>
                  </a:lnTo>
                  <a:lnTo>
                    <a:pt x="142853" y="323742"/>
                  </a:lnTo>
                  <a:lnTo>
                    <a:pt x="144278" y="338130"/>
                  </a:lnTo>
                  <a:lnTo>
                    <a:pt x="145274" y="352643"/>
                  </a:lnTo>
                  <a:lnTo>
                    <a:pt x="145961" y="366503"/>
                  </a:lnTo>
                  <a:lnTo>
                    <a:pt x="146505" y="379831"/>
                  </a:lnTo>
                  <a:lnTo>
                    <a:pt x="146957" y="393792"/>
                  </a:lnTo>
                  <a:lnTo>
                    <a:pt x="147399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69658" y="116866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69" y="46446"/>
                  </a:lnTo>
                  <a:lnTo>
                    <a:pt x="9466" y="58458"/>
                  </a:lnTo>
                  <a:lnTo>
                    <a:pt x="11312" y="70256"/>
                  </a:lnTo>
                  <a:lnTo>
                    <a:pt x="13389" y="81706"/>
                  </a:lnTo>
                  <a:lnTo>
                    <a:pt x="15545" y="94034"/>
                  </a:lnTo>
                  <a:lnTo>
                    <a:pt x="17974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80186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74943" y="1140586"/>
              <a:ext cx="136871" cy="154420"/>
            </a:xfrm>
            <a:custGeom>
              <a:avLst/>
              <a:gdLst/>
              <a:ahLst/>
              <a:cxnLst/>
              <a:rect l="0" t="0" r="0" b="0"/>
              <a:pathLst>
                <a:path w="136871" h="154420">
                  <a:moveTo>
                    <a:pt x="0" y="80719"/>
                  </a:moveTo>
                  <a:lnTo>
                    <a:pt x="2867" y="92521"/>
                  </a:lnTo>
                  <a:lnTo>
                    <a:pt x="5009" y="104290"/>
                  </a:lnTo>
                  <a:lnTo>
                    <a:pt x="6586" y="117087"/>
                  </a:lnTo>
                  <a:lnTo>
                    <a:pt x="6837" y="127454"/>
                  </a:lnTo>
                  <a:lnTo>
                    <a:pt x="5460" y="130739"/>
                  </a:lnTo>
                  <a:lnTo>
                    <a:pt x="3907" y="127860"/>
                  </a:lnTo>
                  <a:lnTo>
                    <a:pt x="2689" y="120854"/>
                  </a:lnTo>
                  <a:lnTo>
                    <a:pt x="1823" y="111255"/>
                  </a:lnTo>
                  <a:lnTo>
                    <a:pt x="1232" y="100043"/>
                  </a:lnTo>
                  <a:lnTo>
                    <a:pt x="1002" y="87820"/>
                  </a:lnTo>
                  <a:lnTo>
                    <a:pt x="1377" y="74958"/>
                  </a:lnTo>
                  <a:lnTo>
                    <a:pt x="2452" y="61696"/>
                  </a:lnTo>
                  <a:lnTo>
                    <a:pt x="4328" y="48507"/>
                  </a:lnTo>
                  <a:lnTo>
                    <a:pt x="7191" y="36097"/>
                  </a:lnTo>
                  <a:lnTo>
                    <a:pt x="11055" y="24798"/>
                  </a:lnTo>
                  <a:lnTo>
                    <a:pt x="16108" y="15074"/>
                  </a:lnTo>
                  <a:lnTo>
                    <a:pt x="22781" y="7670"/>
                  </a:lnTo>
                  <a:lnTo>
                    <a:pt x="31152" y="2772"/>
                  </a:lnTo>
                  <a:lnTo>
                    <a:pt x="40689" y="263"/>
                  </a:lnTo>
                  <a:lnTo>
                    <a:pt x="50466" y="0"/>
                  </a:lnTo>
                  <a:lnTo>
                    <a:pt x="59926" y="1679"/>
                  </a:lnTo>
                  <a:lnTo>
                    <a:pt x="68885" y="5226"/>
                  </a:lnTo>
                  <a:lnTo>
                    <a:pt x="77354" y="10871"/>
                  </a:lnTo>
                  <a:lnTo>
                    <a:pt x="85413" y="18550"/>
                  </a:lnTo>
                  <a:lnTo>
                    <a:pt x="92996" y="27788"/>
                  </a:lnTo>
                  <a:lnTo>
                    <a:pt x="99875" y="37897"/>
                  </a:lnTo>
                  <a:lnTo>
                    <a:pt x="105990" y="48397"/>
                  </a:lnTo>
                  <a:lnTo>
                    <a:pt x="111421" y="59039"/>
                  </a:lnTo>
                  <a:lnTo>
                    <a:pt x="116304" y="69710"/>
                  </a:lnTo>
                  <a:lnTo>
                    <a:pt x="120770" y="80366"/>
                  </a:lnTo>
                  <a:lnTo>
                    <a:pt x="124784" y="91120"/>
                  </a:lnTo>
                  <a:lnTo>
                    <a:pt x="128536" y="103586"/>
                  </a:lnTo>
                  <a:lnTo>
                    <a:pt x="132358" y="122214"/>
                  </a:lnTo>
                  <a:lnTo>
                    <a:pt x="136870" y="1544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80228" y="1161530"/>
              <a:ext cx="199978" cy="365103"/>
            </a:xfrm>
            <a:custGeom>
              <a:avLst/>
              <a:gdLst/>
              <a:ahLst/>
              <a:cxnLst/>
              <a:rect l="0" t="0" r="0" b="0"/>
              <a:pathLst>
                <a:path w="199978" h="365103">
                  <a:moveTo>
                    <a:pt x="178984" y="122946"/>
                  </a:moveTo>
                  <a:lnTo>
                    <a:pt x="184717" y="114011"/>
                  </a:lnTo>
                  <a:lnTo>
                    <a:pt x="189002" y="104384"/>
                  </a:lnTo>
                  <a:lnTo>
                    <a:pt x="192203" y="93101"/>
                  </a:lnTo>
                  <a:lnTo>
                    <a:pt x="194391" y="80606"/>
                  </a:lnTo>
                  <a:lnTo>
                    <a:pt x="195440" y="67775"/>
                  </a:lnTo>
                  <a:lnTo>
                    <a:pt x="195378" y="55161"/>
                  </a:lnTo>
                  <a:lnTo>
                    <a:pt x="194208" y="43124"/>
                  </a:lnTo>
                  <a:lnTo>
                    <a:pt x="191831" y="31977"/>
                  </a:lnTo>
                  <a:lnTo>
                    <a:pt x="188300" y="21799"/>
                  </a:lnTo>
                  <a:lnTo>
                    <a:pt x="183472" y="12967"/>
                  </a:lnTo>
                  <a:lnTo>
                    <a:pt x="176951" y="6231"/>
                  </a:lnTo>
                  <a:lnTo>
                    <a:pt x="168682" y="1824"/>
                  </a:lnTo>
                  <a:lnTo>
                    <a:pt x="159214" y="0"/>
                  </a:lnTo>
                  <a:lnTo>
                    <a:pt x="149482" y="1268"/>
                  </a:lnTo>
                  <a:lnTo>
                    <a:pt x="140058" y="5602"/>
                  </a:lnTo>
                  <a:lnTo>
                    <a:pt x="131292" y="12391"/>
                  </a:lnTo>
                  <a:lnTo>
                    <a:pt x="123485" y="20758"/>
                  </a:lnTo>
                  <a:lnTo>
                    <a:pt x="116692" y="30048"/>
                  </a:lnTo>
                  <a:lnTo>
                    <a:pt x="111115" y="40025"/>
                  </a:lnTo>
                  <a:lnTo>
                    <a:pt x="107184" y="50773"/>
                  </a:lnTo>
                  <a:lnTo>
                    <a:pt x="104986" y="62286"/>
                  </a:lnTo>
                  <a:lnTo>
                    <a:pt x="104474" y="74134"/>
                  </a:lnTo>
                  <a:lnTo>
                    <a:pt x="105642" y="85563"/>
                  </a:lnTo>
                  <a:lnTo>
                    <a:pt x="108324" y="96164"/>
                  </a:lnTo>
                  <a:lnTo>
                    <a:pt x="112564" y="105400"/>
                  </a:lnTo>
                  <a:lnTo>
                    <a:pt x="118682" y="112469"/>
                  </a:lnTo>
                  <a:lnTo>
                    <a:pt x="126673" y="117133"/>
                  </a:lnTo>
                  <a:lnTo>
                    <a:pt x="135783" y="119315"/>
                  </a:lnTo>
                  <a:lnTo>
                    <a:pt x="144742" y="118825"/>
                  </a:lnTo>
                  <a:lnTo>
                    <a:pt x="152834" y="115831"/>
                  </a:lnTo>
                  <a:lnTo>
                    <a:pt x="159891" y="110757"/>
                  </a:lnTo>
                  <a:lnTo>
                    <a:pt x="166012" y="104080"/>
                  </a:lnTo>
                  <a:lnTo>
                    <a:pt x="171386" y="96227"/>
                  </a:lnTo>
                  <a:lnTo>
                    <a:pt x="176199" y="87534"/>
                  </a:lnTo>
                  <a:lnTo>
                    <a:pt x="180608" y="78256"/>
                  </a:lnTo>
                  <a:lnTo>
                    <a:pt x="184738" y="68667"/>
                  </a:lnTo>
                  <a:lnTo>
                    <a:pt x="188877" y="62171"/>
                  </a:lnTo>
                  <a:lnTo>
                    <a:pt x="192742" y="62877"/>
                  </a:lnTo>
                  <a:lnTo>
                    <a:pt x="195492" y="69640"/>
                  </a:lnTo>
                  <a:lnTo>
                    <a:pt x="197226" y="80776"/>
                  </a:lnTo>
                  <a:lnTo>
                    <a:pt x="198286" y="94682"/>
                  </a:lnTo>
                  <a:lnTo>
                    <a:pt x="198934" y="109806"/>
                  </a:lnTo>
                  <a:lnTo>
                    <a:pt x="199336" y="125215"/>
                  </a:lnTo>
                  <a:lnTo>
                    <a:pt x="199587" y="140503"/>
                  </a:lnTo>
                  <a:lnTo>
                    <a:pt x="199746" y="155542"/>
                  </a:lnTo>
                  <a:lnTo>
                    <a:pt x="199848" y="170332"/>
                  </a:lnTo>
                  <a:lnTo>
                    <a:pt x="199915" y="184912"/>
                  </a:lnTo>
                  <a:lnTo>
                    <a:pt x="199958" y="199332"/>
                  </a:lnTo>
                  <a:lnTo>
                    <a:pt x="199977" y="213630"/>
                  </a:lnTo>
                  <a:lnTo>
                    <a:pt x="199650" y="227677"/>
                  </a:lnTo>
                  <a:lnTo>
                    <a:pt x="198365" y="241190"/>
                  </a:lnTo>
                  <a:lnTo>
                    <a:pt x="195867" y="254053"/>
                  </a:lnTo>
                  <a:lnTo>
                    <a:pt x="192221" y="266149"/>
                  </a:lnTo>
                  <a:lnTo>
                    <a:pt x="187632" y="277280"/>
                  </a:lnTo>
                  <a:lnTo>
                    <a:pt x="182318" y="287430"/>
                  </a:lnTo>
                  <a:lnTo>
                    <a:pt x="176310" y="296568"/>
                  </a:lnTo>
                  <a:lnTo>
                    <a:pt x="169454" y="304568"/>
                  </a:lnTo>
                  <a:lnTo>
                    <a:pt x="161733" y="311470"/>
                  </a:lnTo>
                  <a:lnTo>
                    <a:pt x="153261" y="317446"/>
                  </a:lnTo>
                  <a:lnTo>
                    <a:pt x="144197" y="322702"/>
                  </a:lnTo>
                  <a:lnTo>
                    <a:pt x="134686" y="327427"/>
                  </a:lnTo>
                  <a:lnTo>
                    <a:pt x="124689" y="331772"/>
                  </a:lnTo>
                  <a:lnTo>
                    <a:pt x="113993" y="335851"/>
                  </a:lnTo>
                  <a:lnTo>
                    <a:pt x="102538" y="339746"/>
                  </a:lnTo>
                  <a:lnTo>
                    <a:pt x="90404" y="343516"/>
                  </a:lnTo>
                  <a:lnTo>
                    <a:pt x="77727" y="347200"/>
                  </a:lnTo>
                  <a:lnTo>
                    <a:pt x="64655" y="350822"/>
                  </a:lnTo>
                  <a:lnTo>
                    <a:pt x="51717" y="354250"/>
                  </a:lnTo>
                  <a:lnTo>
                    <a:pt x="38438" y="357536"/>
                  </a:lnTo>
                  <a:lnTo>
                    <a:pt x="22536" y="360970"/>
                  </a:lnTo>
                  <a:lnTo>
                    <a:pt x="0" y="365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17180" y="937036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2"/>
                  </a:lnTo>
                  <a:lnTo>
                    <a:pt x="178" y="61788"/>
                  </a:lnTo>
                  <a:lnTo>
                    <a:pt x="827" y="78633"/>
                  </a:lnTo>
                  <a:lnTo>
                    <a:pt x="2075" y="95122"/>
                  </a:lnTo>
                  <a:lnTo>
                    <a:pt x="3728" y="111430"/>
                  </a:lnTo>
                  <a:lnTo>
                    <a:pt x="5376" y="128197"/>
                  </a:lnTo>
                  <a:lnTo>
                    <a:pt x="6783" y="145762"/>
                  </a:lnTo>
                  <a:lnTo>
                    <a:pt x="8049" y="163828"/>
                  </a:lnTo>
                  <a:lnTo>
                    <a:pt x="9506" y="181663"/>
                  </a:lnTo>
                  <a:lnTo>
                    <a:pt x="11332" y="198853"/>
                  </a:lnTo>
                  <a:lnTo>
                    <a:pt x="13389" y="215482"/>
                  </a:lnTo>
                  <a:lnTo>
                    <a:pt x="15317" y="231942"/>
                  </a:lnTo>
                  <a:lnTo>
                    <a:pt x="16911" y="248491"/>
                  </a:lnTo>
                  <a:lnTo>
                    <a:pt x="18134" y="265062"/>
                  </a:lnTo>
                  <a:lnTo>
                    <a:pt x="19029" y="281355"/>
                  </a:lnTo>
                  <a:lnTo>
                    <a:pt x="19666" y="297206"/>
                  </a:lnTo>
                  <a:lnTo>
                    <a:pt x="20111" y="312583"/>
                  </a:lnTo>
                  <a:lnTo>
                    <a:pt x="20467" y="329336"/>
                  </a:lnTo>
                  <a:lnTo>
                    <a:pt x="20764" y="352287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01368" y="1137077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1939" y="67"/>
                  </a:lnTo>
                  <a:lnTo>
                    <a:pt x="250170" y="708"/>
                  </a:lnTo>
                  <a:lnTo>
                    <a:pt x="237279" y="2000"/>
                  </a:lnTo>
                  <a:lnTo>
                    <a:pt x="223430" y="3686"/>
                  </a:lnTo>
                  <a:lnTo>
                    <a:pt x="209103" y="5355"/>
                  </a:lnTo>
                  <a:lnTo>
                    <a:pt x="194634" y="6772"/>
                  </a:lnTo>
                  <a:lnTo>
                    <a:pt x="180183" y="8043"/>
                  </a:lnTo>
                  <a:lnTo>
                    <a:pt x="165808" y="9502"/>
                  </a:lnTo>
                  <a:lnTo>
                    <a:pt x="151513" y="11330"/>
                  </a:lnTo>
                  <a:lnTo>
                    <a:pt x="137288" y="13389"/>
                  </a:lnTo>
                  <a:lnTo>
                    <a:pt x="123119" y="15317"/>
                  </a:lnTo>
                  <a:lnTo>
                    <a:pt x="108984" y="16911"/>
                  </a:lnTo>
                  <a:lnTo>
                    <a:pt x="94710" y="18133"/>
                  </a:lnTo>
                  <a:lnTo>
                    <a:pt x="79980" y="19029"/>
                  </a:lnTo>
                  <a:lnTo>
                    <a:pt x="64684" y="19666"/>
                  </a:lnTo>
                  <a:lnTo>
                    <a:pt x="49608" y="20111"/>
                  </a:lnTo>
                  <a:lnTo>
                    <a:pt x="34866" y="20466"/>
                  </a:lnTo>
                  <a:lnTo>
                    <a:pt x="19162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75109" y="937036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0" y="0"/>
                  </a:moveTo>
                  <a:lnTo>
                    <a:pt x="66" y="11802"/>
                  </a:lnTo>
                  <a:lnTo>
                    <a:pt x="706" y="23571"/>
                  </a:lnTo>
                  <a:lnTo>
                    <a:pt x="2003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6" y="83265"/>
                  </a:lnTo>
                  <a:lnTo>
                    <a:pt x="11770" y="101366"/>
                  </a:lnTo>
                  <a:lnTo>
                    <a:pt x="14878" y="120335"/>
                  </a:lnTo>
                  <a:lnTo>
                    <a:pt x="18112" y="139937"/>
                  </a:lnTo>
                  <a:lnTo>
                    <a:pt x="21436" y="159825"/>
                  </a:lnTo>
                  <a:lnTo>
                    <a:pt x="24820" y="179556"/>
                  </a:lnTo>
                  <a:lnTo>
                    <a:pt x="28240" y="198901"/>
                  </a:lnTo>
                  <a:lnTo>
                    <a:pt x="31522" y="217823"/>
                  </a:lnTo>
                  <a:lnTo>
                    <a:pt x="34345" y="236375"/>
                  </a:lnTo>
                  <a:lnTo>
                    <a:pt x="36580" y="254632"/>
                  </a:lnTo>
                  <a:lnTo>
                    <a:pt x="38420" y="272505"/>
                  </a:lnTo>
                  <a:lnTo>
                    <a:pt x="40271" y="289746"/>
                  </a:lnTo>
                  <a:lnTo>
                    <a:pt x="42375" y="306176"/>
                  </a:lnTo>
                  <a:lnTo>
                    <a:pt x="44979" y="318386"/>
                  </a:lnTo>
                  <a:lnTo>
                    <a:pt x="47713" y="322023"/>
                  </a:lnTo>
                  <a:lnTo>
                    <a:pt x="49677" y="318377"/>
                  </a:lnTo>
                  <a:lnTo>
                    <a:pt x="50881" y="309949"/>
                  </a:lnTo>
                  <a:lnTo>
                    <a:pt x="51589" y="298811"/>
                  </a:lnTo>
                  <a:lnTo>
                    <a:pt x="52006" y="286252"/>
                  </a:lnTo>
                  <a:lnTo>
                    <a:pt x="52424" y="273132"/>
                  </a:lnTo>
                  <a:lnTo>
                    <a:pt x="53220" y="260121"/>
                  </a:lnTo>
                  <a:lnTo>
                    <a:pt x="54572" y="247539"/>
                  </a:lnTo>
                  <a:lnTo>
                    <a:pt x="56800" y="235772"/>
                  </a:lnTo>
                  <a:lnTo>
                    <a:pt x="60429" y="225379"/>
                  </a:lnTo>
                  <a:lnTo>
                    <a:pt x="65610" y="216545"/>
                  </a:lnTo>
                  <a:lnTo>
                    <a:pt x="72021" y="209609"/>
                  </a:lnTo>
                  <a:lnTo>
                    <a:pt x="79080" y="205222"/>
                  </a:lnTo>
                  <a:lnTo>
                    <a:pt x="86379" y="203499"/>
                  </a:lnTo>
                  <a:lnTo>
                    <a:pt x="93717" y="204273"/>
                  </a:lnTo>
                  <a:lnTo>
                    <a:pt x="101017" y="207368"/>
                  </a:lnTo>
                  <a:lnTo>
                    <a:pt x="108252" y="212445"/>
                  </a:lnTo>
                  <a:lnTo>
                    <a:pt x="115261" y="219088"/>
                  </a:lnTo>
                  <a:lnTo>
                    <a:pt x="121749" y="226900"/>
                  </a:lnTo>
                  <a:lnTo>
                    <a:pt x="127596" y="235560"/>
                  </a:lnTo>
                  <a:lnTo>
                    <a:pt x="132846" y="244981"/>
                  </a:lnTo>
                  <a:lnTo>
                    <a:pt x="137608" y="255290"/>
                  </a:lnTo>
                  <a:lnTo>
                    <a:pt x="141992" y="266481"/>
                  </a:lnTo>
                  <a:lnTo>
                    <a:pt x="145951" y="278399"/>
                  </a:lnTo>
                  <a:lnTo>
                    <a:pt x="149659" y="292297"/>
                  </a:lnTo>
                  <a:lnTo>
                    <a:pt x="153448" y="312748"/>
                  </a:lnTo>
                  <a:lnTo>
                    <a:pt x="15792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69849" y="1129031"/>
              <a:ext cx="194815" cy="159332"/>
            </a:xfrm>
            <a:custGeom>
              <a:avLst/>
              <a:gdLst/>
              <a:ahLst/>
              <a:cxnLst/>
              <a:rect l="0" t="0" r="0" b="0"/>
              <a:pathLst>
                <a:path w="194815" h="159332">
                  <a:moveTo>
                    <a:pt x="5301" y="123860"/>
                  </a:moveTo>
                  <a:lnTo>
                    <a:pt x="16902" y="120859"/>
                  </a:lnTo>
                  <a:lnTo>
                    <a:pt x="26751" y="117437"/>
                  </a:lnTo>
                  <a:lnTo>
                    <a:pt x="35760" y="113240"/>
                  </a:lnTo>
                  <a:lnTo>
                    <a:pt x="44375" y="108340"/>
                  </a:lnTo>
                  <a:lnTo>
                    <a:pt x="53051" y="102859"/>
                  </a:lnTo>
                  <a:lnTo>
                    <a:pt x="62018" y="96924"/>
                  </a:lnTo>
                  <a:lnTo>
                    <a:pt x="71002" y="90489"/>
                  </a:lnTo>
                  <a:lnTo>
                    <a:pt x="79353" y="83343"/>
                  </a:lnTo>
                  <a:lnTo>
                    <a:pt x="86738" y="75425"/>
                  </a:lnTo>
                  <a:lnTo>
                    <a:pt x="92830" y="66821"/>
                  </a:lnTo>
                  <a:lnTo>
                    <a:pt x="97167" y="57668"/>
                  </a:lnTo>
                  <a:lnTo>
                    <a:pt x="99666" y="48106"/>
                  </a:lnTo>
                  <a:lnTo>
                    <a:pt x="100393" y="38415"/>
                  </a:lnTo>
                  <a:lnTo>
                    <a:pt x="99376" y="28989"/>
                  </a:lnTo>
                  <a:lnTo>
                    <a:pt x="96803" y="20035"/>
                  </a:lnTo>
                  <a:lnTo>
                    <a:pt x="92808" y="12059"/>
                  </a:lnTo>
                  <a:lnTo>
                    <a:pt x="87386" y="5912"/>
                  </a:lnTo>
                  <a:lnTo>
                    <a:pt x="80672" y="1898"/>
                  </a:lnTo>
                  <a:lnTo>
                    <a:pt x="73064" y="0"/>
                  </a:lnTo>
                  <a:lnTo>
                    <a:pt x="65120" y="156"/>
                  </a:lnTo>
                  <a:lnTo>
                    <a:pt x="57187" y="2111"/>
                  </a:lnTo>
                  <a:lnTo>
                    <a:pt x="49404" y="5505"/>
                  </a:lnTo>
                  <a:lnTo>
                    <a:pt x="41799" y="9983"/>
                  </a:lnTo>
                  <a:lnTo>
                    <a:pt x="34355" y="15256"/>
                  </a:lnTo>
                  <a:lnTo>
                    <a:pt x="27203" y="21420"/>
                  </a:lnTo>
                  <a:lnTo>
                    <a:pt x="20619" y="28920"/>
                  </a:lnTo>
                  <a:lnTo>
                    <a:pt x="14711" y="37894"/>
                  </a:lnTo>
                  <a:lnTo>
                    <a:pt x="9590" y="48193"/>
                  </a:lnTo>
                  <a:lnTo>
                    <a:pt x="5448" y="59556"/>
                  </a:lnTo>
                  <a:lnTo>
                    <a:pt x="2302" y="71716"/>
                  </a:lnTo>
                  <a:lnTo>
                    <a:pt x="341" y="84287"/>
                  </a:lnTo>
                  <a:lnTo>
                    <a:pt x="0" y="96792"/>
                  </a:lnTo>
                  <a:lnTo>
                    <a:pt x="1364" y="108971"/>
                  </a:lnTo>
                  <a:lnTo>
                    <a:pt x="4227" y="120605"/>
                  </a:lnTo>
                  <a:lnTo>
                    <a:pt x="8284" y="131425"/>
                  </a:lnTo>
                  <a:lnTo>
                    <a:pt x="13232" y="141352"/>
                  </a:lnTo>
                  <a:lnTo>
                    <a:pt x="18823" y="149832"/>
                  </a:lnTo>
                  <a:lnTo>
                    <a:pt x="24866" y="155793"/>
                  </a:lnTo>
                  <a:lnTo>
                    <a:pt x="31225" y="158873"/>
                  </a:lnTo>
                  <a:lnTo>
                    <a:pt x="37797" y="159331"/>
                  </a:lnTo>
                  <a:lnTo>
                    <a:pt x="44515" y="157670"/>
                  </a:lnTo>
                  <a:lnTo>
                    <a:pt x="51327" y="154404"/>
                  </a:lnTo>
                  <a:lnTo>
                    <a:pt x="58039" y="149808"/>
                  </a:lnTo>
                  <a:lnTo>
                    <a:pt x="64318" y="143917"/>
                  </a:lnTo>
                  <a:lnTo>
                    <a:pt x="70023" y="136846"/>
                  </a:lnTo>
                  <a:lnTo>
                    <a:pt x="75176" y="128644"/>
                  </a:lnTo>
                  <a:lnTo>
                    <a:pt x="79871" y="119229"/>
                  </a:lnTo>
                  <a:lnTo>
                    <a:pt x="84231" y="108715"/>
                  </a:lnTo>
                  <a:lnTo>
                    <a:pt x="88834" y="98909"/>
                  </a:lnTo>
                  <a:lnTo>
                    <a:pt x="93871" y="93090"/>
                  </a:lnTo>
                  <a:lnTo>
                    <a:pt x="98702" y="92291"/>
                  </a:lnTo>
                  <a:lnTo>
                    <a:pt x="103545" y="95418"/>
                  </a:lnTo>
                  <a:lnTo>
                    <a:pt x="108688" y="101172"/>
                  </a:lnTo>
                  <a:lnTo>
                    <a:pt x="114230" y="108450"/>
                  </a:lnTo>
                  <a:lnTo>
                    <a:pt x="120148" y="116333"/>
                  </a:lnTo>
                  <a:lnTo>
                    <a:pt x="126386" y="124295"/>
                  </a:lnTo>
                  <a:lnTo>
                    <a:pt x="133193" y="131798"/>
                  </a:lnTo>
                  <a:lnTo>
                    <a:pt x="141124" y="138170"/>
                  </a:lnTo>
                  <a:lnTo>
                    <a:pt x="150368" y="143164"/>
                  </a:lnTo>
                  <a:lnTo>
                    <a:pt x="160208" y="146885"/>
                  </a:lnTo>
                  <a:lnTo>
                    <a:pt x="170171" y="149961"/>
                  </a:lnTo>
                  <a:lnTo>
                    <a:pt x="181133" y="152660"/>
                  </a:lnTo>
                  <a:lnTo>
                    <a:pt x="194814" y="1554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59970" y="915979"/>
              <a:ext cx="36280" cy="368498"/>
            </a:xfrm>
            <a:custGeom>
              <a:avLst/>
              <a:gdLst/>
              <a:ahLst/>
              <a:cxnLst/>
              <a:rect l="0" t="0" r="0" b="0"/>
              <a:pathLst>
                <a:path w="36280" h="368498">
                  <a:moveTo>
                    <a:pt x="4693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9" y="36457"/>
                  </a:lnTo>
                  <a:lnTo>
                    <a:pt x="1185" y="50132"/>
                  </a:lnTo>
                  <a:lnTo>
                    <a:pt x="165" y="63812"/>
                  </a:lnTo>
                  <a:lnTo>
                    <a:pt x="0" y="77032"/>
                  </a:lnTo>
                  <a:lnTo>
                    <a:pt x="555" y="89830"/>
                  </a:lnTo>
                  <a:lnTo>
                    <a:pt x="1392" y="102557"/>
                  </a:lnTo>
                  <a:lnTo>
                    <a:pt x="2220" y="115445"/>
                  </a:lnTo>
                  <a:lnTo>
                    <a:pt x="3080" y="128404"/>
                  </a:lnTo>
                  <a:lnTo>
                    <a:pt x="4257" y="141117"/>
                  </a:lnTo>
                  <a:lnTo>
                    <a:pt x="5896" y="153434"/>
                  </a:lnTo>
                  <a:lnTo>
                    <a:pt x="7997" y="165996"/>
                  </a:lnTo>
                  <a:lnTo>
                    <a:pt x="10485" y="180094"/>
                  </a:lnTo>
                  <a:lnTo>
                    <a:pt x="13269" y="196313"/>
                  </a:lnTo>
                  <a:lnTo>
                    <a:pt x="16104" y="214107"/>
                  </a:lnTo>
                  <a:lnTo>
                    <a:pt x="18622" y="232207"/>
                  </a:lnTo>
                  <a:lnTo>
                    <a:pt x="20649" y="249825"/>
                  </a:lnTo>
                  <a:lnTo>
                    <a:pt x="22347" y="266703"/>
                  </a:lnTo>
                  <a:lnTo>
                    <a:pt x="24102" y="282862"/>
                  </a:lnTo>
                  <a:lnTo>
                    <a:pt x="26132" y="298415"/>
                  </a:lnTo>
                  <a:lnTo>
                    <a:pt x="28337" y="313089"/>
                  </a:lnTo>
                  <a:lnTo>
                    <a:pt x="30597" y="327752"/>
                  </a:lnTo>
                  <a:lnTo>
                    <a:pt x="33111" y="344815"/>
                  </a:lnTo>
                  <a:lnTo>
                    <a:pt x="36279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48849" y="1063378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545" y="5800"/>
                  </a:lnTo>
                  <a:lnTo>
                    <a:pt x="241056" y="10725"/>
                  </a:lnTo>
                  <a:lnTo>
                    <a:pt x="230745" y="15223"/>
                  </a:lnTo>
                  <a:lnTo>
                    <a:pt x="220098" y="19271"/>
                  </a:lnTo>
                  <a:lnTo>
                    <a:pt x="208458" y="22636"/>
                  </a:lnTo>
                  <a:lnTo>
                    <a:pt x="195566" y="25244"/>
                  </a:lnTo>
                  <a:lnTo>
                    <a:pt x="181660" y="27171"/>
                  </a:lnTo>
                  <a:lnTo>
                    <a:pt x="167257" y="28550"/>
                  </a:lnTo>
                  <a:lnTo>
                    <a:pt x="152720" y="29516"/>
                  </a:lnTo>
                  <a:lnTo>
                    <a:pt x="138213" y="30183"/>
                  </a:lnTo>
                  <a:lnTo>
                    <a:pt x="123794" y="30640"/>
                  </a:lnTo>
                  <a:lnTo>
                    <a:pt x="109469" y="30949"/>
                  </a:lnTo>
                  <a:lnTo>
                    <a:pt x="95222" y="31159"/>
                  </a:lnTo>
                  <a:lnTo>
                    <a:pt x="81037" y="31300"/>
                  </a:lnTo>
                  <a:lnTo>
                    <a:pt x="66910" y="31394"/>
                  </a:lnTo>
                  <a:lnTo>
                    <a:pt x="53243" y="31458"/>
                  </a:lnTo>
                  <a:lnTo>
                    <a:pt x="39387" y="31507"/>
                  </a:lnTo>
                  <a:lnTo>
                    <a:pt x="23005" y="31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06032" y="1123151"/>
              <a:ext cx="164000" cy="212204"/>
            </a:xfrm>
            <a:custGeom>
              <a:avLst/>
              <a:gdLst/>
              <a:ahLst/>
              <a:cxnLst/>
              <a:rect l="0" t="0" r="0" b="0"/>
              <a:pathLst>
                <a:path w="164000" h="212204">
                  <a:moveTo>
                    <a:pt x="121885" y="45512"/>
                  </a:moveTo>
                  <a:lnTo>
                    <a:pt x="118884" y="36777"/>
                  </a:lnTo>
                  <a:lnTo>
                    <a:pt x="115461" y="29071"/>
                  </a:lnTo>
                  <a:lnTo>
                    <a:pt x="111256" y="21678"/>
                  </a:lnTo>
                  <a:lnTo>
                    <a:pt x="106010" y="14762"/>
                  </a:lnTo>
                  <a:lnTo>
                    <a:pt x="99232" y="8881"/>
                  </a:lnTo>
                  <a:lnTo>
                    <a:pt x="90804" y="4271"/>
                  </a:lnTo>
                  <a:lnTo>
                    <a:pt x="81238" y="1177"/>
                  </a:lnTo>
                  <a:lnTo>
                    <a:pt x="71443" y="0"/>
                  </a:lnTo>
                  <a:lnTo>
                    <a:pt x="61973" y="772"/>
                  </a:lnTo>
                  <a:lnTo>
                    <a:pt x="53009" y="3392"/>
                  </a:lnTo>
                  <a:lnTo>
                    <a:pt x="44537" y="7809"/>
                  </a:lnTo>
                  <a:lnTo>
                    <a:pt x="36475" y="13814"/>
                  </a:lnTo>
                  <a:lnTo>
                    <a:pt x="28892" y="21098"/>
                  </a:lnTo>
                  <a:lnTo>
                    <a:pt x="22010" y="29348"/>
                  </a:lnTo>
                  <a:lnTo>
                    <a:pt x="15900" y="38305"/>
                  </a:lnTo>
                  <a:lnTo>
                    <a:pt x="10641" y="47928"/>
                  </a:lnTo>
                  <a:lnTo>
                    <a:pt x="6407" y="58372"/>
                  </a:lnTo>
                  <a:lnTo>
                    <a:pt x="3193" y="69654"/>
                  </a:lnTo>
                  <a:lnTo>
                    <a:pt x="1019" y="81501"/>
                  </a:lnTo>
                  <a:lnTo>
                    <a:pt x="0" y="93454"/>
                  </a:lnTo>
                  <a:lnTo>
                    <a:pt x="91" y="105235"/>
                  </a:lnTo>
                  <a:lnTo>
                    <a:pt x="1118" y="116756"/>
                  </a:lnTo>
                  <a:lnTo>
                    <a:pt x="2869" y="128025"/>
                  </a:lnTo>
                  <a:lnTo>
                    <a:pt x="5160" y="139082"/>
                  </a:lnTo>
                  <a:lnTo>
                    <a:pt x="8003" y="149813"/>
                  </a:lnTo>
                  <a:lnTo>
                    <a:pt x="11588" y="159952"/>
                  </a:lnTo>
                  <a:lnTo>
                    <a:pt x="15967" y="169405"/>
                  </a:lnTo>
                  <a:lnTo>
                    <a:pt x="21213" y="178229"/>
                  </a:lnTo>
                  <a:lnTo>
                    <a:pt x="27491" y="186543"/>
                  </a:lnTo>
                  <a:lnTo>
                    <a:pt x="34793" y="194457"/>
                  </a:lnTo>
                  <a:lnTo>
                    <a:pt x="42967" y="201585"/>
                  </a:lnTo>
                  <a:lnTo>
                    <a:pt x="51826" y="207089"/>
                  </a:lnTo>
                  <a:lnTo>
                    <a:pt x="61189" y="210636"/>
                  </a:lnTo>
                  <a:lnTo>
                    <a:pt x="70917" y="212203"/>
                  </a:lnTo>
                  <a:lnTo>
                    <a:pt x="80899" y="211817"/>
                  </a:lnTo>
                  <a:lnTo>
                    <a:pt x="91053" y="209704"/>
                  </a:lnTo>
                  <a:lnTo>
                    <a:pt x="101159" y="206202"/>
                  </a:lnTo>
                  <a:lnTo>
                    <a:pt x="110872" y="201651"/>
                  </a:lnTo>
                  <a:lnTo>
                    <a:pt x="120029" y="196343"/>
                  </a:lnTo>
                  <a:lnTo>
                    <a:pt x="128540" y="190614"/>
                  </a:lnTo>
                  <a:lnTo>
                    <a:pt x="137231" y="184184"/>
                  </a:lnTo>
                  <a:lnTo>
                    <a:pt x="147981" y="175378"/>
                  </a:lnTo>
                  <a:lnTo>
                    <a:pt x="163999" y="161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91087" y="926507"/>
              <a:ext cx="147401" cy="379027"/>
            </a:xfrm>
            <a:custGeom>
              <a:avLst/>
              <a:gdLst/>
              <a:ahLst/>
              <a:cxnLst/>
              <a:rect l="0" t="0" r="0" b="0"/>
              <a:pathLst>
                <a:path w="147401" h="379027">
                  <a:moveTo>
                    <a:pt x="1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80" y="77042"/>
                  </a:lnTo>
                  <a:lnTo>
                    <a:pt x="3906" y="90185"/>
                  </a:lnTo>
                  <a:lnTo>
                    <a:pt x="6202" y="104209"/>
                  </a:lnTo>
                  <a:lnTo>
                    <a:pt x="8858" y="119608"/>
                  </a:lnTo>
                  <a:lnTo>
                    <a:pt x="11777" y="136390"/>
                  </a:lnTo>
                  <a:lnTo>
                    <a:pt x="14881" y="154346"/>
                  </a:lnTo>
                  <a:lnTo>
                    <a:pt x="18110" y="173200"/>
                  </a:lnTo>
                  <a:lnTo>
                    <a:pt x="21260" y="192387"/>
                  </a:lnTo>
                  <a:lnTo>
                    <a:pt x="23995" y="211101"/>
                  </a:lnTo>
                  <a:lnTo>
                    <a:pt x="26168" y="228939"/>
                  </a:lnTo>
                  <a:lnTo>
                    <a:pt x="27796" y="245862"/>
                  </a:lnTo>
                  <a:lnTo>
                    <a:pt x="28971" y="262001"/>
                  </a:lnTo>
                  <a:lnTo>
                    <a:pt x="29803" y="277522"/>
                  </a:lnTo>
                  <a:lnTo>
                    <a:pt x="30551" y="292423"/>
                  </a:lnTo>
                  <a:lnTo>
                    <a:pt x="31594" y="306525"/>
                  </a:lnTo>
                  <a:lnTo>
                    <a:pt x="33086" y="319725"/>
                  </a:lnTo>
                  <a:lnTo>
                    <a:pt x="34057" y="329691"/>
                  </a:lnTo>
                  <a:lnTo>
                    <a:pt x="33405" y="333439"/>
                  </a:lnTo>
                  <a:lnTo>
                    <a:pt x="31684" y="331983"/>
                  </a:lnTo>
                  <a:lnTo>
                    <a:pt x="29672" y="326931"/>
                  </a:lnTo>
                  <a:lnTo>
                    <a:pt x="28218" y="319280"/>
                  </a:lnTo>
                  <a:lnTo>
                    <a:pt x="27721" y="309725"/>
                  </a:lnTo>
                  <a:lnTo>
                    <a:pt x="28197" y="298960"/>
                  </a:lnTo>
                  <a:lnTo>
                    <a:pt x="29503" y="287695"/>
                  </a:lnTo>
                  <a:lnTo>
                    <a:pt x="31459" y="276360"/>
                  </a:lnTo>
                  <a:lnTo>
                    <a:pt x="34059" y="265298"/>
                  </a:lnTo>
                  <a:lnTo>
                    <a:pt x="37473" y="254864"/>
                  </a:lnTo>
                  <a:lnTo>
                    <a:pt x="41733" y="245191"/>
                  </a:lnTo>
                  <a:lnTo>
                    <a:pt x="46898" y="236712"/>
                  </a:lnTo>
                  <a:lnTo>
                    <a:pt x="53121" y="230219"/>
                  </a:lnTo>
                  <a:lnTo>
                    <a:pt x="60380" y="225968"/>
                  </a:lnTo>
                  <a:lnTo>
                    <a:pt x="68356" y="223910"/>
                  </a:lnTo>
                  <a:lnTo>
                    <a:pt x="76549" y="223958"/>
                  </a:lnTo>
                  <a:lnTo>
                    <a:pt x="84643" y="225844"/>
                  </a:lnTo>
                  <a:lnTo>
                    <a:pt x="92365" y="229362"/>
                  </a:lnTo>
                  <a:lnTo>
                    <a:pt x="99398" y="234456"/>
                  </a:lnTo>
                  <a:lnTo>
                    <a:pt x="105644" y="240951"/>
                  </a:lnTo>
                  <a:lnTo>
                    <a:pt x="111176" y="248580"/>
                  </a:lnTo>
                  <a:lnTo>
                    <a:pt x="116135" y="257070"/>
                  </a:lnTo>
                  <a:lnTo>
                    <a:pt x="120659" y="266192"/>
                  </a:lnTo>
                  <a:lnTo>
                    <a:pt x="124870" y="275927"/>
                  </a:lnTo>
                  <a:lnTo>
                    <a:pt x="128859" y="286446"/>
                  </a:lnTo>
                  <a:lnTo>
                    <a:pt x="132689" y="297779"/>
                  </a:lnTo>
                  <a:lnTo>
                    <a:pt x="136258" y="309793"/>
                  </a:lnTo>
                  <a:lnTo>
                    <a:pt x="139656" y="323765"/>
                  </a:lnTo>
                  <a:lnTo>
                    <a:pt x="143180" y="344277"/>
                  </a:lnTo>
                  <a:lnTo>
                    <a:pt x="14740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86566" y="1129633"/>
              <a:ext cx="183549" cy="147772"/>
            </a:xfrm>
            <a:custGeom>
              <a:avLst/>
              <a:gdLst/>
              <a:ahLst/>
              <a:cxnLst/>
              <a:rect l="0" t="0" r="0" b="0"/>
              <a:pathLst>
                <a:path w="183549" h="147772">
                  <a:moveTo>
                    <a:pt x="88791" y="81144"/>
                  </a:moveTo>
                  <a:lnTo>
                    <a:pt x="91658" y="72275"/>
                  </a:lnTo>
                  <a:lnTo>
                    <a:pt x="93801" y="63288"/>
                  </a:lnTo>
                  <a:lnTo>
                    <a:pt x="95394" y="53302"/>
                  </a:lnTo>
                  <a:lnTo>
                    <a:pt x="96229" y="42667"/>
                  </a:lnTo>
                  <a:lnTo>
                    <a:pt x="95781" y="32153"/>
                  </a:lnTo>
                  <a:lnTo>
                    <a:pt x="93863" y="22214"/>
                  </a:lnTo>
                  <a:lnTo>
                    <a:pt x="90282" y="13446"/>
                  </a:lnTo>
                  <a:lnTo>
                    <a:pt x="84676" y="6703"/>
                  </a:lnTo>
                  <a:lnTo>
                    <a:pt x="77060" y="2258"/>
                  </a:lnTo>
                  <a:lnTo>
                    <a:pt x="68049" y="55"/>
                  </a:lnTo>
                  <a:lnTo>
                    <a:pt x="58632" y="0"/>
                  </a:lnTo>
                  <a:lnTo>
                    <a:pt x="49416" y="1820"/>
                  </a:lnTo>
                  <a:lnTo>
                    <a:pt x="40624" y="5461"/>
                  </a:lnTo>
                  <a:lnTo>
                    <a:pt x="32267" y="11169"/>
                  </a:lnTo>
                  <a:lnTo>
                    <a:pt x="24287" y="18898"/>
                  </a:lnTo>
                  <a:lnTo>
                    <a:pt x="16928" y="28510"/>
                  </a:lnTo>
                  <a:lnTo>
                    <a:pt x="10730" y="39935"/>
                  </a:lnTo>
                  <a:lnTo>
                    <a:pt x="5895" y="52945"/>
                  </a:lnTo>
                  <a:lnTo>
                    <a:pt x="2478" y="66901"/>
                  </a:lnTo>
                  <a:lnTo>
                    <a:pt x="551" y="80874"/>
                  </a:lnTo>
                  <a:lnTo>
                    <a:pt x="0" y="94335"/>
                  </a:lnTo>
                  <a:lnTo>
                    <a:pt x="748" y="106980"/>
                  </a:lnTo>
                  <a:lnTo>
                    <a:pt x="2837" y="118554"/>
                  </a:lnTo>
                  <a:lnTo>
                    <a:pt x="6170" y="129023"/>
                  </a:lnTo>
                  <a:lnTo>
                    <a:pt x="10693" y="137883"/>
                  </a:lnTo>
                  <a:lnTo>
                    <a:pt x="16478" y="144108"/>
                  </a:lnTo>
                  <a:lnTo>
                    <a:pt x="23435" y="147364"/>
                  </a:lnTo>
                  <a:lnTo>
                    <a:pt x="31038" y="147771"/>
                  </a:lnTo>
                  <a:lnTo>
                    <a:pt x="38447" y="145545"/>
                  </a:lnTo>
                  <a:lnTo>
                    <a:pt x="45202" y="141081"/>
                  </a:lnTo>
                  <a:lnTo>
                    <a:pt x="51210" y="134697"/>
                  </a:lnTo>
                  <a:lnTo>
                    <a:pt x="56552" y="126535"/>
                  </a:lnTo>
                  <a:lnTo>
                    <a:pt x="61363" y="116830"/>
                  </a:lnTo>
                  <a:lnTo>
                    <a:pt x="65613" y="105893"/>
                  </a:lnTo>
                  <a:lnTo>
                    <a:pt x="69101" y="94030"/>
                  </a:lnTo>
                  <a:lnTo>
                    <a:pt x="71801" y="81525"/>
                  </a:lnTo>
                  <a:lnTo>
                    <a:pt x="74312" y="69739"/>
                  </a:lnTo>
                  <a:lnTo>
                    <a:pt x="77620" y="62222"/>
                  </a:lnTo>
                  <a:lnTo>
                    <a:pt x="81577" y="60860"/>
                  </a:lnTo>
                  <a:lnTo>
                    <a:pt x="85435" y="63803"/>
                  </a:lnTo>
                  <a:lnTo>
                    <a:pt x="89247" y="69438"/>
                  </a:lnTo>
                  <a:lnTo>
                    <a:pt x="93410" y="76780"/>
                  </a:lnTo>
                  <a:lnTo>
                    <a:pt x="98129" y="85215"/>
                  </a:lnTo>
                  <a:lnTo>
                    <a:pt x="103409" y="94196"/>
                  </a:lnTo>
                  <a:lnTo>
                    <a:pt x="109166" y="103168"/>
                  </a:lnTo>
                  <a:lnTo>
                    <a:pt x="115298" y="111828"/>
                  </a:lnTo>
                  <a:lnTo>
                    <a:pt x="121869" y="119613"/>
                  </a:lnTo>
                  <a:lnTo>
                    <a:pt x="129110" y="125635"/>
                  </a:lnTo>
                  <a:lnTo>
                    <a:pt x="137083" y="129567"/>
                  </a:lnTo>
                  <a:lnTo>
                    <a:pt x="145446" y="131352"/>
                  </a:lnTo>
                  <a:lnTo>
                    <a:pt x="154471" y="130898"/>
                  </a:lnTo>
                  <a:lnTo>
                    <a:pt x="166066" y="125925"/>
                  </a:lnTo>
                  <a:lnTo>
                    <a:pt x="183548" y="1127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70114" y="1120792"/>
              <a:ext cx="136871" cy="153157"/>
            </a:xfrm>
            <a:custGeom>
              <a:avLst/>
              <a:gdLst/>
              <a:ahLst/>
              <a:cxnLst/>
              <a:rect l="0" t="0" r="0" b="0"/>
              <a:pathLst>
                <a:path w="136871" h="153157">
                  <a:moveTo>
                    <a:pt x="0" y="47871"/>
                  </a:moveTo>
                  <a:lnTo>
                    <a:pt x="2866" y="62473"/>
                  </a:lnTo>
                  <a:lnTo>
                    <a:pt x="5009" y="75743"/>
                  </a:lnTo>
                  <a:lnTo>
                    <a:pt x="6611" y="88945"/>
                  </a:lnTo>
                  <a:lnTo>
                    <a:pt x="7792" y="102287"/>
                  </a:lnTo>
                  <a:lnTo>
                    <a:pt x="8641" y="115795"/>
                  </a:lnTo>
                  <a:lnTo>
                    <a:pt x="9216" y="129361"/>
                  </a:lnTo>
                  <a:lnTo>
                    <a:pt x="8858" y="139875"/>
                  </a:lnTo>
                  <a:lnTo>
                    <a:pt x="7211" y="143105"/>
                  </a:lnTo>
                  <a:lnTo>
                    <a:pt x="5378" y="139673"/>
                  </a:lnTo>
                  <a:lnTo>
                    <a:pt x="3845" y="131478"/>
                  </a:lnTo>
                  <a:lnTo>
                    <a:pt x="2686" y="120260"/>
                  </a:lnTo>
                  <a:lnTo>
                    <a:pt x="1850" y="107418"/>
                  </a:lnTo>
                  <a:lnTo>
                    <a:pt x="1271" y="93803"/>
                  </a:lnTo>
                  <a:lnTo>
                    <a:pt x="1211" y="79854"/>
                  </a:lnTo>
                  <a:lnTo>
                    <a:pt x="2229" y="65778"/>
                  </a:lnTo>
                  <a:lnTo>
                    <a:pt x="4550" y="51681"/>
                  </a:lnTo>
                  <a:lnTo>
                    <a:pt x="8247" y="38089"/>
                  </a:lnTo>
                  <a:lnTo>
                    <a:pt x="13402" y="25936"/>
                  </a:lnTo>
                  <a:lnTo>
                    <a:pt x="19910" y="15625"/>
                  </a:lnTo>
                  <a:lnTo>
                    <a:pt x="27533" y="7549"/>
                  </a:lnTo>
                  <a:lnTo>
                    <a:pt x="36013" y="2322"/>
                  </a:lnTo>
                  <a:lnTo>
                    <a:pt x="45115" y="0"/>
                  </a:lnTo>
                  <a:lnTo>
                    <a:pt x="54496" y="355"/>
                  </a:lnTo>
                  <a:lnTo>
                    <a:pt x="63712" y="3160"/>
                  </a:lnTo>
                  <a:lnTo>
                    <a:pt x="72538" y="8041"/>
                  </a:lnTo>
                  <a:lnTo>
                    <a:pt x="80939" y="14549"/>
                  </a:lnTo>
                  <a:lnTo>
                    <a:pt x="88968" y="22271"/>
                  </a:lnTo>
                  <a:lnTo>
                    <a:pt x="96694" y="30870"/>
                  </a:lnTo>
                  <a:lnTo>
                    <a:pt x="103867" y="40251"/>
                  </a:lnTo>
                  <a:lnTo>
                    <a:pt x="109933" y="50532"/>
                  </a:lnTo>
                  <a:lnTo>
                    <a:pt x="114684" y="61705"/>
                  </a:lnTo>
                  <a:lnTo>
                    <a:pt x="118384" y="73479"/>
                  </a:lnTo>
                  <a:lnTo>
                    <a:pt x="121566" y="85383"/>
                  </a:lnTo>
                  <a:lnTo>
                    <a:pt x="124594" y="97122"/>
                  </a:lnTo>
                  <a:lnTo>
                    <a:pt x="127488" y="108343"/>
                  </a:lnTo>
                  <a:lnTo>
                    <a:pt x="130292" y="119752"/>
                  </a:lnTo>
                  <a:lnTo>
                    <a:pt x="133260" y="133465"/>
                  </a:lnTo>
                  <a:lnTo>
                    <a:pt x="136870" y="153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96456" y="1126768"/>
              <a:ext cx="171304" cy="315637"/>
            </a:xfrm>
            <a:custGeom>
              <a:avLst/>
              <a:gdLst/>
              <a:ahLst/>
              <a:cxnLst/>
              <a:rect l="0" t="0" r="0" b="0"/>
              <a:pathLst>
                <a:path w="171304" h="315637">
                  <a:moveTo>
                    <a:pt x="94756" y="105066"/>
                  </a:moveTo>
                  <a:lnTo>
                    <a:pt x="100624" y="99198"/>
                  </a:lnTo>
                  <a:lnTo>
                    <a:pt x="106188" y="93634"/>
                  </a:lnTo>
                  <a:lnTo>
                    <a:pt x="111984" y="87830"/>
                  </a:lnTo>
                  <a:lnTo>
                    <a:pt x="117891" y="81577"/>
                  </a:lnTo>
                  <a:lnTo>
                    <a:pt x="123572" y="74598"/>
                  </a:lnTo>
                  <a:lnTo>
                    <a:pt x="128838" y="66813"/>
                  </a:lnTo>
                  <a:lnTo>
                    <a:pt x="133343" y="58138"/>
                  </a:lnTo>
                  <a:lnTo>
                    <a:pt x="136533" y="48411"/>
                  </a:lnTo>
                  <a:lnTo>
                    <a:pt x="138213" y="37662"/>
                  </a:lnTo>
                  <a:lnTo>
                    <a:pt x="138036" y="26700"/>
                  </a:lnTo>
                  <a:lnTo>
                    <a:pt x="135339" y="16947"/>
                  </a:lnTo>
                  <a:lnTo>
                    <a:pt x="130011" y="9110"/>
                  </a:lnTo>
                  <a:lnTo>
                    <a:pt x="122706" y="3531"/>
                  </a:lnTo>
                  <a:lnTo>
                    <a:pt x="114517" y="528"/>
                  </a:lnTo>
                  <a:lnTo>
                    <a:pt x="106170" y="0"/>
                  </a:lnTo>
                  <a:lnTo>
                    <a:pt x="98148" y="1712"/>
                  </a:lnTo>
                  <a:lnTo>
                    <a:pt x="90849" y="5503"/>
                  </a:lnTo>
                  <a:lnTo>
                    <a:pt x="84392" y="11081"/>
                  </a:lnTo>
                  <a:lnTo>
                    <a:pt x="78701" y="18074"/>
                  </a:lnTo>
                  <a:lnTo>
                    <a:pt x="73630" y="26129"/>
                  </a:lnTo>
                  <a:lnTo>
                    <a:pt x="69034" y="34955"/>
                  </a:lnTo>
                  <a:lnTo>
                    <a:pt x="65115" y="44489"/>
                  </a:lnTo>
                  <a:lnTo>
                    <a:pt x="62384" y="54874"/>
                  </a:lnTo>
                  <a:lnTo>
                    <a:pt x="61035" y="66116"/>
                  </a:lnTo>
                  <a:lnTo>
                    <a:pt x="61112" y="77937"/>
                  </a:lnTo>
                  <a:lnTo>
                    <a:pt x="62685" y="89872"/>
                  </a:lnTo>
                  <a:lnTo>
                    <a:pt x="65638" y="101623"/>
                  </a:lnTo>
                  <a:lnTo>
                    <a:pt x="69892" y="112445"/>
                  </a:lnTo>
                  <a:lnTo>
                    <a:pt x="75488" y="121116"/>
                  </a:lnTo>
                  <a:lnTo>
                    <a:pt x="82314" y="127147"/>
                  </a:lnTo>
                  <a:lnTo>
                    <a:pt x="89828" y="130228"/>
                  </a:lnTo>
                  <a:lnTo>
                    <a:pt x="97176" y="129883"/>
                  </a:lnTo>
                  <a:lnTo>
                    <a:pt x="103891" y="126209"/>
                  </a:lnTo>
                  <a:lnTo>
                    <a:pt x="109871" y="119881"/>
                  </a:lnTo>
                  <a:lnTo>
                    <a:pt x="115197" y="111831"/>
                  </a:lnTo>
                  <a:lnTo>
                    <a:pt x="120014" y="102796"/>
                  </a:lnTo>
                  <a:lnTo>
                    <a:pt x="124967" y="94404"/>
                  </a:lnTo>
                  <a:lnTo>
                    <a:pt x="130755" y="90395"/>
                  </a:lnTo>
                  <a:lnTo>
                    <a:pt x="136693" y="92769"/>
                  </a:lnTo>
                  <a:lnTo>
                    <a:pt x="141867" y="99816"/>
                  </a:lnTo>
                  <a:lnTo>
                    <a:pt x="146326" y="109916"/>
                  </a:lnTo>
                  <a:lnTo>
                    <a:pt x="150342" y="121803"/>
                  </a:lnTo>
                  <a:lnTo>
                    <a:pt x="154116" y="134669"/>
                  </a:lnTo>
                  <a:lnTo>
                    <a:pt x="157765" y="148063"/>
                  </a:lnTo>
                  <a:lnTo>
                    <a:pt x="161347" y="161739"/>
                  </a:lnTo>
                  <a:lnTo>
                    <a:pt x="164887" y="175570"/>
                  </a:lnTo>
                  <a:lnTo>
                    <a:pt x="168072" y="189487"/>
                  </a:lnTo>
                  <a:lnTo>
                    <a:pt x="170296" y="203453"/>
                  </a:lnTo>
                  <a:lnTo>
                    <a:pt x="171303" y="217437"/>
                  </a:lnTo>
                  <a:lnTo>
                    <a:pt x="170993" y="231102"/>
                  </a:lnTo>
                  <a:lnTo>
                    <a:pt x="169262" y="243826"/>
                  </a:lnTo>
                  <a:lnTo>
                    <a:pt x="166199" y="255337"/>
                  </a:lnTo>
                  <a:lnTo>
                    <a:pt x="161702" y="265372"/>
                  </a:lnTo>
                  <a:lnTo>
                    <a:pt x="155409" y="273515"/>
                  </a:lnTo>
                  <a:lnTo>
                    <a:pt x="147293" y="279736"/>
                  </a:lnTo>
                  <a:lnTo>
                    <a:pt x="137760" y="284457"/>
                  </a:lnTo>
                  <a:lnTo>
                    <a:pt x="127452" y="288340"/>
                  </a:lnTo>
                  <a:lnTo>
                    <a:pt x="116809" y="291851"/>
                  </a:lnTo>
                  <a:lnTo>
                    <a:pt x="105733" y="295230"/>
                  </a:lnTo>
                  <a:lnTo>
                    <a:pt x="93706" y="298587"/>
                  </a:lnTo>
                  <a:lnTo>
                    <a:pt x="80517" y="301958"/>
                  </a:lnTo>
                  <a:lnTo>
                    <a:pt x="66615" y="305201"/>
                  </a:lnTo>
                  <a:lnTo>
                    <a:pt x="51377" y="308335"/>
                  </a:lnTo>
                  <a:lnTo>
                    <a:pt x="31223" y="311638"/>
                  </a:lnTo>
                  <a:lnTo>
                    <a:pt x="0" y="3156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96497" y="1083084"/>
              <a:ext cx="115815" cy="190180"/>
            </a:xfrm>
            <a:custGeom>
              <a:avLst/>
              <a:gdLst/>
              <a:ahLst/>
              <a:cxnLst/>
              <a:rect l="0" t="0" r="0" b="0"/>
              <a:pathLst>
                <a:path w="115815" h="190180">
                  <a:moveTo>
                    <a:pt x="0" y="64522"/>
                  </a:moveTo>
                  <a:lnTo>
                    <a:pt x="8802" y="67321"/>
                  </a:lnTo>
                  <a:lnTo>
                    <a:pt x="17149" y="68823"/>
                  </a:lnTo>
                  <a:lnTo>
                    <a:pt x="25847" y="69130"/>
                  </a:lnTo>
                  <a:lnTo>
                    <a:pt x="34968" y="68450"/>
                  </a:lnTo>
                  <a:lnTo>
                    <a:pt x="44463" y="66983"/>
                  </a:lnTo>
                  <a:lnTo>
                    <a:pt x="54250" y="64905"/>
                  </a:lnTo>
                  <a:lnTo>
                    <a:pt x="64092" y="62050"/>
                  </a:lnTo>
                  <a:lnTo>
                    <a:pt x="73617" y="57930"/>
                  </a:lnTo>
                  <a:lnTo>
                    <a:pt x="82632" y="52382"/>
                  </a:lnTo>
                  <a:lnTo>
                    <a:pt x="90480" y="45538"/>
                  </a:lnTo>
                  <a:lnTo>
                    <a:pt x="96007" y="37648"/>
                  </a:lnTo>
                  <a:lnTo>
                    <a:pt x="98783" y="28984"/>
                  </a:lnTo>
                  <a:lnTo>
                    <a:pt x="98695" y="20252"/>
                  </a:lnTo>
                  <a:lnTo>
                    <a:pt x="95604" y="12543"/>
                  </a:lnTo>
                  <a:lnTo>
                    <a:pt x="89754" y="6377"/>
                  </a:lnTo>
                  <a:lnTo>
                    <a:pt x="81966" y="2072"/>
                  </a:lnTo>
                  <a:lnTo>
                    <a:pt x="73385" y="0"/>
                  </a:lnTo>
                  <a:lnTo>
                    <a:pt x="64740" y="132"/>
                  </a:lnTo>
                  <a:lnTo>
                    <a:pt x="56332" y="2304"/>
                  </a:lnTo>
                  <a:lnTo>
                    <a:pt x="48234" y="6412"/>
                  </a:lnTo>
                  <a:lnTo>
                    <a:pt x="40424" y="12205"/>
                  </a:lnTo>
                  <a:lnTo>
                    <a:pt x="33009" y="19345"/>
                  </a:lnTo>
                  <a:lnTo>
                    <a:pt x="26241" y="27498"/>
                  </a:lnTo>
                  <a:lnTo>
                    <a:pt x="20206" y="36390"/>
                  </a:lnTo>
                  <a:lnTo>
                    <a:pt x="14998" y="45969"/>
                  </a:lnTo>
                  <a:lnTo>
                    <a:pt x="10797" y="56384"/>
                  </a:lnTo>
                  <a:lnTo>
                    <a:pt x="7605" y="67646"/>
                  </a:lnTo>
                  <a:lnTo>
                    <a:pt x="5446" y="79481"/>
                  </a:lnTo>
                  <a:lnTo>
                    <a:pt x="4438" y="91424"/>
                  </a:lnTo>
                  <a:lnTo>
                    <a:pt x="4536" y="103204"/>
                  </a:lnTo>
                  <a:lnTo>
                    <a:pt x="5567" y="114894"/>
                  </a:lnTo>
                  <a:lnTo>
                    <a:pt x="7321" y="126809"/>
                  </a:lnTo>
                  <a:lnTo>
                    <a:pt x="9619" y="139108"/>
                  </a:lnTo>
                  <a:lnTo>
                    <a:pt x="12635" y="151318"/>
                  </a:lnTo>
                  <a:lnTo>
                    <a:pt x="16870" y="162457"/>
                  </a:lnTo>
                  <a:lnTo>
                    <a:pt x="22499" y="172050"/>
                  </a:lnTo>
                  <a:lnTo>
                    <a:pt x="29398" y="179795"/>
                  </a:lnTo>
                  <a:lnTo>
                    <a:pt x="37325" y="185323"/>
                  </a:lnTo>
                  <a:lnTo>
                    <a:pt x="46028" y="188666"/>
                  </a:lnTo>
                  <a:lnTo>
                    <a:pt x="55295" y="190148"/>
                  </a:lnTo>
                  <a:lnTo>
                    <a:pt x="64961" y="190179"/>
                  </a:lnTo>
                  <a:lnTo>
                    <a:pt x="74890" y="189140"/>
                  </a:lnTo>
                  <a:lnTo>
                    <a:pt x="84540" y="187490"/>
                  </a:lnTo>
                  <a:lnTo>
                    <a:pt x="93905" y="185607"/>
                  </a:lnTo>
                  <a:lnTo>
                    <a:pt x="103804" y="183335"/>
                  </a:lnTo>
                  <a:lnTo>
                    <a:pt x="115814" y="1803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78355" y="1063378"/>
              <a:ext cx="127208" cy="178985"/>
            </a:xfrm>
            <a:custGeom>
              <a:avLst/>
              <a:gdLst/>
              <a:ahLst/>
              <a:cxnLst/>
              <a:rect l="0" t="0" r="0" b="0"/>
              <a:pathLst>
                <a:path w="127208" h="178985">
                  <a:moveTo>
                    <a:pt x="102412" y="0"/>
                  </a:moveTo>
                  <a:lnTo>
                    <a:pt x="90743" y="2934"/>
                  </a:lnTo>
                  <a:lnTo>
                    <a:pt x="80255" y="5716"/>
                  </a:lnTo>
                  <a:lnTo>
                    <a:pt x="69953" y="8620"/>
                  </a:lnTo>
                  <a:lnTo>
                    <a:pt x="59651" y="11833"/>
                  </a:lnTo>
                  <a:lnTo>
                    <a:pt x="49308" y="15646"/>
                  </a:lnTo>
                  <a:lnTo>
                    <a:pt x="38927" y="20168"/>
                  </a:lnTo>
                  <a:lnTo>
                    <a:pt x="28845" y="25504"/>
                  </a:lnTo>
                  <a:lnTo>
                    <a:pt x="19683" y="31841"/>
                  </a:lnTo>
                  <a:lnTo>
                    <a:pt x="11724" y="39179"/>
                  </a:lnTo>
                  <a:lnTo>
                    <a:pt x="5398" y="47377"/>
                  </a:lnTo>
                  <a:lnTo>
                    <a:pt x="1431" y="56251"/>
                  </a:lnTo>
                  <a:lnTo>
                    <a:pt x="0" y="65607"/>
                  </a:lnTo>
                  <a:lnTo>
                    <a:pt x="1140" y="74650"/>
                  </a:lnTo>
                  <a:lnTo>
                    <a:pt x="5013" y="82044"/>
                  </a:lnTo>
                  <a:lnTo>
                    <a:pt x="11432" y="87197"/>
                  </a:lnTo>
                  <a:lnTo>
                    <a:pt x="19959" y="90348"/>
                  </a:lnTo>
                  <a:lnTo>
                    <a:pt x="30108" y="92172"/>
                  </a:lnTo>
                  <a:lnTo>
                    <a:pt x="41439" y="93223"/>
                  </a:lnTo>
                  <a:lnTo>
                    <a:pt x="53452" y="94002"/>
                  </a:lnTo>
                  <a:lnTo>
                    <a:pt x="65581" y="95007"/>
                  </a:lnTo>
                  <a:lnTo>
                    <a:pt x="77506" y="96479"/>
                  </a:lnTo>
                  <a:lnTo>
                    <a:pt x="88971" y="98609"/>
                  </a:lnTo>
                  <a:lnTo>
                    <a:pt x="99676" y="101636"/>
                  </a:lnTo>
                  <a:lnTo>
                    <a:pt x="109527" y="105602"/>
                  </a:lnTo>
                  <a:lnTo>
                    <a:pt x="117956" y="110551"/>
                  </a:lnTo>
                  <a:lnTo>
                    <a:pt x="123885" y="116622"/>
                  </a:lnTo>
                  <a:lnTo>
                    <a:pt x="126937" y="123770"/>
                  </a:lnTo>
                  <a:lnTo>
                    <a:pt x="127207" y="131501"/>
                  </a:lnTo>
                  <a:lnTo>
                    <a:pt x="124888" y="138995"/>
                  </a:lnTo>
                  <a:lnTo>
                    <a:pt x="120362" y="145803"/>
                  </a:lnTo>
                  <a:lnTo>
                    <a:pt x="113936" y="151677"/>
                  </a:lnTo>
                  <a:lnTo>
                    <a:pt x="105745" y="156397"/>
                  </a:lnTo>
                  <a:lnTo>
                    <a:pt x="96035" y="159981"/>
                  </a:lnTo>
                  <a:lnTo>
                    <a:pt x="85532" y="162796"/>
                  </a:lnTo>
                  <a:lnTo>
                    <a:pt x="74237" y="165833"/>
                  </a:lnTo>
                  <a:lnTo>
                    <a:pt x="60044" y="170480"/>
                  </a:lnTo>
                  <a:lnTo>
                    <a:pt x="39241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28207" y="1116020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6" y="81569"/>
                  </a:lnTo>
                  <a:lnTo>
                    <a:pt x="11811" y="95096"/>
                  </a:lnTo>
                  <a:lnTo>
                    <a:pt x="15469" y="109580"/>
                  </a:lnTo>
                  <a:lnTo>
                    <a:pt x="21262" y="128529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138735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15928" y="1048241"/>
              <a:ext cx="178444" cy="288879"/>
            </a:xfrm>
            <a:custGeom>
              <a:avLst/>
              <a:gdLst/>
              <a:ahLst/>
              <a:cxnLst/>
              <a:rect l="0" t="0" r="0" b="0"/>
              <a:pathLst>
                <a:path w="178444" h="288879">
                  <a:moveTo>
                    <a:pt x="154434" y="4608"/>
                  </a:moveTo>
                  <a:lnTo>
                    <a:pt x="145499" y="1809"/>
                  </a:lnTo>
                  <a:lnTo>
                    <a:pt x="135871" y="307"/>
                  </a:lnTo>
                  <a:lnTo>
                    <a:pt x="124584" y="0"/>
                  </a:lnTo>
                  <a:lnTo>
                    <a:pt x="111918" y="679"/>
                  </a:lnTo>
                  <a:lnTo>
                    <a:pt x="98437" y="2147"/>
                  </a:lnTo>
                  <a:lnTo>
                    <a:pt x="84570" y="4221"/>
                  </a:lnTo>
                  <a:lnTo>
                    <a:pt x="70706" y="6903"/>
                  </a:lnTo>
                  <a:lnTo>
                    <a:pt x="57264" y="10374"/>
                  </a:lnTo>
                  <a:lnTo>
                    <a:pt x="44426" y="14674"/>
                  </a:lnTo>
                  <a:lnTo>
                    <a:pt x="32502" y="19866"/>
                  </a:lnTo>
                  <a:lnTo>
                    <a:pt x="22014" y="26107"/>
                  </a:lnTo>
                  <a:lnTo>
                    <a:pt x="13120" y="33377"/>
                  </a:lnTo>
                  <a:lnTo>
                    <a:pt x="6147" y="41362"/>
                  </a:lnTo>
                  <a:lnTo>
                    <a:pt x="1735" y="49559"/>
                  </a:lnTo>
                  <a:lnTo>
                    <a:pt x="0" y="57658"/>
                  </a:lnTo>
                  <a:lnTo>
                    <a:pt x="937" y="65382"/>
                  </a:lnTo>
                  <a:lnTo>
                    <a:pt x="4672" y="72416"/>
                  </a:lnTo>
                  <a:lnTo>
                    <a:pt x="11004" y="78663"/>
                  </a:lnTo>
                  <a:lnTo>
                    <a:pt x="19642" y="84196"/>
                  </a:lnTo>
                  <a:lnTo>
                    <a:pt x="30397" y="89155"/>
                  </a:lnTo>
                  <a:lnTo>
                    <a:pt x="42955" y="93684"/>
                  </a:lnTo>
                  <a:lnTo>
                    <a:pt x="56774" y="98068"/>
                  </a:lnTo>
                  <a:lnTo>
                    <a:pt x="71186" y="102705"/>
                  </a:lnTo>
                  <a:lnTo>
                    <a:pt x="85756" y="107794"/>
                  </a:lnTo>
                  <a:lnTo>
                    <a:pt x="99959" y="113349"/>
                  </a:lnTo>
                  <a:lnTo>
                    <a:pt x="113119" y="119303"/>
                  </a:lnTo>
                  <a:lnTo>
                    <a:pt x="124967" y="125568"/>
                  </a:lnTo>
                  <a:lnTo>
                    <a:pt x="135584" y="132063"/>
                  </a:lnTo>
                  <a:lnTo>
                    <a:pt x="145191" y="138721"/>
                  </a:lnTo>
                  <a:lnTo>
                    <a:pt x="154020" y="145504"/>
                  </a:lnTo>
                  <a:lnTo>
                    <a:pt x="161953" y="152702"/>
                  </a:lnTo>
                  <a:lnTo>
                    <a:pt x="168538" y="160906"/>
                  </a:lnTo>
                  <a:lnTo>
                    <a:pt x="173628" y="170347"/>
                  </a:lnTo>
                  <a:lnTo>
                    <a:pt x="177046" y="180621"/>
                  </a:lnTo>
                  <a:lnTo>
                    <a:pt x="178443" y="190902"/>
                  </a:lnTo>
                  <a:lnTo>
                    <a:pt x="177819" y="200699"/>
                  </a:lnTo>
                  <a:lnTo>
                    <a:pt x="175297" y="209716"/>
                  </a:lnTo>
                  <a:lnTo>
                    <a:pt x="170947" y="217692"/>
                  </a:lnTo>
                  <a:lnTo>
                    <a:pt x="164981" y="224608"/>
                  </a:lnTo>
                  <a:lnTo>
                    <a:pt x="157555" y="230607"/>
                  </a:lnTo>
                  <a:lnTo>
                    <a:pt x="148677" y="235885"/>
                  </a:lnTo>
                  <a:lnTo>
                    <a:pt x="138487" y="240628"/>
                  </a:lnTo>
                  <a:lnTo>
                    <a:pt x="127394" y="244987"/>
                  </a:lnTo>
                  <a:lnTo>
                    <a:pt x="115956" y="249076"/>
                  </a:lnTo>
                  <a:lnTo>
                    <a:pt x="104524" y="252983"/>
                  </a:lnTo>
                  <a:lnTo>
                    <a:pt x="93239" y="256930"/>
                  </a:lnTo>
                  <a:lnTo>
                    <a:pt x="82128" y="261266"/>
                  </a:lnTo>
                  <a:lnTo>
                    <a:pt x="71187" y="266140"/>
                  </a:lnTo>
                  <a:lnTo>
                    <a:pt x="60835" y="271230"/>
                  </a:lnTo>
                  <a:lnTo>
                    <a:pt x="50917" y="276344"/>
                  </a:lnTo>
                  <a:lnTo>
                    <a:pt x="40555" y="281933"/>
                  </a:lnTo>
                  <a:lnTo>
                    <a:pt x="28093" y="288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01883" y="2801370"/>
            <a:ext cx="8058316" cy="1364165"/>
            <a:chOff x="201883" y="2801370"/>
            <a:chExt cx="8058316" cy="1364165"/>
          </a:xfrm>
        </p:grpSpPr>
        <p:sp>
          <p:nvSpPr>
            <p:cNvPr id="93" name="Freeform 92"/>
            <p:cNvSpPr/>
            <p:nvPr/>
          </p:nvSpPr>
          <p:spPr>
            <a:xfrm>
              <a:off x="201883" y="2925561"/>
              <a:ext cx="169900" cy="472993"/>
            </a:xfrm>
            <a:custGeom>
              <a:avLst/>
              <a:gdLst/>
              <a:ahLst/>
              <a:cxnLst/>
              <a:rect l="0" t="0" r="0" b="0"/>
              <a:pathLst>
                <a:path w="169900" h="472993">
                  <a:moveTo>
                    <a:pt x="0" y="136520"/>
                  </a:moveTo>
                  <a:lnTo>
                    <a:pt x="0" y="148256"/>
                  </a:lnTo>
                  <a:lnTo>
                    <a:pt x="0" y="159385"/>
                  </a:lnTo>
                  <a:lnTo>
                    <a:pt x="0" y="170987"/>
                  </a:lnTo>
                  <a:lnTo>
                    <a:pt x="0" y="183322"/>
                  </a:lnTo>
                  <a:lnTo>
                    <a:pt x="0" y="196630"/>
                  </a:lnTo>
                  <a:lnTo>
                    <a:pt x="5" y="210939"/>
                  </a:lnTo>
                  <a:lnTo>
                    <a:pt x="178" y="226116"/>
                  </a:lnTo>
                  <a:lnTo>
                    <a:pt x="826" y="241978"/>
                  </a:lnTo>
                  <a:lnTo>
                    <a:pt x="2079" y="258349"/>
                  </a:lnTo>
                  <a:lnTo>
                    <a:pt x="3905" y="275087"/>
                  </a:lnTo>
                  <a:lnTo>
                    <a:pt x="6201" y="292081"/>
                  </a:lnTo>
                  <a:lnTo>
                    <a:pt x="8853" y="309254"/>
                  </a:lnTo>
                  <a:lnTo>
                    <a:pt x="11598" y="326549"/>
                  </a:lnTo>
                  <a:lnTo>
                    <a:pt x="14054" y="343926"/>
                  </a:lnTo>
                  <a:lnTo>
                    <a:pt x="16040" y="361354"/>
                  </a:lnTo>
                  <a:lnTo>
                    <a:pt x="17710" y="378653"/>
                  </a:lnTo>
                  <a:lnTo>
                    <a:pt x="19446" y="395501"/>
                  </a:lnTo>
                  <a:lnTo>
                    <a:pt x="21464" y="411761"/>
                  </a:lnTo>
                  <a:lnTo>
                    <a:pt x="23651" y="427460"/>
                  </a:lnTo>
                  <a:lnTo>
                    <a:pt x="25667" y="442696"/>
                  </a:lnTo>
                  <a:lnTo>
                    <a:pt x="27322" y="457491"/>
                  </a:lnTo>
                  <a:lnTo>
                    <a:pt x="28669" y="468912"/>
                  </a:lnTo>
                  <a:lnTo>
                    <a:pt x="29749" y="472992"/>
                  </a:lnTo>
                  <a:lnTo>
                    <a:pt x="30471" y="470647"/>
                  </a:lnTo>
                  <a:lnTo>
                    <a:pt x="30906" y="463960"/>
                  </a:lnTo>
                  <a:lnTo>
                    <a:pt x="30995" y="454376"/>
                  </a:lnTo>
                  <a:lnTo>
                    <a:pt x="30503" y="442625"/>
                  </a:lnTo>
                  <a:lnTo>
                    <a:pt x="29350" y="429215"/>
                  </a:lnTo>
                  <a:lnTo>
                    <a:pt x="27756" y="414567"/>
                  </a:lnTo>
                  <a:lnTo>
                    <a:pt x="26144" y="399024"/>
                  </a:lnTo>
                  <a:lnTo>
                    <a:pt x="24765" y="382848"/>
                  </a:lnTo>
                  <a:lnTo>
                    <a:pt x="23687" y="366232"/>
                  </a:lnTo>
                  <a:lnTo>
                    <a:pt x="22888" y="349315"/>
                  </a:lnTo>
                  <a:lnTo>
                    <a:pt x="22312" y="332192"/>
                  </a:lnTo>
                  <a:lnTo>
                    <a:pt x="21738" y="314929"/>
                  </a:lnTo>
                  <a:lnTo>
                    <a:pt x="20813" y="297573"/>
                  </a:lnTo>
                  <a:lnTo>
                    <a:pt x="19375" y="280158"/>
                  </a:lnTo>
                  <a:lnTo>
                    <a:pt x="17594" y="262868"/>
                  </a:lnTo>
                  <a:lnTo>
                    <a:pt x="15859" y="246026"/>
                  </a:lnTo>
                  <a:lnTo>
                    <a:pt x="14398" y="229766"/>
                  </a:lnTo>
                  <a:lnTo>
                    <a:pt x="13266" y="213896"/>
                  </a:lnTo>
                  <a:lnTo>
                    <a:pt x="12431" y="198014"/>
                  </a:lnTo>
                  <a:lnTo>
                    <a:pt x="11836" y="181880"/>
                  </a:lnTo>
                  <a:lnTo>
                    <a:pt x="11419" y="165433"/>
                  </a:lnTo>
                  <a:lnTo>
                    <a:pt x="11132" y="148699"/>
                  </a:lnTo>
                  <a:lnTo>
                    <a:pt x="10940" y="131742"/>
                  </a:lnTo>
                  <a:lnTo>
                    <a:pt x="10979" y="114947"/>
                  </a:lnTo>
                  <a:lnTo>
                    <a:pt x="11538" y="98977"/>
                  </a:lnTo>
                  <a:lnTo>
                    <a:pt x="12735" y="84128"/>
                  </a:lnTo>
                  <a:lnTo>
                    <a:pt x="14693" y="70363"/>
                  </a:lnTo>
                  <a:lnTo>
                    <a:pt x="17610" y="57496"/>
                  </a:lnTo>
                  <a:lnTo>
                    <a:pt x="21506" y="45329"/>
                  </a:lnTo>
                  <a:lnTo>
                    <a:pt x="26410" y="34003"/>
                  </a:lnTo>
                  <a:lnTo>
                    <a:pt x="32452" y="23988"/>
                  </a:lnTo>
                  <a:lnTo>
                    <a:pt x="39590" y="15443"/>
                  </a:lnTo>
                  <a:lnTo>
                    <a:pt x="47653" y="8550"/>
                  </a:lnTo>
                  <a:lnTo>
                    <a:pt x="56436" y="3668"/>
                  </a:lnTo>
                  <a:lnTo>
                    <a:pt x="65745" y="804"/>
                  </a:lnTo>
                  <a:lnTo>
                    <a:pt x="75265" y="0"/>
                  </a:lnTo>
                  <a:lnTo>
                    <a:pt x="84577" y="1497"/>
                  </a:lnTo>
                  <a:lnTo>
                    <a:pt x="93466" y="5206"/>
                  </a:lnTo>
                  <a:lnTo>
                    <a:pt x="101909" y="10779"/>
                  </a:lnTo>
                  <a:lnTo>
                    <a:pt x="109967" y="17798"/>
                  </a:lnTo>
                  <a:lnTo>
                    <a:pt x="117722" y="25886"/>
                  </a:lnTo>
                  <a:lnTo>
                    <a:pt x="125254" y="34737"/>
                  </a:lnTo>
                  <a:lnTo>
                    <a:pt x="132625" y="44122"/>
                  </a:lnTo>
                  <a:lnTo>
                    <a:pt x="139880" y="53881"/>
                  </a:lnTo>
                  <a:lnTo>
                    <a:pt x="146889" y="64060"/>
                  </a:lnTo>
                  <a:lnTo>
                    <a:pt x="153369" y="74886"/>
                  </a:lnTo>
                  <a:lnTo>
                    <a:pt x="159200" y="86432"/>
                  </a:lnTo>
                  <a:lnTo>
                    <a:pt x="164097" y="98629"/>
                  </a:lnTo>
                  <a:lnTo>
                    <a:pt x="167556" y="111348"/>
                  </a:lnTo>
                  <a:lnTo>
                    <a:pt x="169435" y="124457"/>
                  </a:lnTo>
                  <a:lnTo>
                    <a:pt x="169899" y="137684"/>
                  </a:lnTo>
                  <a:lnTo>
                    <a:pt x="169231" y="150638"/>
                  </a:lnTo>
                  <a:lnTo>
                    <a:pt x="167701" y="163126"/>
                  </a:lnTo>
                  <a:lnTo>
                    <a:pt x="165219" y="175138"/>
                  </a:lnTo>
                  <a:lnTo>
                    <a:pt x="161351" y="186745"/>
                  </a:lnTo>
                  <a:lnTo>
                    <a:pt x="155968" y="198032"/>
                  </a:lnTo>
                  <a:lnTo>
                    <a:pt x="149065" y="208918"/>
                  </a:lnTo>
                  <a:lnTo>
                    <a:pt x="140603" y="219162"/>
                  </a:lnTo>
                  <a:lnTo>
                    <a:pt x="130728" y="228681"/>
                  </a:lnTo>
                  <a:lnTo>
                    <a:pt x="119859" y="237380"/>
                  </a:lnTo>
                  <a:lnTo>
                    <a:pt x="108580" y="245077"/>
                  </a:lnTo>
                  <a:lnTo>
                    <a:pt x="97271" y="251768"/>
                  </a:lnTo>
                  <a:lnTo>
                    <a:pt x="86541" y="257448"/>
                  </a:lnTo>
                  <a:lnTo>
                    <a:pt x="76261" y="262580"/>
                  </a:lnTo>
                  <a:lnTo>
                    <a:pt x="65533" y="267619"/>
                  </a:lnTo>
                  <a:lnTo>
                    <a:pt x="52643" y="273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9282" y="3177895"/>
              <a:ext cx="94758" cy="166971"/>
            </a:xfrm>
            <a:custGeom>
              <a:avLst/>
              <a:gdLst/>
              <a:ahLst/>
              <a:cxnLst/>
              <a:rect l="0" t="0" r="0" b="0"/>
              <a:pathLst>
                <a:path w="94758" h="166971">
                  <a:moveTo>
                    <a:pt x="0" y="94756"/>
                  </a:moveTo>
                  <a:lnTo>
                    <a:pt x="67" y="106425"/>
                  </a:lnTo>
                  <a:lnTo>
                    <a:pt x="707" y="116913"/>
                  </a:lnTo>
                  <a:lnTo>
                    <a:pt x="2004" y="127215"/>
                  </a:lnTo>
                  <a:lnTo>
                    <a:pt x="3864" y="137516"/>
                  </a:lnTo>
                  <a:lnTo>
                    <a:pt x="6180" y="147860"/>
                  </a:lnTo>
                  <a:lnTo>
                    <a:pt x="8821" y="158171"/>
                  </a:lnTo>
                  <a:lnTo>
                    <a:pt x="10793" y="165686"/>
                  </a:lnTo>
                  <a:lnTo>
                    <a:pt x="10988" y="166970"/>
                  </a:lnTo>
                  <a:lnTo>
                    <a:pt x="9826" y="163079"/>
                  </a:lnTo>
                  <a:lnTo>
                    <a:pt x="7975" y="155510"/>
                  </a:lnTo>
                  <a:lnTo>
                    <a:pt x="6064" y="145170"/>
                  </a:lnTo>
                  <a:lnTo>
                    <a:pt x="4421" y="132736"/>
                  </a:lnTo>
                  <a:lnTo>
                    <a:pt x="3136" y="118925"/>
                  </a:lnTo>
                  <a:lnTo>
                    <a:pt x="2184" y="104480"/>
                  </a:lnTo>
                  <a:lnTo>
                    <a:pt x="1511" y="89870"/>
                  </a:lnTo>
                  <a:lnTo>
                    <a:pt x="1379" y="75630"/>
                  </a:lnTo>
                  <a:lnTo>
                    <a:pt x="2346" y="62442"/>
                  </a:lnTo>
                  <a:lnTo>
                    <a:pt x="4631" y="50578"/>
                  </a:lnTo>
                  <a:lnTo>
                    <a:pt x="8301" y="40119"/>
                  </a:lnTo>
                  <a:lnTo>
                    <a:pt x="13439" y="31150"/>
                  </a:lnTo>
                  <a:lnTo>
                    <a:pt x="19939" y="23561"/>
                  </a:lnTo>
                  <a:lnTo>
                    <a:pt x="27727" y="17276"/>
                  </a:lnTo>
                  <a:lnTo>
                    <a:pt x="36850" y="12336"/>
                  </a:lnTo>
                  <a:lnTo>
                    <a:pt x="47188" y="8637"/>
                  </a:lnTo>
                  <a:lnTo>
                    <a:pt x="57916" y="5958"/>
                  </a:lnTo>
                  <a:lnTo>
                    <a:pt x="68645" y="3778"/>
                  </a:lnTo>
                  <a:lnTo>
                    <a:pt x="80313" y="190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0161" y="3188689"/>
              <a:ext cx="120221" cy="158634"/>
            </a:xfrm>
            <a:custGeom>
              <a:avLst/>
              <a:gdLst/>
              <a:ahLst/>
              <a:cxnLst/>
              <a:rect l="0" t="0" r="0" b="0"/>
              <a:pathLst>
                <a:path w="120221" h="158634">
                  <a:moveTo>
                    <a:pt x="25463" y="62905"/>
                  </a:moveTo>
                  <a:lnTo>
                    <a:pt x="34265" y="65705"/>
                  </a:lnTo>
                  <a:lnTo>
                    <a:pt x="42611" y="67207"/>
                  </a:lnTo>
                  <a:lnTo>
                    <a:pt x="51306" y="67509"/>
                  </a:lnTo>
                  <a:lnTo>
                    <a:pt x="60254" y="66657"/>
                  </a:lnTo>
                  <a:lnTo>
                    <a:pt x="69100" y="64540"/>
                  </a:lnTo>
                  <a:lnTo>
                    <a:pt x="77630" y="61209"/>
                  </a:lnTo>
                  <a:lnTo>
                    <a:pt x="85473" y="56529"/>
                  </a:lnTo>
                  <a:lnTo>
                    <a:pt x="92053" y="50112"/>
                  </a:lnTo>
                  <a:lnTo>
                    <a:pt x="97164" y="41921"/>
                  </a:lnTo>
                  <a:lnTo>
                    <a:pt x="100440" y="32677"/>
                  </a:lnTo>
                  <a:lnTo>
                    <a:pt x="101215" y="23629"/>
                  </a:lnTo>
                  <a:lnTo>
                    <a:pt x="99359" y="15485"/>
                  </a:lnTo>
                  <a:lnTo>
                    <a:pt x="95028" y="8734"/>
                  </a:lnTo>
                  <a:lnTo>
                    <a:pt x="88392" y="3882"/>
                  </a:lnTo>
                  <a:lnTo>
                    <a:pt x="79788" y="1002"/>
                  </a:lnTo>
                  <a:lnTo>
                    <a:pt x="69794" y="0"/>
                  </a:lnTo>
                  <a:lnTo>
                    <a:pt x="59111" y="825"/>
                  </a:lnTo>
                  <a:lnTo>
                    <a:pt x="48202" y="3271"/>
                  </a:lnTo>
                  <a:lnTo>
                    <a:pt x="37611" y="7349"/>
                  </a:lnTo>
                  <a:lnTo>
                    <a:pt x="28031" y="13357"/>
                  </a:lnTo>
                  <a:lnTo>
                    <a:pt x="19745" y="21288"/>
                  </a:lnTo>
                  <a:lnTo>
                    <a:pt x="12842" y="30866"/>
                  </a:lnTo>
                  <a:lnTo>
                    <a:pt x="7414" y="41736"/>
                  </a:lnTo>
                  <a:lnTo>
                    <a:pt x="3362" y="53561"/>
                  </a:lnTo>
                  <a:lnTo>
                    <a:pt x="773" y="65906"/>
                  </a:lnTo>
                  <a:lnTo>
                    <a:pt x="0" y="78259"/>
                  </a:lnTo>
                  <a:lnTo>
                    <a:pt x="1071" y="90337"/>
                  </a:lnTo>
                  <a:lnTo>
                    <a:pt x="3737" y="101902"/>
                  </a:lnTo>
                  <a:lnTo>
                    <a:pt x="7660" y="112676"/>
                  </a:lnTo>
                  <a:lnTo>
                    <a:pt x="12523" y="122587"/>
                  </a:lnTo>
                  <a:lnTo>
                    <a:pt x="18227" y="131565"/>
                  </a:lnTo>
                  <a:lnTo>
                    <a:pt x="24879" y="139457"/>
                  </a:lnTo>
                  <a:lnTo>
                    <a:pt x="32462" y="146279"/>
                  </a:lnTo>
                  <a:lnTo>
                    <a:pt x="40842" y="151861"/>
                  </a:lnTo>
                  <a:lnTo>
                    <a:pt x="49845" y="155789"/>
                  </a:lnTo>
                  <a:lnTo>
                    <a:pt x="59306" y="157986"/>
                  </a:lnTo>
                  <a:lnTo>
                    <a:pt x="69023" y="158633"/>
                  </a:lnTo>
                  <a:lnTo>
                    <a:pt x="79921" y="157954"/>
                  </a:lnTo>
                  <a:lnTo>
                    <a:pt x="95190" y="154769"/>
                  </a:lnTo>
                  <a:lnTo>
                    <a:pt x="120220" y="147133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9356" y="3147622"/>
              <a:ext cx="126696" cy="156616"/>
            </a:xfrm>
            <a:custGeom>
              <a:avLst/>
              <a:gdLst/>
              <a:ahLst/>
              <a:cxnLst/>
              <a:rect l="0" t="0" r="0" b="0"/>
              <a:pathLst>
                <a:path w="126696" h="156616">
                  <a:moveTo>
                    <a:pt x="88424" y="9216"/>
                  </a:moveTo>
                  <a:lnTo>
                    <a:pt x="82489" y="3616"/>
                  </a:lnTo>
                  <a:lnTo>
                    <a:pt x="76284" y="613"/>
                  </a:lnTo>
                  <a:lnTo>
                    <a:pt x="69189" y="0"/>
                  </a:lnTo>
                  <a:lnTo>
                    <a:pt x="61248" y="1358"/>
                  </a:lnTo>
                  <a:lnTo>
                    <a:pt x="52602" y="4294"/>
                  </a:lnTo>
                  <a:lnTo>
                    <a:pt x="43412" y="8436"/>
                  </a:lnTo>
                  <a:lnTo>
                    <a:pt x="33985" y="13627"/>
                  </a:lnTo>
                  <a:lnTo>
                    <a:pt x="24744" y="19922"/>
                  </a:lnTo>
                  <a:lnTo>
                    <a:pt x="15922" y="27255"/>
                  </a:lnTo>
                  <a:lnTo>
                    <a:pt x="8206" y="35293"/>
                  </a:lnTo>
                  <a:lnTo>
                    <a:pt x="2766" y="43534"/>
                  </a:lnTo>
                  <a:lnTo>
                    <a:pt x="45" y="51655"/>
                  </a:lnTo>
                  <a:lnTo>
                    <a:pt x="0" y="59056"/>
                  </a:lnTo>
                  <a:lnTo>
                    <a:pt x="2470" y="64809"/>
                  </a:lnTo>
                  <a:lnTo>
                    <a:pt x="7098" y="68565"/>
                  </a:lnTo>
                  <a:lnTo>
                    <a:pt x="13591" y="70628"/>
                  </a:lnTo>
                  <a:lnTo>
                    <a:pt x="21827" y="71647"/>
                  </a:lnTo>
                  <a:lnTo>
                    <a:pt x="31582" y="72121"/>
                  </a:lnTo>
                  <a:lnTo>
                    <a:pt x="42551" y="72496"/>
                  </a:lnTo>
                  <a:lnTo>
                    <a:pt x="54437" y="73223"/>
                  </a:lnTo>
                  <a:lnTo>
                    <a:pt x="66978" y="74504"/>
                  </a:lnTo>
                  <a:lnTo>
                    <a:pt x="79652" y="76505"/>
                  </a:lnTo>
                  <a:lnTo>
                    <a:pt x="91702" y="79444"/>
                  </a:lnTo>
                  <a:lnTo>
                    <a:pt x="102752" y="83351"/>
                  </a:lnTo>
                  <a:lnTo>
                    <a:pt x="112306" y="88261"/>
                  </a:lnTo>
                  <a:lnTo>
                    <a:pt x="119595" y="94305"/>
                  </a:lnTo>
                  <a:lnTo>
                    <a:pt x="124411" y="101436"/>
                  </a:lnTo>
                  <a:lnTo>
                    <a:pt x="126695" y="109155"/>
                  </a:lnTo>
                  <a:lnTo>
                    <a:pt x="126274" y="116641"/>
                  </a:lnTo>
                  <a:lnTo>
                    <a:pt x="123327" y="123449"/>
                  </a:lnTo>
                  <a:lnTo>
                    <a:pt x="118284" y="129491"/>
                  </a:lnTo>
                  <a:lnTo>
                    <a:pt x="111629" y="134858"/>
                  </a:lnTo>
                  <a:lnTo>
                    <a:pt x="103785" y="139685"/>
                  </a:lnTo>
                  <a:lnTo>
                    <a:pt x="94929" y="143943"/>
                  </a:lnTo>
                  <a:lnTo>
                    <a:pt x="85009" y="147440"/>
                  </a:lnTo>
                  <a:lnTo>
                    <a:pt x="74096" y="150130"/>
                  </a:lnTo>
                  <a:lnTo>
                    <a:pt x="62963" y="152112"/>
                  </a:lnTo>
                  <a:lnTo>
                    <a:pt x="51910" y="153741"/>
                  </a:lnTo>
                  <a:lnTo>
                    <a:pt x="39968" y="155160"/>
                  </a:lnTo>
                  <a:lnTo>
                    <a:pt x="25253" y="156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0758" y="3144868"/>
              <a:ext cx="117593" cy="130859"/>
            </a:xfrm>
            <a:custGeom>
              <a:avLst/>
              <a:gdLst/>
              <a:ahLst/>
              <a:cxnLst/>
              <a:rect l="0" t="0" r="0" b="0"/>
              <a:pathLst>
                <a:path w="117593" h="130859">
                  <a:moveTo>
                    <a:pt x="22835" y="54084"/>
                  </a:moveTo>
                  <a:lnTo>
                    <a:pt x="31636" y="56884"/>
                  </a:lnTo>
                  <a:lnTo>
                    <a:pt x="39983" y="58386"/>
                  </a:lnTo>
                  <a:lnTo>
                    <a:pt x="48677" y="58683"/>
                  </a:lnTo>
                  <a:lnTo>
                    <a:pt x="57625" y="57658"/>
                  </a:lnTo>
                  <a:lnTo>
                    <a:pt x="66472" y="54894"/>
                  </a:lnTo>
                  <a:lnTo>
                    <a:pt x="74993" y="50318"/>
                  </a:lnTo>
                  <a:lnTo>
                    <a:pt x="82490" y="44158"/>
                  </a:lnTo>
                  <a:lnTo>
                    <a:pt x="87774" y="36742"/>
                  </a:lnTo>
                  <a:lnTo>
                    <a:pt x="90382" y="28401"/>
                  </a:lnTo>
                  <a:lnTo>
                    <a:pt x="90180" y="19890"/>
                  </a:lnTo>
                  <a:lnTo>
                    <a:pt x="87011" y="12330"/>
                  </a:lnTo>
                  <a:lnTo>
                    <a:pt x="81105" y="6264"/>
                  </a:lnTo>
                  <a:lnTo>
                    <a:pt x="73108" y="2027"/>
                  </a:lnTo>
                  <a:lnTo>
                    <a:pt x="63856" y="0"/>
                  </a:lnTo>
                  <a:lnTo>
                    <a:pt x="53951" y="162"/>
                  </a:lnTo>
                  <a:lnTo>
                    <a:pt x="44053" y="2354"/>
                  </a:lnTo>
                  <a:lnTo>
                    <a:pt x="34948" y="6475"/>
                  </a:lnTo>
                  <a:lnTo>
                    <a:pt x="26979" y="12278"/>
                  </a:lnTo>
                  <a:lnTo>
                    <a:pt x="20121" y="19424"/>
                  </a:lnTo>
                  <a:lnTo>
                    <a:pt x="14192" y="27581"/>
                  </a:lnTo>
                  <a:lnTo>
                    <a:pt x="8984" y="36472"/>
                  </a:lnTo>
                  <a:lnTo>
                    <a:pt x="4636" y="45879"/>
                  </a:lnTo>
                  <a:lnTo>
                    <a:pt x="1611" y="55647"/>
                  </a:lnTo>
                  <a:lnTo>
                    <a:pt x="60" y="65661"/>
                  </a:lnTo>
                  <a:lnTo>
                    <a:pt x="0" y="75844"/>
                  </a:lnTo>
                  <a:lnTo>
                    <a:pt x="1480" y="86140"/>
                  </a:lnTo>
                  <a:lnTo>
                    <a:pt x="4375" y="96499"/>
                  </a:lnTo>
                  <a:lnTo>
                    <a:pt x="8760" y="106404"/>
                  </a:lnTo>
                  <a:lnTo>
                    <a:pt x="14977" y="114918"/>
                  </a:lnTo>
                  <a:lnTo>
                    <a:pt x="23047" y="121636"/>
                  </a:lnTo>
                  <a:lnTo>
                    <a:pt x="32719" y="126484"/>
                  </a:lnTo>
                  <a:lnTo>
                    <a:pt x="43653" y="129454"/>
                  </a:lnTo>
                  <a:lnTo>
                    <a:pt x="55511" y="130752"/>
                  </a:lnTo>
                  <a:lnTo>
                    <a:pt x="67614" y="130858"/>
                  </a:lnTo>
                  <a:lnTo>
                    <a:pt x="80233" y="130434"/>
                  </a:lnTo>
                  <a:lnTo>
                    <a:pt x="95588" y="129449"/>
                  </a:lnTo>
                  <a:lnTo>
                    <a:pt x="117592" y="127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49406" y="3194311"/>
              <a:ext cx="94758" cy="130984"/>
            </a:xfrm>
            <a:custGeom>
              <a:avLst/>
              <a:gdLst/>
              <a:ahLst/>
              <a:cxnLst/>
              <a:rect l="0" t="0" r="0" b="0"/>
              <a:pathLst>
                <a:path w="94758" h="130984">
                  <a:moveTo>
                    <a:pt x="0" y="36226"/>
                  </a:moveTo>
                  <a:lnTo>
                    <a:pt x="68" y="47895"/>
                  </a:lnTo>
                  <a:lnTo>
                    <a:pt x="708" y="58383"/>
                  </a:lnTo>
                  <a:lnTo>
                    <a:pt x="2007" y="68592"/>
                  </a:lnTo>
                  <a:lnTo>
                    <a:pt x="3950" y="75449"/>
                  </a:lnTo>
                  <a:lnTo>
                    <a:pt x="6098" y="75304"/>
                  </a:lnTo>
                  <a:lnTo>
                    <a:pt x="7714" y="69963"/>
                  </a:lnTo>
                  <a:lnTo>
                    <a:pt x="8766" y="61399"/>
                  </a:lnTo>
                  <a:lnTo>
                    <a:pt x="9591" y="51011"/>
                  </a:lnTo>
                  <a:lnTo>
                    <a:pt x="10644" y="39854"/>
                  </a:lnTo>
                  <a:lnTo>
                    <a:pt x="12160" y="28534"/>
                  </a:lnTo>
                  <a:lnTo>
                    <a:pt x="14492" y="17957"/>
                  </a:lnTo>
                  <a:lnTo>
                    <a:pt x="18188" y="9427"/>
                  </a:lnTo>
                  <a:lnTo>
                    <a:pt x="23417" y="3475"/>
                  </a:lnTo>
                  <a:lnTo>
                    <a:pt x="30030" y="272"/>
                  </a:lnTo>
                  <a:lnTo>
                    <a:pt x="37756" y="0"/>
                  </a:lnTo>
                  <a:lnTo>
                    <a:pt x="46311" y="2445"/>
                  </a:lnTo>
                  <a:lnTo>
                    <a:pt x="55138" y="7133"/>
                  </a:lnTo>
                  <a:lnTo>
                    <a:pt x="63442" y="13542"/>
                  </a:lnTo>
                  <a:lnTo>
                    <a:pt x="70830" y="21217"/>
                  </a:lnTo>
                  <a:lnTo>
                    <a:pt x="77109" y="29958"/>
                  </a:lnTo>
                  <a:lnTo>
                    <a:pt x="82110" y="39800"/>
                  </a:lnTo>
                  <a:lnTo>
                    <a:pt x="85881" y="50674"/>
                  </a:lnTo>
                  <a:lnTo>
                    <a:pt x="88624" y="62378"/>
                  </a:lnTo>
                  <a:lnTo>
                    <a:pt x="90862" y="76108"/>
                  </a:lnTo>
                  <a:lnTo>
                    <a:pt x="92794" y="96423"/>
                  </a:lnTo>
                  <a:lnTo>
                    <a:pt x="94757" y="130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107334" y="2988382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3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33"/>
                  </a:lnTo>
                  <a:lnTo>
                    <a:pt x="177" y="159648"/>
                  </a:lnTo>
                  <a:lnTo>
                    <a:pt x="826" y="178731"/>
                  </a:lnTo>
                  <a:lnTo>
                    <a:pt x="2074" y="196822"/>
                  </a:lnTo>
                  <a:lnTo>
                    <a:pt x="3727" y="213919"/>
                  </a:lnTo>
                  <a:lnTo>
                    <a:pt x="5375" y="230175"/>
                  </a:lnTo>
                  <a:lnTo>
                    <a:pt x="6778" y="245766"/>
                  </a:lnTo>
                  <a:lnTo>
                    <a:pt x="7873" y="260455"/>
                  </a:lnTo>
                  <a:lnTo>
                    <a:pt x="8801" y="275123"/>
                  </a:lnTo>
                  <a:lnTo>
                    <a:pt x="9640" y="29218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23106" y="3093666"/>
              <a:ext cx="168457" cy="42116"/>
            </a:xfrm>
            <a:custGeom>
              <a:avLst/>
              <a:gdLst/>
              <a:ahLst/>
              <a:cxnLst/>
              <a:rect l="0" t="0" r="0" b="0"/>
              <a:pathLst>
                <a:path w="168457" h="42116">
                  <a:moveTo>
                    <a:pt x="168456" y="0"/>
                  </a:moveTo>
                  <a:lnTo>
                    <a:pt x="159521" y="2934"/>
                  </a:lnTo>
                  <a:lnTo>
                    <a:pt x="149893" y="5717"/>
                  </a:lnTo>
                  <a:lnTo>
                    <a:pt x="138611" y="8616"/>
                  </a:lnTo>
                  <a:lnTo>
                    <a:pt x="126116" y="11657"/>
                  </a:lnTo>
                  <a:lnTo>
                    <a:pt x="113285" y="14821"/>
                  </a:lnTo>
                  <a:lnTo>
                    <a:pt x="100666" y="18085"/>
                  </a:lnTo>
                  <a:lnTo>
                    <a:pt x="88456" y="21423"/>
                  </a:lnTo>
                  <a:lnTo>
                    <a:pt x="76661" y="24815"/>
                  </a:lnTo>
                  <a:lnTo>
                    <a:pt x="65220" y="28239"/>
                  </a:lnTo>
                  <a:lnTo>
                    <a:pt x="54122" y="31533"/>
                  </a:lnTo>
                  <a:lnTo>
                    <a:pt x="42124" y="34715"/>
                  </a:lnTo>
                  <a:lnTo>
                    <a:pt x="25935" y="3806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47360" y="303918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2866" y="11869"/>
                  </a:lnTo>
                  <a:lnTo>
                    <a:pt x="5008" y="24279"/>
                  </a:lnTo>
                  <a:lnTo>
                    <a:pt x="6616" y="38466"/>
                  </a:lnTo>
                  <a:lnTo>
                    <a:pt x="7969" y="54173"/>
                  </a:lnTo>
                  <a:lnTo>
                    <a:pt x="9466" y="70818"/>
                  </a:lnTo>
                  <a:lnTo>
                    <a:pt x="11312" y="87954"/>
                  </a:lnTo>
                  <a:lnTo>
                    <a:pt x="13379" y="105328"/>
                  </a:lnTo>
                  <a:lnTo>
                    <a:pt x="15312" y="122810"/>
                  </a:lnTo>
                  <a:lnTo>
                    <a:pt x="16913" y="140336"/>
                  </a:lnTo>
                  <a:lnTo>
                    <a:pt x="18309" y="157712"/>
                  </a:lnTo>
                  <a:lnTo>
                    <a:pt x="19853" y="174618"/>
                  </a:lnTo>
                  <a:lnTo>
                    <a:pt x="21739" y="190920"/>
                  </a:lnTo>
                  <a:lnTo>
                    <a:pt x="23837" y="206648"/>
                  </a:lnTo>
                  <a:lnTo>
                    <a:pt x="25791" y="221904"/>
                  </a:lnTo>
                  <a:lnTo>
                    <a:pt x="27403" y="236781"/>
                  </a:lnTo>
                  <a:lnTo>
                    <a:pt x="28640" y="250772"/>
                  </a:lnTo>
                  <a:lnTo>
                    <a:pt x="29679" y="264144"/>
                  </a:lnTo>
                  <a:lnTo>
                    <a:pt x="30609" y="278074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52603" y="2992340"/>
              <a:ext cx="222957" cy="215299"/>
            </a:xfrm>
            <a:custGeom>
              <a:avLst/>
              <a:gdLst/>
              <a:ahLst/>
              <a:cxnLst/>
              <a:rect l="0" t="0" r="0" b="0"/>
              <a:pathLst>
                <a:path w="222957" h="215299">
                  <a:moveTo>
                    <a:pt x="0" y="99484"/>
                  </a:moveTo>
                  <a:lnTo>
                    <a:pt x="3068" y="87883"/>
                  </a:lnTo>
                  <a:lnTo>
                    <a:pt x="7130" y="78035"/>
                  </a:lnTo>
                  <a:lnTo>
                    <a:pt x="12618" y="69030"/>
                  </a:lnTo>
                  <a:lnTo>
                    <a:pt x="19205" y="60588"/>
                  </a:lnTo>
                  <a:lnTo>
                    <a:pt x="26355" y="52561"/>
                  </a:lnTo>
                  <a:lnTo>
                    <a:pt x="33703" y="44838"/>
                  </a:lnTo>
                  <a:lnTo>
                    <a:pt x="41236" y="37333"/>
                  </a:lnTo>
                  <a:lnTo>
                    <a:pt x="49193" y="29982"/>
                  </a:lnTo>
                  <a:lnTo>
                    <a:pt x="57695" y="22747"/>
                  </a:lnTo>
                  <a:lnTo>
                    <a:pt x="66877" y="15921"/>
                  </a:lnTo>
                  <a:lnTo>
                    <a:pt x="76959" y="10097"/>
                  </a:lnTo>
                  <a:lnTo>
                    <a:pt x="87969" y="5520"/>
                  </a:lnTo>
                  <a:lnTo>
                    <a:pt x="99789" y="2279"/>
                  </a:lnTo>
                  <a:lnTo>
                    <a:pt x="112247" y="470"/>
                  </a:lnTo>
                  <a:lnTo>
                    <a:pt x="125178" y="0"/>
                  </a:lnTo>
                  <a:lnTo>
                    <a:pt x="138284" y="802"/>
                  </a:lnTo>
                  <a:lnTo>
                    <a:pt x="151155" y="2928"/>
                  </a:lnTo>
                  <a:lnTo>
                    <a:pt x="163579" y="6285"/>
                  </a:lnTo>
                  <a:lnTo>
                    <a:pt x="175208" y="10825"/>
                  </a:lnTo>
                  <a:lnTo>
                    <a:pt x="185493" y="16621"/>
                  </a:lnTo>
                  <a:lnTo>
                    <a:pt x="194262" y="23598"/>
                  </a:lnTo>
                  <a:lnTo>
                    <a:pt x="201659" y="31724"/>
                  </a:lnTo>
                  <a:lnTo>
                    <a:pt x="207951" y="41081"/>
                  </a:lnTo>
                  <a:lnTo>
                    <a:pt x="213402" y="51598"/>
                  </a:lnTo>
                  <a:lnTo>
                    <a:pt x="217913" y="63084"/>
                  </a:lnTo>
                  <a:lnTo>
                    <a:pt x="221046" y="75318"/>
                  </a:lnTo>
                  <a:lnTo>
                    <a:pt x="222675" y="88098"/>
                  </a:lnTo>
                  <a:lnTo>
                    <a:pt x="222956" y="101102"/>
                  </a:lnTo>
                  <a:lnTo>
                    <a:pt x="222157" y="113906"/>
                  </a:lnTo>
                  <a:lnTo>
                    <a:pt x="220532" y="126289"/>
                  </a:lnTo>
                  <a:lnTo>
                    <a:pt x="217815" y="138061"/>
                  </a:lnTo>
                  <a:lnTo>
                    <a:pt x="213256" y="148974"/>
                  </a:lnTo>
                  <a:lnTo>
                    <a:pt x="206599" y="158982"/>
                  </a:lnTo>
                  <a:lnTo>
                    <a:pt x="198197" y="168195"/>
                  </a:lnTo>
                  <a:lnTo>
                    <a:pt x="188722" y="176778"/>
                  </a:lnTo>
                  <a:lnTo>
                    <a:pt x="178697" y="184881"/>
                  </a:lnTo>
                  <a:lnTo>
                    <a:pt x="168864" y="192333"/>
                  </a:lnTo>
                  <a:lnTo>
                    <a:pt x="159299" y="199380"/>
                  </a:lnTo>
                  <a:lnTo>
                    <a:pt x="149169" y="206644"/>
                  </a:lnTo>
                  <a:lnTo>
                    <a:pt x="136870" y="21529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88188" y="3176052"/>
              <a:ext cx="59214" cy="127220"/>
            </a:xfrm>
            <a:custGeom>
              <a:avLst/>
              <a:gdLst/>
              <a:ahLst/>
              <a:cxnLst/>
              <a:rect l="0" t="0" r="0" b="0"/>
              <a:pathLst>
                <a:path w="59214" h="127220">
                  <a:moveTo>
                    <a:pt x="6571" y="73700"/>
                  </a:moveTo>
                  <a:lnTo>
                    <a:pt x="6638" y="88235"/>
                  </a:lnTo>
                  <a:lnTo>
                    <a:pt x="7278" y="100865"/>
                  </a:lnTo>
                  <a:lnTo>
                    <a:pt x="8533" y="112723"/>
                  </a:lnTo>
                  <a:lnTo>
                    <a:pt x="8885" y="122428"/>
                  </a:lnTo>
                  <a:lnTo>
                    <a:pt x="7088" y="127219"/>
                  </a:lnTo>
                  <a:lnTo>
                    <a:pt x="4614" y="126626"/>
                  </a:lnTo>
                  <a:lnTo>
                    <a:pt x="2348" y="121773"/>
                  </a:lnTo>
                  <a:lnTo>
                    <a:pt x="707" y="113915"/>
                  </a:lnTo>
                  <a:lnTo>
                    <a:pt x="0" y="104012"/>
                  </a:lnTo>
                  <a:lnTo>
                    <a:pt x="283" y="92740"/>
                  </a:lnTo>
                  <a:lnTo>
                    <a:pt x="1596" y="80717"/>
                  </a:lnTo>
                  <a:lnTo>
                    <a:pt x="4067" y="68556"/>
                  </a:lnTo>
                  <a:lnTo>
                    <a:pt x="7656" y="56600"/>
                  </a:lnTo>
                  <a:lnTo>
                    <a:pt x="12353" y="45280"/>
                  </a:lnTo>
                  <a:lnTo>
                    <a:pt x="18253" y="35200"/>
                  </a:lnTo>
                  <a:lnTo>
                    <a:pt x="25282" y="26572"/>
                  </a:lnTo>
                  <a:lnTo>
                    <a:pt x="32795" y="19417"/>
                  </a:lnTo>
                  <a:lnTo>
                    <a:pt x="40403" y="13052"/>
                  </a:lnTo>
                  <a:lnTo>
                    <a:pt x="48772" y="6918"/>
                  </a:lnTo>
                  <a:lnTo>
                    <a:pt x="59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89714" y="3182986"/>
              <a:ext cx="116760" cy="122102"/>
            </a:xfrm>
            <a:custGeom>
              <a:avLst/>
              <a:gdLst/>
              <a:ahLst/>
              <a:cxnLst/>
              <a:rect l="0" t="0" r="0" b="0"/>
              <a:pathLst>
                <a:path w="116760" h="122102">
                  <a:moveTo>
                    <a:pt x="73500" y="3595"/>
                  </a:moveTo>
                  <a:lnTo>
                    <a:pt x="64699" y="862"/>
                  </a:lnTo>
                  <a:lnTo>
                    <a:pt x="56352" y="0"/>
                  </a:lnTo>
                  <a:lnTo>
                    <a:pt x="47663" y="995"/>
                  </a:lnTo>
                  <a:lnTo>
                    <a:pt x="38888" y="3707"/>
                  </a:lnTo>
                  <a:lnTo>
                    <a:pt x="30689" y="8139"/>
                  </a:lnTo>
                  <a:lnTo>
                    <a:pt x="23404" y="14128"/>
                  </a:lnTo>
                  <a:lnTo>
                    <a:pt x="17041" y="21387"/>
                  </a:lnTo>
                  <a:lnTo>
                    <a:pt x="11460" y="29613"/>
                  </a:lnTo>
                  <a:lnTo>
                    <a:pt x="6499" y="38547"/>
                  </a:lnTo>
                  <a:lnTo>
                    <a:pt x="2490" y="47982"/>
                  </a:lnTo>
                  <a:lnTo>
                    <a:pt x="227" y="57767"/>
                  </a:lnTo>
                  <a:lnTo>
                    <a:pt x="0" y="67788"/>
                  </a:lnTo>
                  <a:lnTo>
                    <a:pt x="1645" y="77805"/>
                  </a:lnTo>
                  <a:lnTo>
                    <a:pt x="4808" y="87457"/>
                  </a:lnTo>
                  <a:lnTo>
                    <a:pt x="9129" y="96571"/>
                  </a:lnTo>
                  <a:lnTo>
                    <a:pt x="14622" y="104826"/>
                  </a:lnTo>
                  <a:lnTo>
                    <a:pt x="21657" y="111693"/>
                  </a:lnTo>
                  <a:lnTo>
                    <a:pt x="30304" y="117004"/>
                  </a:lnTo>
                  <a:lnTo>
                    <a:pt x="40040" y="120587"/>
                  </a:lnTo>
                  <a:lnTo>
                    <a:pt x="49960" y="122101"/>
                  </a:lnTo>
                  <a:lnTo>
                    <a:pt x="59518" y="121564"/>
                  </a:lnTo>
                  <a:lnTo>
                    <a:pt x="68544" y="119272"/>
                  </a:lnTo>
                  <a:lnTo>
                    <a:pt x="77060" y="115608"/>
                  </a:lnTo>
                  <a:lnTo>
                    <a:pt x="85151" y="110923"/>
                  </a:lnTo>
                  <a:lnTo>
                    <a:pt x="92754" y="105340"/>
                  </a:lnTo>
                  <a:lnTo>
                    <a:pt x="99648" y="98769"/>
                  </a:lnTo>
                  <a:lnTo>
                    <a:pt x="105763" y="91240"/>
                  </a:lnTo>
                  <a:lnTo>
                    <a:pt x="110854" y="82898"/>
                  </a:lnTo>
                  <a:lnTo>
                    <a:pt x="114445" y="73920"/>
                  </a:lnTo>
                  <a:lnTo>
                    <a:pt x="116408" y="64475"/>
                  </a:lnTo>
                  <a:lnTo>
                    <a:pt x="116759" y="54862"/>
                  </a:lnTo>
                  <a:lnTo>
                    <a:pt x="115482" y="45489"/>
                  </a:lnTo>
                  <a:lnTo>
                    <a:pt x="112735" y="36566"/>
                  </a:lnTo>
                  <a:lnTo>
                    <a:pt x="108715" y="28412"/>
                  </a:lnTo>
                  <a:lnTo>
                    <a:pt x="102964" y="20745"/>
                  </a:lnTo>
                  <a:lnTo>
                    <a:pt x="92745" y="128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94800" y="3144541"/>
              <a:ext cx="179745" cy="347367"/>
            </a:xfrm>
            <a:custGeom>
              <a:avLst/>
              <a:gdLst/>
              <a:ahLst/>
              <a:cxnLst/>
              <a:rect l="0" t="0" r="0" b="0"/>
              <a:pathLst>
                <a:path w="179745" h="347367">
                  <a:moveTo>
                    <a:pt x="84228" y="115739"/>
                  </a:moveTo>
                  <a:lnTo>
                    <a:pt x="92962" y="109804"/>
                  </a:lnTo>
                  <a:lnTo>
                    <a:pt x="100669" y="103600"/>
                  </a:lnTo>
                  <a:lnTo>
                    <a:pt x="108057" y="96504"/>
                  </a:lnTo>
                  <a:lnTo>
                    <a:pt x="114800" y="88564"/>
                  </a:lnTo>
                  <a:lnTo>
                    <a:pt x="120033" y="79917"/>
                  </a:lnTo>
                  <a:lnTo>
                    <a:pt x="123399" y="70723"/>
                  </a:lnTo>
                  <a:lnTo>
                    <a:pt x="125013" y="61123"/>
                  </a:lnTo>
                  <a:lnTo>
                    <a:pt x="125190" y="51233"/>
                  </a:lnTo>
                  <a:lnTo>
                    <a:pt x="124264" y="41150"/>
                  </a:lnTo>
                  <a:lnTo>
                    <a:pt x="122204" y="31262"/>
                  </a:lnTo>
                  <a:lnTo>
                    <a:pt x="118627" y="22229"/>
                  </a:lnTo>
                  <a:lnTo>
                    <a:pt x="113447" y="14350"/>
                  </a:lnTo>
                  <a:lnTo>
                    <a:pt x="106851" y="7908"/>
                  </a:lnTo>
                  <a:lnTo>
                    <a:pt x="99129" y="3329"/>
                  </a:lnTo>
                  <a:lnTo>
                    <a:pt x="90573" y="669"/>
                  </a:lnTo>
                  <a:lnTo>
                    <a:pt x="81744" y="0"/>
                  </a:lnTo>
                  <a:lnTo>
                    <a:pt x="73437" y="1589"/>
                  </a:lnTo>
                  <a:lnTo>
                    <a:pt x="66047" y="5363"/>
                  </a:lnTo>
                  <a:lnTo>
                    <a:pt x="59766" y="11150"/>
                  </a:lnTo>
                  <a:lnTo>
                    <a:pt x="54764" y="18845"/>
                  </a:lnTo>
                  <a:lnTo>
                    <a:pt x="50996" y="28199"/>
                  </a:lnTo>
                  <a:lnTo>
                    <a:pt x="48431" y="38715"/>
                  </a:lnTo>
                  <a:lnTo>
                    <a:pt x="47142" y="49757"/>
                  </a:lnTo>
                  <a:lnTo>
                    <a:pt x="47058" y="60910"/>
                  </a:lnTo>
                  <a:lnTo>
                    <a:pt x="48303" y="71667"/>
                  </a:lnTo>
                  <a:lnTo>
                    <a:pt x="51266" y="81358"/>
                  </a:lnTo>
                  <a:lnTo>
                    <a:pt x="56002" y="89715"/>
                  </a:lnTo>
                  <a:lnTo>
                    <a:pt x="62284" y="96495"/>
                  </a:lnTo>
                  <a:lnTo>
                    <a:pt x="69788" y="101309"/>
                  </a:lnTo>
                  <a:lnTo>
                    <a:pt x="78199" y="104131"/>
                  </a:lnTo>
                  <a:lnTo>
                    <a:pt x="87099" y="104909"/>
                  </a:lnTo>
                  <a:lnTo>
                    <a:pt x="95986" y="103396"/>
                  </a:lnTo>
                  <a:lnTo>
                    <a:pt x="104587" y="99708"/>
                  </a:lnTo>
                  <a:lnTo>
                    <a:pt x="112835" y="95337"/>
                  </a:lnTo>
                  <a:lnTo>
                    <a:pt x="120761" y="92851"/>
                  </a:lnTo>
                  <a:lnTo>
                    <a:pt x="128423" y="93533"/>
                  </a:lnTo>
                  <a:lnTo>
                    <a:pt x="135723" y="97459"/>
                  </a:lnTo>
                  <a:lnTo>
                    <a:pt x="142407" y="104148"/>
                  </a:lnTo>
                  <a:lnTo>
                    <a:pt x="148387" y="112981"/>
                  </a:lnTo>
                  <a:lnTo>
                    <a:pt x="153725" y="123229"/>
                  </a:lnTo>
                  <a:lnTo>
                    <a:pt x="158546" y="134134"/>
                  </a:lnTo>
                  <a:lnTo>
                    <a:pt x="162975" y="145227"/>
                  </a:lnTo>
                  <a:lnTo>
                    <a:pt x="167120" y="156293"/>
                  </a:lnTo>
                  <a:lnTo>
                    <a:pt x="171064" y="167261"/>
                  </a:lnTo>
                  <a:lnTo>
                    <a:pt x="174855" y="178124"/>
                  </a:lnTo>
                  <a:lnTo>
                    <a:pt x="178045" y="188895"/>
                  </a:lnTo>
                  <a:lnTo>
                    <a:pt x="179744" y="199595"/>
                  </a:lnTo>
                  <a:lnTo>
                    <a:pt x="179593" y="210247"/>
                  </a:lnTo>
                  <a:lnTo>
                    <a:pt x="178032" y="221031"/>
                  </a:lnTo>
                  <a:lnTo>
                    <a:pt x="175989" y="232263"/>
                  </a:lnTo>
                  <a:lnTo>
                    <a:pt x="174051" y="244069"/>
                  </a:lnTo>
                  <a:lnTo>
                    <a:pt x="171956" y="255930"/>
                  </a:lnTo>
                  <a:lnTo>
                    <a:pt x="168812" y="266827"/>
                  </a:lnTo>
                  <a:lnTo>
                    <a:pt x="164180" y="276264"/>
                  </a:lnTo>
                  <a:lnTo>
                    <a:pt x="158085" y="284241"/>
                  </a:lnTo>
                  <a:lnTo>
                    <a:pt x="150765" y="290990"/>
                  </a:lnTo>
                  <a:lnTo>
                    <a:pt x="142493" y="296784"/>
                  </a:lnTo>
                  <a:lnTo>
                    <a:pt x="133190" y="301710"/>
                  </a:lnTo>
                  <a:lnTo>
                    <a:pt x="122444" y="305662"/>
                  </a:lnTo>
                  <a:lnTo>
                    <a:pt x="110153" y="308666"/>
                  </a:lnTo>
                  <a:lnTo>
                    <a:pt x="96816" y="311025"/>
                  </a:lnTo>
                  <a:lnTo>
                    <a:pt x="83325" y="313226"/>
                  </a:lnTo>
                  <a:lnTo>
                    <a:pt x="70221" y="315565"/>
                  </a:lnTo>
                  <a:lnTo>
                    <a:pt x="57831" y="318307"/>
                  </a:lnTo>
                  <a:lnTo>
                    <a:pt x="46436" y="321760"/>
                  </a:lnTo>
                  <a:lnTo>
                    <a:pt x="36081" y="326004"/>
                  </a:lnTo>
                  <a:lnTo>
                    <a:pt x="26929" y="330654"/>
                  </a:lnTo>
                  <a:lnTo>
                    <a:pt x="18469" y="335417"/>
                  </a:lnTo>
                  <a:lnTo>
                    <a:pt x="9954" y="340712"/>
                  </a:lnTo>
                  <a:lnTo>
                    <a:pt x="0" y="347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98444" y="3133938"/>
              <a:ext cx="80626" cy="125942"/>
            </a:xfrm>
            <a:custGeom>
              <a:avLst/>
              <a:gdLst/>
              <a:ahLst/>
              <a:cxnLst/>
              <a:rect l="0" t="0" r="0" b="0"/>
              <a:pathLst>
                <a:path w="80626" h="125942">
                  <a:moveTo>
                    <a:pt x="6926" y="84228"/>
                  </a:moveTo>
                  <a:lnTo>
                    <a:pt x="6993" y="95897"/>
                  </a:lnTo>
                  <a:lnTo>
                    <a:pt x="7633" y="106385"/>
                  </a:lnTo>
                  <a:lnTo>
                    <a:pt x="8901" y="116613"/>
                  </a:lnTo>
                  <a:lnTo>
                    <a:pt x="9714" y="124156"/>
                  </a:lnTo>
                  <a:lnTo>
                    <a:pt x="8937" y="125941"/>
                  </a:lnTo>
                  <a:lnTo>
                    <a:pt x="7131" y="123198"/>
                  </a:lnTo>
                  <a:lnTo>
                    <a:pt x="4899" y="117392"/>
                  </a:lnTo>
                  <a:lnTo>
                    <a:pt x="2770" y="109311"/>
                  </a:lnTo>
                  <a:lnTo>
                    <a:pt x="1012" y="99512"/>
                  </a:lnTo>
                  <a:lnTo>
                    <a:pt x="0" y="88607"/>
                  </a:lnTo>
                  <a:lnTo>
                    <a:pt x="302" y="77259"/>
                  </a:lnTo>
                  <a:lnTo>
                    <a:pt x="2105" y="65874"/>
                  </a:lnTo>
                  <a:lnTo>
                    <a:pt x="5435" y="54781"/>
                  </a:lnTo>
                  <a:lnTo>
                    <a:pt x="10337" y="44328"/>
                  </a:lnTo>
                  <a:lnTo>
                    <a:pt x="16670" y="34639"/>
                  </a:lnTo>
                  <a:lnTo>
                    <a:pt x="24292" y="25951"/>
                  </a:lnTo>
                  <a:lnTo>
                    <a:pt x="34210" y="17859"/>
                  </a:lnTo>
                  <a:lnTo>
                    <a:pt x="50644" y="9651"/>
                  </a:lnTo>
                  <a:lnTo>
                    <a:pt x="806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08590" y="3127751"/>
              <a:ext cx="96822" cy="153587"/>
            </a:xfrm>
            <a:custGeom>
              <a:avLst/>
              <a:gdLst/>
              <a:ahLst/>
              <a:cxnLst/>
              <a:rect l="0" t="0" r="0" b="0"/>
              <a:pathLst>
                <a:path w="96822" h="153587">
                  <a:moveTo>
                    <a:pt x="23122" y="58830"/>
                  </a:moveTo>
                  <a:lnTo>
                    <a:pt x="31923" y="55829"/>
                  </a:lnTo>
                  <a:lnTo>
                    <a:pt x="40270" y="52407"/>
                  </a:lnTo>
                  <a:lnTo>
                    <a:pt x="48950" y="48201"/>
                  </a:lnTo>
                  <a:lnTo>
                    <a:pt x="57380" y="42956"/>
                  </a:lnTo>
                  <a:lnTo>
                    <a:pt x="64282" y="36178"/>
                  </a:lnTo>
                  <a:lnTo>
                    <a:pt x="69051" y="27764"/>
                  </a:lnTo>
                  <a:lnTo>
                    <a:pt x="71418" y="18715"/>
                  </a:lnTo>
                  <a:lnTo>
                    <a:pt x="71109" y="10865"/>
                  </a:lnTo>
                  <a:lnTo>
                    <a:pt x="68265" y="5155"/>
                  </a:lnTo>
                  <a:lnTo>
                    <a:pt x="63305" y="1667"/>
                  </a:lnTo>
                  <a:lnTo>
                    <a:pt x="56711" y="84"/>
                  </a:lnTo>
                  <a:lnTo>
                    <a:pt x="48926" y="0"/>
                  </a:lnTo>
                  <a:lnTo>
                    <a:pt x="40620" y="1517"/>
                  </a:lnTo>
                  <a:lnTo>
                    <a:pt x="32667" y="5247"/>
                  </a:lnTo>
                  <a:lnTo>
                    <a:pt x="25510" y="11336"/>
                  </a:lnTo>
                  <a:lnTo>
                    <a:pt x="19216" y="19353"/>
                  </a:lnTo>
                  <a:lnTo>
                    <a:pt x="13673" y="28566"/>
                  </a:lnTo>
                  <a:lnTo>
                    <a:pt x="8729" y="38430"/>
                  </a:lnTo>
                  <a:lnTo>
                    <a:pt x="4559" y="48626"/>
                  </a:lnTo>
                  <a:lnTo>
                    <a:pt x="1654" y="58990"/>
                  </a:lnTo>
                  <a:lnTo>
                    <a:pt x="179" y="69438"/>
                  </a:lnTo>
                  <a:lnTo>
                    <a:pt x="0" y="79926"/>
                  </a:lnTo>
                  <a:lnTo>
                    <a:pt x="868" y="90435"/>
                  </a:lnTo>
                  <a:lnTo>
                    <a:pt x="2530" y="100949"/>
                  </a:lnTo>
                  <a:lnTo>
                    <a:pt x="4933" y="111300"/>
                  </a:lnTo>
                  <a:lnTo>
                    <a:pt x="8215" y="121178"/>
                  </a:lnTo>
                  <a:lnTo>
                    <a:pt x="12397" y="130438"/>
                  </a:lnTo>
                  <a:lnTo>
                    <a:pt x="17849" y="138622"/>
                  </a:lnTo>
                  <a:lnTo>
                    <a:pt x="25330" y="144908"/>
                  </a:lnTo>
                  <a:lnTo>
                    <a:pt x="35055" y="149026"/>
                  </a:lnTo>
                  <a:lnTo>
                    <a:pt x="46224" y="151332"/>
                  </a:lnTo>
                  <a:lnTo>
                    <a:pt x="58491" y="152772"/>
                  </a:lnTo>
                  <a:lnTo>
                    <a:pt x="74052" y="153469"/>
                  </a:lnTo>
                  <a:lnTo>
                    <a:pt x="96821" y="15358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46580" y="3081296"/>
              <a:ext cx="114161" cy="178985"/>
            </a:xfrm>
            <a:custGeom>
              <a:avLst/>
              <a:gdLst/>
              <a:ahLst/>
              <a:cxnLst/>
              <a:rect l="0" t="0" r="0" b="0"/>
              <a:pathLst>
                <a:path w="114161" h="178985">
                  <a:moveTo>
                    <a:pt x="53588" y="0"/>
                  </a:moveTo>
                  <a:lnTo>
                    <a:pt x="44854" y="3068"/>
                  </a:lnTo>
                  <a:lnTo>
                    <a:pt x="37147" y="7130"/>
                  </a:lnTo>
                  <a:lnTo>
                    <a:pt x="29749" y="12623"/>
                  </a:lnTo>
                  <a:lnTo>
                    <a:pt x="22661" y="19383"/>
                  </a:lnTo>
                  <a:lnTo>
                    <a:pt x="16131" y="27181"/>
                  </a:lnTo>
                  <a:lnTo>
                    <a:pt x="10268" y="35778"/>
                  </a:lnTo>
                  <a:lnTo>
                    <a:pt x="5349" y="44963"/>
                  </a:lnTo>
                  <a:lnTo>
                    <a:pt x="1875" y="54568"/>
                  </a:lnTo>
                  <a:lnTo>
                    <a:pt x="0" y="64450"/>
                  </a:lnTo>
                  <a:lnTo>
                    <a:pt x="48" y="73861"/>
                  </a:lnTo>
                  <a:lnTo>
                    <a:pt x="2657" y="81509"/>
                  </a:lnTo>
                  <a:lnTo>
                    <a:pt x="7930" y="86832"/>
                  </a:lnTo>
                  <a:lnTo>
                    <a:pt x="15368" y="89928"/>
                  </a:lnTo>
                  <a:lnTo>
                    <a:pt x="24179" y="91184"/>
                  </a:lnTo>
                  <a:lnTo>
                    <a:pt x="33765" y="91031"/>
                  </a:lnTo>
                  <a:lnTo>
                    <a:pt x="43773" y="89847"/>
                  </a:lnTo>
                  <a:lnTo>
                    <a:pt x="54010" y="87932"/>
                  </a:lnTo>
                  <a:lnTo>
                    <a:pt x="64366" y="85520"/>
                  </a:lnTo>
                  <a:lnTo>
                    <a:pt x="74624" y="83263"/>
                  </a:lnTo>
                  <a:lnTo>
                    <a:pt x="84445" y="82192"/>
                  </a:lnTo>
                  <a:lnTo>
                    <a:pt x="93671" y="82784"/>
                  </a:lnTo>
                  <a:lnTo>
                    <a:pt x="101833" y="85319"/>
                  </a:lnTo>
                  <a:lnTo>
                    <a:pt x="108106" y="90145"/>
                  </a:lnTo>
                  <a:lnTo>
                    <a:pt x="112205" y="97200"/>
                  </a:lnTo>
                  <a:lnTo>
                    <a:pt x="114160" y="105817"/>
                  </a:lnTo>
                  <a:lnTo>
                    <a:pt x="114043" y="114962"/>
                  </a:lnTo>
                  <a:lnTo>
                    <a:pt x="112109" y="123986"/>
                  </a:lnTo>
                  <a:lnTo>
                    <a:pt x="108559" y="132479"/>
                  </a:lnTo>
                  <a:lnTo>
                    <a:pt x="103445" y="140102"/>
                  </a:lnTo>
                  <a:lnTo>
                    <a:pt x="96935" y="146780"/>
                  </a:lnTo>
                  <a:lnTo>
                    <a:pt x="89297" y="152620"/>
                  </a:lnTo>
                  <a:lnTo>
                    <a:pt x="80800" y="157792"/>
                  </a:lnTo>
                  <a:lnTo>
                    <a:pt x="71688" y="162459"/>
                  </a:lnTo>
                  <a:lnTo>
                    <a:pt x="62405" y="166611"/>
                  </a:lnTo>
                  <a:lnTo>
                    <a:pt x="52590" y="170472"/>
                  </a:lnTo>
                  <a:lnTo>
                    <a:pt x="40267" y="174384"/>
                  </a:lnTo>
                  <a:lnTo>
                    <a:pt x="22002" y="17898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07065" y="3039182"/>
              <a:ext cx="98451" cy="168457"/>
            </a:xfrm>
            <a:custGeom>
              <a:avLst/>
              <a:gdLst/>
              <a:ahLst/>
              <a:cxnLst/>
              <a:rect l="0" t="0" r="0" b="0"/>
              <a:pathLst>
                <a:path w="98451" h="168457">
                  <a:moveTo>
                    <a:pt x="61559" y="0"/>
                  </a:moveTo>
                  <a:lnTo>
                    <a:pt x="52824" y="5868"/>
                  </a:lnTo>
                  <a:lnTo>
                    <a:pt x="45118" y="11432"/>
                  </a:lnTo>
                  <a:lnTo>
                    <a:pt x="37716" y="17232"/>
                  </a:lnTo>
                  <a:lnTo>
                    <a:pt x="30454" y="23312"/>
                  </a:lnTo>
                  <a:lnTo>
                    <a:pt x="23276" y="29642"/>
                  </a:lnTo>
                  <a:lnTo>
                    <a:pt x="16164" y="36179"/>
                  </a:lnTo>
                  <a:lnTo>
                    <a:pt x="9593" y="43201"/>
                  </a:lnTo>
                  <a:lnTo>
                    <a:pt x="4471" y="51280"/>
                  </a:lnTo>
                  <a:lnTo>
                    <a:pt x="1189" y="60616"/>
                  </a:lnTo>
                  <a:lnTo>
                    <a:pt x="0" y="70134"/>
                  </a:lnTo>
                  <a:lnTo>
                    <a:pt x="2223" y="77585"/>
                  </a:lnTo>
                  <a:lnTo>
                    <a:pt x="8322" y="81985"/>
                  </a:lnTo>
                  <a:lnTo>
                    <a:pt x="16610" y="84044"/>
                  </a:lnTo>
                  <a:lnTo>
                    <a:pt x="26347" y="84815"/>
                  </a:lnTo>
                  <a:lnTo>
                    <a:pt x="37058" y="85326"/>
                  </a:lnTo>
                  <a:lnTo>
                    <a:pt x="48187" y="86554"/>
                  </a:lnTo>
                  <a:lnTo>
                    <a:pt x="59376" y="88929"/>
                  </a:lnTo>
                  <a:lnTo>
                    <a:pt x="70144" y="92617"/>
                  </a:lnTo>
                  <a:lnTo>
                    <a:pt x="79836" y="97746"/>
                  </a:lnTo>
                  <a:lnTo>
                    <a:pt x="88182" y="104220"/>
                  </a:lnTo>
                  <a:lnTo>
                    <a:pt x="94613" y="111647"/>
                  </a:lnTo>
                  <a:lnTo>
                    <a:pt x="98128" y="119460"/>
                  </a:lnTo>
                  <a:lnTo>
                    <a:pt x="98450" y="127295"/>
                  </a:lnTo>
                  <a:lnTo>
                    <a:pt x="95921" y="134840"/>
                  </a:lnTo>
                  <a:lnTo>
                    <a:pt x="91110" y="141753"/>
                  </a:lnTo>
                  <a:lnTo>
                    <a:pt x="84584" y="147914"/>
                  </a:lnTo>
                  <a:lnTo>
                    <a:pt x="76699" y="153237"/>
                  </a:lnTo>
                  <a:lnTo>
                    <a:pt x="66512" y="158091"/>
                  </a:lnTo>
                  <a:lnTo>
                    <a:pt x="49784" y="162902"/>
                  </a:lnTo>
                  <a:lnTo>
                    <a:pt x="1944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63380" y="309182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7"/>
                  </a:lnTo>
                  <a:lnTo>
                    <a:pt x="8842" y="70246"/>
                  </a:lnTo>
                  <a:lnTo>
                    <a:pt x="11604" y="81294"/>
                  </a:lnTo>
                  <a:lnTo>
                    <a:pt x="14362" y="91818"/>
                  </a:lnTo>
                  <a:lnTo>
                    <a:pt x="17356" y="102741"/>
                  </a:lnTo>
                  <a:lnTo>
                    <a:pt x="21057" y="115813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63380" y="3028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16023" y="3060239"/>
              <a:ext cx="126343" cy="117015"/>
            </a:xfrm>
            <a:custGeom>
              <a:avLst/>
              <a:gdLst/>
              <a:ahLst/>
              <a:cxnLst/>
              <a:rect l="0" t="0" r="0" b="0"/>
              <a:pathLst>
                <a:path w="126343" h="117015">
                  <a:moveTo>
                    <a:pt x="0" y="0"/>
                  </a:moveTo>
                  <a:lnTo>
                    <a:pt x="5867" y="11668"/>
                  </a:lnTo>
                  <a:lnTo>
                    <a:pt x="11432" y="22157"/>
                  </a:lnTo>
                  <a:lnTo>
                    <a:pt x="17231" y="32458"/>
                  </a:lnTo>
                  <a:lnTo>
                    <a:pt x="23312" y="42760"/>
                  </a:lnTo>
                  <a:lnTo>
                    <a:pt x="29642" y="53103"/>
                  </a:lnTo>
                  <a:lnTo>
                    <a:pt x="36170" y="63493"/>
                  </a:lnTo>
                  <a:lnTo>
                    <a:pt x="42846" y="73922"/>
                  </a:lnTo>
                  <a:lnTo>
                    <a:pt x="49628" y="84379"/>
                  </a:lnTo>
                  <a:lnTo>
                    <a:pt x="56486" y="94836"/>
                  </a:lnTo>
                  <a:lnTo>
                    <a:pt x="63395" y="104467"/>
                  </a:lnTo>
                  <a:lnTo>
                    <a:pt x="70340" y="111732"/>
                  </a:lnTo>
                  <a:lnTo>
                    <a:pt x="77300" y="115970"/>
                  </a:lnTo>
                  <a:lnTo>
                    <a:pt x="83940" y="117014"/>
                  </a:lnTo>
                  <a:lnTo>
                    <a:pt x="89640" y="114757"/>
                  </a:lnTo>
                  <a:lnTo>
                    <a:pt x="94142" y="109494"/>
                  </a:lnTo>
                  <a:lnTo>
                    <a:pt x="97673" y="101777"/>
                  </a:lnTo>
                  <a:lnTo>
                    <a:pt x="100740" y="92188"/>
                  </a:lnTo>
                  <a:lnTo>
                    <a:pt x="103696" y="81237"/>
                  </a:lnTo>
                  <a:lnTo>
                    <a:pt x="106701" y="69484"/>
                  </a:lnTo>
                  <a:lnTo>
                    <a:pt x="109806" y="57531"/>
                  </a:lnTo>
                  <a:lnTo>
                    <a:pt x="113007" y="45732"/>
                  </a:lnTo>
                  <a:lnTo>
                    <a:pt x="116136" y="34654"/>
                  </a:lnTo>
                  <a:lnTo>
                    <a:pt x="119182" y="24093"/>
                  </a:lnTo>
                  <a:lnTo>
                    <a:pt x="122412" y="13127"/>
                  </a:lnTo>
                  <a:lnTo>
                    <a:pt x="126342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05536" y="3038941"/>
              <a:ext cx="126343" cy="155487"/>
            </a:xfrm>
            <a:custGeom>
              <a:avLst/>
              <a:gdLst/>
              <a:ahLst/>
              <a:cxnLst/>
              <a:rect l="0" t="0" r="0" b="0"/>
              <a:pathLst>
                <a:path w="126343" h="155487">
                  <a:moveTo>
                    <a:pt x="0" y="52884"/>
                  </a:moveTo>
                  <a:lnTo>
                    <a:pt x="5934" y="58684"/>
                  </a:lnTo>
                  <a:lnTo>
                    <a:pt x="12139" y="63608"/>
                  </a:lnTo>
                  <a:lnTo>
                    <a:pt x="19239" y="68106"/>
                  </a:lnTo>
                  <a:lnTo>
                    <a:pt x="27353" y="72154"/>
                  </a:lnTo>
                  <a:lnTo>
                    <a:pt x="36647" y="75519"/>
                  </a:lnTo>
                  <a:lnTo>
                    <a:pt x="47086" y="78119"/>
                  </a:lnTo>
                  <a:lnTo>
                    <a:pt x="58165" y="79700"/>
                  </a:lnTo>
                  <a:lnTo>
                    <a:pt x="69055" y="79782"/>
                  </a:lnTo>
                  <a:lnTo>
                    <a:pt x="79293" y="78237"/>
                  </a:lnTo>
                  <a:lnTo>
                    <a:pt x="88621" y="75081"/>
                  </a:lnTo>
                  <a:lnTo>
                    <a:pt x="96813" y="70296"/>
                  </a:lnTo>
                  <a:lnTo>
                    <a:pt x="103867" y="64040"/>
                  </a:lnTo>
                  <a:lnTo>
                    <a:pt x="109622" y="56587"/>
                  </a:lnTo>
                  <a:lnTo>
                    <a:pt x="113672" y="48223"/>
                  </a:lnTo>
                  <a:lnTo>
                    <a:pt x="115946" y="39202"/>
                  </a:lnTo>
                  <a:lnTo>
                    <a:pt x="116339" y="30046"/>
                  </a:lnTo>
                  <a:lnTo>
                    <a:pt x="114559" y="21513"/>
                  </a:lnTo>
                  <a:lnTo>
                    <a:pt x="110656" y="13973"/>
                  </a:lnTo>
                  <a:lnTo>
                    <a:pt x="104953" y="7759"/>
                  </a:lnTo>
                  <a:lnTo>
                    <a:pt x="97845" y="3334"/>
                  </a:lnTo>
                  <a:lnTo>
                    <a:pt x="89698" y="772"/>
                  </a:lnTo>
                  <a:lnTo>
                    <a:pt x="80807" y="0"/>
                  </a:lnTo>
                  <a:lnTo>
                    <a:pt x="71395" y="986"/>
                  </a:lnTo>
                  <a:lnTo>
                    <a:pt x="61632" y="3542"/>
                  </a:lnTo>
                  <a:lnTo>
                    <a:pt x="51959" y="7697"/>
                  </a:lnTo>
                  <a:lnTo>
                    <a:pt x="43071" y="13757"/>
                  </a:lnTo>
                  <a:lnTo>
                    <a:pt x="35284" y="21723"/>
                  </a:lnTo>
                  <a:lnTo>
                    <a:pt x="28733" y="31325"/>
                  </a:lnTo>
                  <a:lnTo>
                    <a:pt x="23549" y="42211"/>
                  </a:lnTo>
                  <a:lnTo>
                    <a:pt x="19654" y="54051"/>
                  </a:lnTo>
                  <a:lnTo>
                    <a:pt x="16834" y="66576"/>
                  </a:lnTo>
                  <a:lnTo>
                    <a:pt x="14842" y="79582"/>
                  </a:lnTo>
                  <a:lnTo>
                    <a:pt x="13468" y="92912"/>
                  </a:lnTo>
                  <a:lnTo>
                    <a:pt x="12863" y="106132"/>
                  </a:lnTo>
                  <a:lnTo>
                    <a:pt x="13513" y="118556"/>
                  </a:lnTo>
                  <a:lnTo>
                    <a:pt x="15586" y="129861"/>
                  </a:lnTo>
                  <a:lnTo>
                    <a:pt x="19115" y="139586"/>
                  </a:lnTo>
                  <a:lnTo>
                    <a:pt x="24158" y="146991"/>
                  </a:lnTo>
                  <a:lnTo>
                    <a:pt x="30590" y="151893"/>
                  </a:lnTo>
                  <a:lnTo>
                    <a:pt x="38163" y="154575"/>
                  </a:lnTo>
                  <a:lnTo>
                    <a:pt x="46609" y="155486"/>
                  </a:lnTo>
                  <a:lnTo>
                    <a:pt x="55693" y="155069"/>
                  </a:lnTo>
                  <a:lnTo>
                    <a:pt x="65232" y="153693"/>
                  </a:lnTo>
                  <a:lnTo>
                    <a:pt x="75086" y="151641"/>
                  </a:lnTo>
                  <a:lnTo>
                    <a:pt x="85145" y="149125"/>
                  </a:lnTo>
                  <a:lnTo>
                    <a:pt x="94884" y="146445"/>
                  </a:lnTo>
                  <a:lnTo>
                    <a:pt x="104318" y="143744"/>
                  </a:lnTo>
                  <a:lnTo>
                    <a:pt x="114275" y="140786"/>
                  </a:lnTo>
                  <a:lnTo>
                    <a:pt x="126342" y="137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23562" y="3102682"/>
              <a:ext cx="73701" cy="52644"/>
            </a:xfrm>
            <a:custGeom>
              <a:avLst/>
              <a:gdLst/>
              <a:ahLst/>
              <a:cxnLst/>
              <a:rect l="0" t="0" r="0" b="0"/>
              <a:pathLst>
                <a:path w="73701" h="52644">
                  <a:moveTo>
                    <a:pt x="73700" y="0"/>
                  </a:moveTo>
                  <a:lnTo>
                    <a:pt x="64898" y="5868"/>
                  </a:lnTo>
                  <a:lnTo>
                    <a:pt x="56552" y="11432"/>
                  </a:lnTo>
                  <a:lnTo>
                    <a:pt x="47862" y="17227"/>
                  </a:lnTo>
                  <a:lnTo>
                    <a:pt x="39024" y="23186"/>
                  </a:lnTo>
                  <a:lnTo>
                    <a:pt x="29637" y="29745"/>
                  </a:lnTo>
                  <a:lnTo>
                    <a:pt x="17752" y="386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1" name="Group 140"/>
            <p:cNvGrpSpPr/>
            <p:nvPr/>
          </p:nvGrpSpPr>
          <p:grpSpPr>
            <a:xfrm>
              <a:off x="3532902" y="2801370"/>
              <a:ext cx="4727297" cy="658939"/>
              <a:chOff x="3532902" y="2801370"/>
              <a:chExt cx="4727297" cy="658939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3712941" y="2875069"/>
                <a:ext cx="20004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0004" h="294799">
                    <a:moveTo>
                      <a:pt x="9475" y="0"/>
                    </a:moveTo>
                    <a:lnTo>
                      <a:pt x="6608" y="8868"/>
                    </a:lnTo>
                    <a:lnTo>
                      <a:pt x="4466" y="17855"/>
                    </a:lnTo>
                    <a:lnTo>
                      <a:pt x="2863" y="27850"/>
                    </a:lnTo>
                    <a:lnTo>
                      <a:pt x="1683" y="38831"/>
                    </a:lnTo>
                    <a:lnTo>
                      <a:pt x="834" y="50642"/>
                    </a:lnTo>
                    <a:lnTo>
                      <a:pt x="241" y="63105"/>
                    </a:lnTo>
                    <a:lnTo>
                      <a:pt x="0" y="76216"/>
                    </a:lnTo>
                    <a:lnTo>
                      <a:pt x="364" y="90145"/>
                    </a:lnTo>
                    <a:lnTo>
                      <a:pt x="1419" y="104921"/>
                    </a:lnTo>
                    <a:lnTo>
                      <a:pt x="2941" y="120434"/>
                    </a:lnTo>
                    <a:lnTo>
                      <a:pt x="4501" y="136533"/>
                    </a:lnTo>
                    <a:lnTo>
                      <a:pt x="5844" y="153068"/>
                    </a:lnTo>
                    <a:lnTo>
                      <a:pt x="6897" y="169918"/>
                    </a:lnTo>
                    <a:lnTo>
                      <a:pt x="7679" y="186989"/>
                    </a:lnTo>
                    <a:lnTo>
                      <a:pt x="8243" y="204200"/>
                    </a:lnTo>
                    <a:lnTo>
                      <a:pt x="8839" y="221129"/>
                    </a:lnTo>
                    <a:lnTo>
                      <a:pt x="10055" y="238886"/>
                    </a:lnTo>
                    <a:lnTo>
                      <a:pt x="13118" y="261265"/>
                    </a:lnTo>
                    <a:lnTo>
                      <a:pt x="20003" y="2947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532902" y="2801370"/>
                <a:ext cx="347442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147400">
                    <a:moveTo>
                      <a:pt x="347441" y="0"/>
                    </a:moveTo>
                    <a:lnTo>
                      <a:pt x="338572" y="3000"/>
                    </a:lnTo>
                    <a:lnTo>
                      <a:pt x="329586" y="6423"/>
                    </a:lnTo>
                    <a:lnTo>
                      <a:pt x="319590" y="10619"/>
                    </a:lnTo>
                    <a:lnTo>
                      <a:pt x="308610" y="15519"/>
                    </a:lnTo>
                    <a:lnTo>
                      <a:pt x="296798" y="21000"/>
                    </a:lnTo>
                    <a:lnTo>
                      <a:pt x="284339" y="26931"/>
                    </a:lnTo>
                    <a:lnTo>
                      <a:pt x="271402" y="33193"/>
                    </a:lnTo>
                    <a:lnTo>
                      <a:pt x="258121" y="39691"/>
                    </a:lnTo>
                    <a:lnTo>
                      <a:pt x="244604" y="46350"/>
                    </a:lnTo>
                    <a:lnTo>
                      <a:pt x="231089" y="52956"/>
                    </a:lnTo>
                    <a:lnTo>
                      <a:pt x="217935" y="59165"/>
                    </a:lnTo>
                    <a:lnTo>
                      <a:pt x="205300" y="64826"/>
                    </a:lnTo>
                    <a:lnTo>
                      <a:pt x="192848" y="70119"/>
                    </a:lnTo>
                    <a:lnTo>
                      <a:pt x="179881" y="75441"/>
                    </a:lnTo>
                    <a:lnTo>
                      <a:pt x="166045" y="81020"/>
                    </a:lnTo>
                    <a:lnTo>
                      <a:pt x="151479" y="86752"/>
                    </a:lnTo>
                    <a:lnTo>
                      <a:pt x="136622" y="92300"/>
                    </a:lnTo>
                    <a:lnTo>
                      <a:pt x="121774" y="97478"/>
                    </a:lnTo>
                    <a:lnTo>
                      <a:pt x="107057" y="102259"/>
                    </a:lnTo>
                    <a:lnTo>
                      <a:pt x="92498" y="106698"/>
                    </a:lnTo>
                    <a:lnTo>
                      <a:pt x="78086" y="110872"/>
                    </a:lnTo>
                    <a:lnTo>
                      <a:pt x="64121" y="115014"/>
                    </a:lnTo>
                    <a:lnTo>
                      <a:pt x="51190" y="119488"/>
                    </a:lnTo>
                    <a:lnTo>
                      <a:pt x="39536" y="124457"/>
                    </a:lnTo>
                    <a:lnTo>
                      <a:pt x="29374" y="129613"/>
                    </a:lnTo>
                    <a:lnTo>
                      <a:pt x="20058" y="134780"/>
                    </a:lnTo>
                    <a:lnTo>
                      <a:pt x="10771" y="140412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3553959" y="3117225"/>
                <a:ext cx="347442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105286">
                    <a:moveTo>
                      <a:pt x="347441" y="0"/>
                    </a:moveTo>
                    <a:lnTo>
                      <a:pt x="338640" y="2933"/>
                    </a:lnTo>
                    <a:lnTo>
                      <a:pt x="330293" y="5716"/>
                    </a:lnTo>
                    <a:lnTo>
                      <a:pt x="321589" y="8615"/>
                    </a:lnTo>
                    <a:lnTo>
                      <a:pt x="312296" y="11655"/>
                    </a:lnTo>
                    <a:lnTo>
                      <a:pt x="302153" y="14821"/>
                    </a:lnTo>
                    <a:lnTo>
                      <a:pt x="291108" y="18085"/>
                    </a:lnTo>
                    <a:lnTo>
                      <a:pt x="279268" y="21423"/>
                    </a:lnTo>
                    <a:lnTo>
                      <a:pt x="266798" y="24814"/>
                    </a:lnTo>
                    <a:lnTo>
                      <a:pt x="253860" y="28243"/>
                    </a:lnTo>
                    <a:lnTo>
                      <a:pt x="240750" y="31697"/>
                    </a:lnTo>
                    <a:lnTo>
                      <a:pt x="227876" y="35170"/>
                    </a:lnTo>
                    <a:lnTo>
                      <a:pt x="215437" y="38655"/>
                    </a:lnTo>
                    <a:lnTo>
                      <a:pt x="203288" y="42148"/>
                    </a:lnTo>
                    <a:lnTo>
                      <a:pt x="191057" y="45646"/>
                    </a:lnTo>
                    <a:lnTo>
                      <a:pt x="178533" y="49148"/>
                    </a:lnTo>
                    <a:lnTo>
                      <a:pt x="165832" y="52652"/>
                    </a:lnTo>
                    <a:lnTo>
                      <a:pt x="153298" y="56158"/>
                    </a:lnTo>
                    <a:lnTo>
                      <a:pt x="141119" y="59665"/>
                    </a:lnTo>
                    <a:lnTo>
                      <a:pt x="129160" y="63173"/>
                    </a:lnTo>
                    <a:lnTo>
                      <a:pt x="117064" y="66682"/>
                    </a:lnTo>
                    <a:lnTo>
                      <a:pt x="104629" y="70191"/>
                    </a:lnTo>
                    <a:lnTo>
                      <a:pt x="91820" y="73700"/>
                    </a:lnTo>
                    <a:lnTo>
                      <a:pt x="78682" y="77210"/>
                    </a:lnTo>
                    <a:lnTo>
                      <a:pt x="65297" y="80719"/>
                    </a:lnTo>
                    <a:lnTo>
                      <a:pt x="52148" y="84269"/>
                    </a:lnTo>
                    <a:lnTo>
                      <a:pt x="38703" y="88395"/>
                    </a:lnTo>
                    <a:lnTo>
                      <a:pt x="22666" y="94578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201488" y="2987575"/>
                <a:ext cx="236866" cy="150707"/>
              </a:xfrm>
              <a:custGeom>
                <a:avLst/>
                <a:gdLst/>
                <a:ahLst/>
                <a:cxnLst/>
                <a:rect l="0" t="0" r="0" b="0"/>
                <a:pathLst>
                  <a:path w="236866" h="150707">
                    <a:moveTo>
                      <a:pt x="152638" y="98064"/>
                    </a:moveTo>
                    <a:lnTo>
                      <a:pt x="149704" y="89263"/>
                    </a:lnTo>
                    <a:lnTo>
                      <a:pt x="146922" y="80916"/>
                    </a:lnTo>
                    <a:lnTo>
                      <a:pt x="144018" y="72222"/>
                    </a:lnTo>
                    <a:lnTo>
                      <a:pt x="140805" y="63274"/>
                    </a:lnTo>
                    <a:lnTo>
                      <a:pt x="136991" y="54427"/>
                    </a:lnTo>
                    <a:lnTo>
                      <a:pt x="132474" y="45888"/>
                    </a:lnTo>
                    <a:lnTo>
                      <a:pt x="127310" y="37700"/>
                    </a:lnTo>
                    <a:lnTo>
                      <a:pt x="121622" y="29823"/>
                    </a:lnTo>
                    <a:lnTo>
                      <a:pt x="115529" y="22201"/>
                    </a:lnTo>
                    <a:lnTo>
                      <a:pt x="108810" y="15101"/>
                    </a:lnTo>
                    <a:lnTo>
                      <a:pt x="100936" y="9084"/>
                    </a:lnTo>
                    <a:lnTo>
                      <a:pt x="91720" y="4380"/>
                    </a:lnTo>
                    <a:lnTo>
                      <a:pt x="81599" y="1222"/>
                    </a:lnTo>
                    <a:lnTo>
                      <a:pt x="71420" y="0"/>
                    </a:lnTo>
                    <a:lnTo>
                      <a:pt x="61687" y="738"/>
                    </a:lnTo>
                    <a:lnTo>
                      <a:pt x="52544" y="3165"/>
                    </a:lnTo>
                    <a:lnTo>
                      <a:pt x="43951" y="6921"/>
                    </a:lnTo>
                    <a:lnTo>
                      <a:pt x="35808" y="11673"/>
                    </a:lnTo>
                    <a:lnTo>
                      <a:pt x="28170" y="17470"/>
                    </a:lnTo>
                    <a:lnTo>
                      <a:pt x="21252" y="24716"/>
                    </a:lnTo>
                    <a:lnTo>
                      <a:pt x="15117" y="33517"/>
                    </a:lnTo>
                    <a:lnTo>
                      <a:pt x="9842" y="43698"/>
                    </a:lnTo>
                    <a:lnTo>
                      <a:pt x="5596" y="54981"/>
                    </a:lnTo>
                    <a:lnTo>
                      <a:pt x="2380" y="67086"/>
                    </a:lnTo>
                    <a:lnTo>
                      <a:pt x="373" y="79621"/>
                    </a:lnTo>
                    <a:lnTo>
                      <a:pt x="0" y="92102"/>
                    </a:lnTo>
                    <a:lnTo>
                      <a:pt x="1347" y="104260"/>
                    </a:lnTo>
                    <a:lnTo>
                      <a:pt x="4370" y="115711"/>
                    </a:lnTo>
                    <a:lnTo>
                      <a:pt x="9066" y="125875"/>
                    </a:lnTo>
                    <a:lnTo>
                      <a:pt x="15261" y="134553"/>
                    </a:lnTo>
                    <a:lnTo>
                      <a:pt x="22673" y="141550"/>
                    </a:lnTo>
                    <a:lnTo>
                      <a:pt x="31011" y="146509"/>
                    </a:lnTo>
                    <a:lnTo>
                      <a:pt x="40018" y="149434"/>
                    </a:lnTo>
                    <a:lnTo>
                      <a:pt x="49335" y="150450"/>
                    </a:lnTo>
                    <a:lnTo>
                      <a:pt x="58508" y="149629"/>
                    </a:lnTo>
                    <a:lnTo>
                      <a:pt x="67306" y="147187"/>
                    </a:lnTo>
                    <a:lnTo>
                      <a:pt x="75687" y="143279"/>
                    </a:lnTo>
                    <a:lnTo>
                      <a:pt x="83703" y="137916"/>
                    </a:lnTo>
                    <a:lnTo>
                      <a:pt x="91430" y="131241"/>
                    </a:lnTo>
                    <a:lnTo>
                      <a:pt x="98943" y="123660"/>
                    </a:lnTo>
                    <a:lnTo>
                      <a:pt x="106302" y="115733"/>
                    </a:lnTo>
                    <a:lnTo>
                      <a:pt x="113549" y="107803"/>
                    </a:lnTo>
                    <a:lnTo>
                      <a:pt x="120553" y="99683"/>
                    </a:lnTo>
                    <a:lnTo>
                      <a:pt x="127029" y="90786"/>
                    </a:lnTo>
                    <a:lnTo>
                      <a:pt x="132875" y="80904"/>
                    </a:lnTo>
                    <a:lnTo>
                      <a:pt x="138422" y="72562"/>
                    </a:lnTo>
                    <a:lnTo>
                      <a:pt x="143590" y="69382"/>
                    </a:lnTo>
                    <a:lnTo>
                      <a:pt x="147745" y="71048"/>
                    </a:lnTo>
                    <a:lnTo>
                      <a:pt x="151198" y="76036"/>
                    </a:lnTo>
                    <a:lnTo>
                      <a:pt x="154530" y="82941"/>
                    </a:lnTo>
                    <a:lnTo>
                      <a:pt x="158288" y="90650"/>
                    </a:lnTo>
                    <a:lnTo>
                      <a:pt x="162697" y="98545"/>
                    </a:lnTo>
                    <a:lnTo>
                      <a:pt x="167754" y="106362"/>
                    </a:lnTo>
                    <a:lnTo>
                      <a:pt x="173353" y="114019"/>
                    </a:lnTo>
                    <a:lnTo>
                      <a:pt x="179374" y="121508"/>
                    </a:lnTo>
                    <a:lnTo>
                      <a:pt x="185981" y="128552"/>
                    </a:lnTo>
                    <a:lnTo>
                      <a:pt x="194581" y="135283"/>
                    </a:lnTo>
                    <a:lnTo>
                      <a:pt x="209284" y="142293"/>
                    </a:lnTo>
                    <a:lnTo>
                      <a:pt x="236865" y="1507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448882" y="3009547"/>
                <a:ext cx="221099" cy="12873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28735">
                    <a:moveTo>
                      <a:pt x="0" y="33978"/>
                    </a:moveTo>
                    <a:lnTo>
                      <a:pt x="67" y="48580"/>
                    </a:lnTo>
                    <a:lnTo>
                      <a:pt x="707" y="61851"/>
                    </a:lnTo>
                    <a:lnTo>
                      <a:pt x="1980" y="74976"/>
                    </a:lnTo>
                    <a:lnTo>
                      <a:pt x="2966" y="85461"/>
                    </a:lnTo>
                    <a:lnTo>
                      <a:pt x="2837" y="89255"/>
                    </a:lnTo>
                    <a:lnTo>
                      <a:pt x="2279" y="86358"/>
                    </a:lnTo>
                    <a:lnTo>
                      <a:pt x="1700" y="78675"/>
                    </a:lnTo>
                    <a:lnTo>
                      <a:pt x="1220" y="68133"/>
                    </a:lnTo>
                    <a:lnTo>
                      <a:pt x="873" y="56029"/>
                    </a:lnTo>
                    <a:lnTo>
                      <a:pt x="1299" y="43742"/>
                    </a:lnTo>
                    <a:lnTo>
                      <a:pt x="3706" y="32896"/>
                    </a:lnTo>
                    <a:lnTo>
                      <a:pt x="8581" y="24224"/>
                    </a:lnTo>
                    <a:lnTo>
                      <a:pt x="15448" y="18037"/>
                    </a:lnTo>
                    <a:lnTo>
                      <a:pt x="23277" y="14604"/>
                    </a:lnTo>
                    <a:lnTo>
                      <a:pt x="31354" y="13776"/>
                    </a:lnTo>
                    <a:lnTo>
                      <a:pt x="39348" y="15282"/>
                    </a:lnTo>
                    <a:lnTo>
                      <a:pt x="47155" y="18933"/>
                    </a:lnTo>
                    <a:lnTo>
                      <a:pt x="54757" y="24420"/>
                    </a:lnTo>
                    <a:lnTo>
                      <a:pt x="61860" y="31522"/>
                    </a:lnTo>
                    <a:lnTo>
                      <a:pt x="67885" y="40182"/>
                    </a:lnTo>
                    <a:lnTo>
                      <a:pt x="72624" y="50124"/>
                    </a:lnTo>
                    <a:lnTo>
                      <a:pt x="76765" y="57433"/>
                    </a:lnTo>
                    <a:lnTo>
                      <a:pt x="81115" y="57701"/>
                    </a:lnTo>
                    <a:lnTo>
                      <a:pt x="85619" y="52705"/>
                    </a:lnTo>
                    <a:lnTo>
                      <a:pt x="90440" y="44751"/>
                    </a:lnTo>
                    <a:lnTo>
                      <a:pt x="95698" y="35694"/>
                    </a:lnTo>
                    <a:lnTo>
                      <a:pt x="101398" y="26557"/>
                    </a:lnTo>
                    <a:lnTo>
                      <a:pt x="107799" y="18072"/>
                    </a:lnTo>
                    <a:lnTo>
                      <a:pt x="115433" y="10945"/>
                    </a:lnTo>
                    <a:lnTo>
                      <a:pt x="124476" y="5406"/>
                    </a:lnTo>
                    <a:lnTo>
                      <a:pt x="134475" y="1645"/>
                    </a:lnTo>
                    <a:lnTo>
                      <a:pt x="144569" y="0"/>
                    </a:lnTo>
                    <a:lnTo>
                      <a:pt x="154243" y="444"/>
                    </a:lnTo>
                    <a:lnTo>
                      <a:pt x="163346" y="2670"/>
                    </a:lnTo>
                    <a:lnTo>
                      <a:pt x="171913" y="6288"/>
                    </a:lnTo>
                    <a:lnTo>
                      <a:pt x="180034" y="10951"/>
                    </a:lnTo>
                    <a:lnTo>
                      <a:pt x="187486" y="16859"/>
                    </a:lnTo>
                    <a:lnTo>
                      <a:pt x="193747" y="24712"/>
                    </a:lnTo>
                    <a:lnTo>
                      <a:pt x="198633" y="34728"/>
                    </a:lnTo>
                    <a:lnTo>
                      <a:pt x="202424" y="46370"/>
                    </a:lnTo>
                    <a:lnTo>
                      <a:pt x="205668" y="58641"/>
                    </a:lnTo>
                    <a:lnTo>
                      <a:pt x="208737" y="70883"/>
                    </a:lnTo>
                    <a:lnTo>
                      <a:pt x="211660" y="82576"/>
                    </a:lnTo>
                    <a:lnTo>
                      <a:pt x="214486" y="94418"/>
                    </a:lnTo>
                    <a:lnTo>
                      <a:pt x="217472" y="108558"/>
                    </a:lnTo>
                    <a:lnTo>
                      <a:pt x="221098" y="12873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4901607" y="3042540"/>
                <a:ext cx="143020" cy="316841"/>
              </a:xfrm>
              <a:custGeom>
                <a:avLst/>
                <a:gdLst/>
                <a:ahLst/>
                <a:cxnLst/>
                <a:rect l="0" t="0" r="0" b="0"/>
                <a:pathLst>
                  <a:path w="143020" h="316841">
                    <a:moveTo>
                      <a:pt x="115814" y="64156"/>
                    </a:moveTo>
                    <a:lnTo>
                      <a:pt x="115679" y="52555"/>
                    </a:lnTo>
                    <a:lnTo>
                      <a:pt x="114400" y="42706"/>
                    </a:lnTo>
                    <a:lnTo>
                      <a:pt x="111802" y="33706"/>
                    </a:lnTo>
                    <a:lnTo>
                      <a:pt x="107910" y="25437"/>
                    </a:lnTo>
                    <a:lnTo>
                      <a:pt x="102629" y="18058"/>
                    </a:lnTo>
                    <a:lnTo>
                      <a:pt x="96042" y="11597"/>
                    </a:lnTo>
                    <a:lnTo>
                      <a:pt x="88369" y="6264"/>
                    </a:lnTo>
                    <a:lnTo>
                      <a:pt x="79859" y="2506"/>
                    </a:lnTo>
                    <a:lnTo>
                      <a:pt x="70737" y="429"/>
                    </a:lnTo>
                    <a:lnTo>
                      <a:pt x="61343" y="0"/>
                    </a:lnTo>
                    <a:lnTo>
                      <a:pt x="52119" y="1224"/>
                    </a:lnTo>
                    <a:lnTo>
                      <a:pt x="43291" y="3941"/>
                    </a:lnTo>
                    <a:lnTo>
                      <a:pt x="35060" y="8034"/>
                    </a:lnTo>
                    <a:lnTo>
                      <a:pt x="27677" y="13522"/>
                    </a:lnTo>
                    <a:lnTo>
                      <a:pt x="21202" y="20285"/>
                    </a:lnTo>
                    <a:lnTo>
                      <a:pt x="15854" y="28095"/>
                    </a:lnTo>
                    <a:lnTo>
                      <a:pt x="12083" y="36708"/>
                    </a:lnTo>
                    <a:lnTo>
                      <a:pt x="10000" y="45898"/>
                    </a:lnTo>
                    <a:lnTo>
                      <a:pt x="9737" y="55169"/>
                    </a:lnTo>
                    <a:lnTo>
                      <a:pt x="11605" y="63781"/>
                    </a:lnTo>
                    <a:lnTo>
                      <a:pt x="15566" y="71370"/>
                    </a:lnTo>
                    <a:lnTo>
                      <a:pt x="21310" y="77446"/>
                    </a:lnTo>
                    <a:lnTo>
                      <a:pt x="28444" y="81247"/>
                    </a:lnTo>
                    <a:lnTo>
                      <a:pt x="36605" y="82576"/>
                    </a:lnTo>
                    <a:lnTo>
                      <a:pt x="45334" y="81706"/>
                    </a:lnTo>
                    <a:lnTo>
                      <a:pt x="54106" y="79079"/>
                    </a:lnTo>
                    <a:lnTo>
                      <a:pt x="62630" y="75156"/>
                    </a:lnTo>
                    <a:lnTo>
                      <a:pt x="70826" y="71122"/>
                    </a:lnTo>
                    <a:lnTo>
                      <a:pt x="78717" y="68793"/>
                    </a:lnTo>
                    <a:lnTo>
                      <a:pt x="86357" y="69028"/>
                    </a:lnTo>
                    <a:lnTo>
                      <a:pt x="93641" y="71974"/>
                    </a:lnTo>
                    <a:lnTo>
                      <a:pt x="100314" y="77533"/>
                    </a:lnTo>
                    <a:lnTo>
                      <a:pt x="106287" y="85347"/>
                    </a:lnTo>
                    <a:lnTo>
                      <a:pt x="111621" y="94946"/>
                    </a:lnTo>
                    <a:lnTo>
                      <a:pt x="116438" y="105881"/>
                    </a:lnTo>
                    <a:lnTo>
                      <a:pt x="120865" y="117783"/>
                    </a:lnTo>
                    <a:lnTo>
                      <a:pt x="125009" y="130532"/>
                    </a:lnTo>
                    <a:lnTo>
                      <a:pt x="128952" y="144225"/>
                    </a:lnTo>
                    <a:lnTo>
                      <a:pt x="132752" y="158847"/>
                    </a:lnTo>
                    <a:lnTo>
                      <a:pt x="136287" y="174259"/>
                    </a:lnTo>
                    <a:lnTo>
                      <a:pt x="139282" y="190291"/>
                    </a:lnTo>
                    <a:lnTo>
                      <a:pt x="141620" y="206773"/>
                    </a:lnTo>
                    <a:lnTo>
                      <a:pt x="143019" y="223249"/>
                    </a:lnTo>
                    <a:lnTo>
                      <a:pt x="142976" y="239003"/>
                    </a:lnTo>
                    <a:lnTo>
                      <a:pt x="141336" y="253695"/>
                    </a:lnTo>
                    <a:lnTo>
                      <a:pt x="137776" y="266846"/>
                    </a:lnTo>
                    <a:lnTo>
                      <a:pt x="131654" y="277703"/>
                    </a:lnTo>
                    <a:lnTo>
                      <a:pt x="122875" y="286081"/>
                    </a:lnTo>
                    <a:lnTo>
                      <a:pt x="112099" y="292420"/>
                    </a:lnTo>
                    <a:lnTo>
                      <a:pt x="100426" y="297471"/>
                    </a:lnTo>
                    <a:lnTo>
                      <a:pt x="88579" y="301800"/>
                    </a:lnTo>
                    <a:lnTo>
                      <a:pt x="76714" y="305578"/>
                    </a:lnTo>
                    <a:lnTo>
                      <a:pt x="64616" y="308679"/>
                    </a:lnTo>
                    <a:lnTo>
                      <a:pt x="52166" y="311067"/>
                    </a:lnTo>
                    <a:lnTo>
                      <a:pt x="39964" y="312830"/>
                    </a:lnTo>
                    <a:lnTo>
                      <a:pt x="28062" y="314279"/>
                    </a:lnTo>
                    <a:lnTo>
                      <a:pt x="15412" y="315543"/>
                    </a:lnTo>
                    <a:lnTo>
                      <a:pt x="0" y="316840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5075277" y="3032997"/>
                <a:ext cx="105200" cy="147205"/>
              </a:xfrm>
              <a:custGeom>
                <a:avLst/>
                <a:gdLst/>
                <a:ahLst/>
                <a:cxnLst/>
                <a:rect l="0" t="0" r="0" b="0"/>
                <a:pathLst>
                  <a:path w="105200" h="147205">
                    <a:moveTo>
                      <a:pt x="57957" y="0"/>
                    </a:moveTo>
                    <a:lnTo>
                      <a:pt x="49222" y="3067"/>
                    </a:lnTo>
                    <a:lnTo>
                      <a:pt x="41516" y="7130"/>
                    </a:lnTo>
                    <a:lnTo>
                      <a:pt x="34118" y="12623"/>
                    </a:lnTo>
                    <a:lnTo>
                      <a:pt x="27030" y="19382"/>
                    </a:lnTo>
                    <a:lnTo>
                      <a:pt x="20500" y="27180"/>
                    </a:lnTo>
                    <a:lnTo>
                      <a:pt x="14632" y="35782"/>
                    </a:lnTo>
                    <a:lnTo>
                      <a:pt x="9540" y="45140"/>
                    </a:lnTo>
                    <a:lnTo>
                      <a:pt x="5418" y="55394"/>
                    </a:lnTo>
                    <a:lnTo>
                      <a:pt x="2286" y="66542"/>
                    </a:lnTo>
                    <a:lnTo>
                      <a:pt x="335" y="78297"/>
                    </a:lnTo>
                    <a:lnTo>
                      <a:pt x="0" y="90187"/>
                    </a:lnTo>
                    <a:lnTo>
                      <a:pt x="1372" y="101916"/>
                    </a:lnTo>
                    <a:lnTo>
                      <a:pt x="4412" y="113062"/>
                    </a:lnTo>
                    <a:lnTo>
                      <a:pt x="9119" y="123015"/>
                    </a:lnTo>
                    <a:lnTo>
                      <a:pt x="15322" y="131548"/>
                    </a:lnTo>
                    <a:lnTo>
                      <a:pt x="22739" y="138446"/>
                    </a:lnTo>
                    <a:lnTo>
                      <a:pt x="31080" y="143338"/>
                    </a:lnTo>
                    <a:lnTo>
                      <a:pt x="40089" y="146218"/>
                    </a:lnTo>
                    <a:lnTo>
                      <a:pt x="49407" y="147204"/>
                    </a:lnTo>
                    <a:lnTo>
                      <a:pt x="58583" y="146362"/>
                    </a:lnTo>
                    <a:lnTo>
                      <a:pt x="67376" y="143906"/>
                    </a:lnTo>
                    <a:lnTo>
                      <a:pt x="75584" y="139989"/>
                    </a:lnTo>
                    <a:lnTo>
                      <a:pt x="82952" y="134620"/>
                    </a:lnTo>
                    <a:lnTo>
                      <a:pt x="89422" y="127933"/>
                    </a:lnTo>
                    <a:lnTo>
                      <a:pt x="94937" y="120003"/>
                    </a:lnTo>
                    <a:lnTo>
                      <a:pt x="99351" y="110778"/>
                    </a:lnTo>
                    <a:lnTo>
                      <a:pt x="102684" y="100353"/>
                    </a:lnTo>
                    <a:lnTo>
                      <a:pt x="104771" y="89100"/>
                    </a:lnTo>
                    <a:lnTo>
                      <a:pt x="105199" y="77554"/>
                    </a:lnTo>
                    <a:lnTo>
                      <a:pt x="103888" y="66063"/>
                    </a:lnTo>
                    <a:lnTo>
                      <a:pt x="100787" y="55209"/>
                    </a:lnTo>
                    <a:lnTo>
                      <a:pt x="95082" y="44831"/>
                    </a:lnTo>
                    <a:lnTo>
                      <a:pt x="82920" y="34023"/>
                    </a:lnTo>
                    <a:lnTo>
                      <a:pt x="57957" y="210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5249047" y="3096167"/>
                <a:ext cx="10530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84229">
                    <a:moveTo>
                      <a:pt x="0" y="0"/>
                    </a:moveTo>
                    <a:lnTo>
                      <a:pt x="67" y="11668"/>
                    </a:lnTo>
                    <a:lnTo>
                      <a:pt x="708" y="22157"/>
                    </a:lnTo>
                    <a:lnTo>
                      <a:pt x="1999" y="32450"/>
                    </a:lnTo>
                    <a:lnTo>
                      <a:pt x="3695" y="42470"/>
                    </a:lnTo>
                    <a:lnTo>
                      <a:pt x="5546" y="52837"/>
                    </a:lnTo>
                    <a:lnTo>
                      <a:pt x="7713" y="65583"/>
                    </a:lnTo>
                    <a:lnTo>
                      <a:pt x="10529" y="842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5238519" y="2990882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5322747" y="3053267"/>
                <a:ext cx="136872" cy="11660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16601">
                    <a:moveTo>
                      <a:pt x="0" y="42900"/>
                    </a:moveTo>
                    <a:lnTo>
                      <a:pt x="2934" y="51702"/>
                    </a:lnTo>
                    <a:lnTo>
                      <a:pt x="5716" y="60048"/>
                    </a:lnTo>
                    <a:lnTo>
                      <a:pt x="8616" y="68747"/>
                    </a:lnTo>
                    <a:lnTo>
                      <a:pt x="11656" y="77868"/>
                    </a:lnTo>
                    <a:lnTo>
                      <a:pt x="14821" y="87363"/>
                    </a:lnTo>
                    <a:lnTo>
                      <a:pt x="18046" y="97084"/>
                    </a:lnTo>
                    <a:lnTo>
                      <a:pt x="19974" y="104441"/>
                    </a:lnTo>
                    <a:lnTo>
                      <a:pt x="19437" y="106083"/>
                    </a:lnTo>
                    <a:lnTo>
                      <a:pt x="17804" y="102677"/>
                    </a:lnTo>
                    <a:lnTo>
                      <a:pt x="16049" y="95709"/>
                    </a:lnTo>
                    <a:lnTo>
                      <a:pt x="14713" y="86519"/>
                    </a:lnTo>
                    <a:lnTo>
                      <a:pt x="14188" y="76222"/>
                    </a:lnTo>
                    <a:lnTo>
                      <a:pt x="14577" y="65487"/>
                    </a:lnTo>
                    <a:lnTo>
                      <a:pt x="15786" y="54633"/>
                    </a:lnTo>
                    <a:lnTo>
                      <a:pt x="17651" y="43795"/>
                    </a:lnTo>
                    <a:lnTo>
                      <a:pt x="20023" y="33028"/>
                    </a:lnTo>
                    <a:lnTo>
                      <a:pt x="23256" y="22826"/>
                    </a:lnTo>
                    <a:lnTo>
                      <a:pt x="28169" y="14103"/>
                    </a:lnTo>
                    <a:lnTo>
                      <a:pt x="35060" y="7245"/>
                    </a:lnTo>
                    <a:lnTo>
                      <a:pt x="43452" y="2471"/>
                    </a:lnTo>
                    <a:lnTo>
                      <a:pt x="52387" y="82"/>
                    </a:lnTo>
                    <a:lnTo>
                      <a:pt x="61246" y="0"/>
                    </a:lnTo>
                    <a:lnTo>
                      <a:pt x="69783" y="2029"/>
                    </a:lnTo>
                    <a:lnTo>
                      <a:pt x="77963" y="6041"/>
                    </a:lnTo>
                    <a:lnTo>
                      <a:pt x="85824" y="11770"/>
                    </a:lnTo>
                    <a:lnTo>
                      <a:pt x="93272" y="18867"/>
                    </a:lnTo>
                    <a:lnTo>
                      <a:pt x="100061" y="26992"/>
                    </a:lnTo>
                    <a:lnTo>
                      <a:pt x="106114" y="35860"/>
                    </a:lnTo>
                    <a:lnTo>
                      <a:pt x="111505" y="45253"/>
                    </a:lnTo>
                    <a:lnTo>
                      <a:pt x="116360" y="55011"/>
                    </a:lnTo>
                    <a:lnTo>
                      <a:pt x="120807" y="65010"/>
                    </a:lnTo>
                    <a:lnTo>
                      <a:pt x="124809" y="74907"/>
                    </a:lnTo>
                    <a:lnTo>
                      <a:pt x="128551" y="85209"/>
                    </a:lnTo>
                    <a:lnTo>
                      <a:pt x="132365" y="97938"/>
                    </a:lnTo>
                    <a:lnTo>
                      <a:pt x="136871" y="1166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5428033" y="3076933"/>
                <a:ext cx="190689" cy="366676"/>
              </a:xfrm>
              <a:custGeom>
                <a:avLst/>
                <a:gdLst/>
                <a:ahLst/>
                <a:cxnLst/>
                <a:rect l="0" t="0" r="0" b="0"/>
                <a:pathLst>
                  <a:path w="190689" h="366676">
                    <a:moveTo>
                      <a:pt x="126341" y="103462"/>
                    </a:moveTo>
                    <a:lnTo>
                      <a:pt x="132209" y="97595"/>
                    </a:lnTo>
                    <a:lnTo>
                      <a:pt x="137773" y="92031"/>
                    </a:lnTo>
                    <a:lnTo>
                      <a:pt x="143563" y="86222"/>
                    </a:lnTo>
                    <a:lnTo>
                      <a:pt x="149298" y="79796"/>
                    </a:lnTo>
                    <a:lnTo>
                      <a:pt x="154332" y="72169"/>
                    </a:lnTo>
                    <a:lnTo>
                      <a:pt x="158344" y="63144"/>
                    </a:lnTo>
                    <a:lnTo>
                      <a:pt x="161024" y="53162"/>
                    </a:lnTo>
                    <a:lnTo>
                      <a:pt x="161917" y="43083"/>
                    </a:lnTo>
                    <a:lnTo>
                      <a:pt x="160952" y="33425"/>
                    </a:lnTo>
                    <a:lnTo>
                      <a:pt x="158200" y="24503"/>
                    </a:lnTo>
                    <a:lnTo>
                      <a:pt x="153695" y="16590"/>
                    </a:lnTo>
                    <a:lnTo>
                      <a:pt x="147631" y="9732"/>
                    </a:lnTo>
                    <a:lnTo>
                      <a:pt x="140308" y="4280"/>
                    </a:lnTo>
                    <a:lnTo>
                      <a:pt x="132031" y="966"/>
                    </a:lnTo>
                    <a:lnTo>
                      <a:pt x="123064" y="0"/>
                    </a:lnTo>
                    <a:lnTo>
                      <a:pt x="113776" y="1299"/>
                    </a:lnTo>
                    <a:lnTo>
                      <a:pt x="104620" y="4754"/>
                    </a:lnTo>
                    <a:lnTo>
                      <a:pt x="95849" y="10081"/>
                    </a:lnTo>
                    <a:lnTo>
                      <a:pt x="87995" y="17063"/>
                    </a:lnTo>
                    <a:lnTo>
                      <a:pt x="81929" y="25635"/>
                    </a:lnTo>
                    <a:lnTo>
                      <a:pt x="77970" y="35609"/>
                    </a:lnTo>
                    <a:lnTo>
                      <a:pt x="76108" y="46388"/>
                    </a:lnTo>
                    <a:lnTo>
                      <a:pt x="76288" y="57082"/>
                    </a:lnTo>
                    <a:lnTo>
                      <a:pt x="78269" y="67187"/>
                    </a:lnTo>
                    <a:lnTo>
                      <a:pt x="82019" y="76258"/>
                    </a:lnTo>
                    <a:lnTo>
                      <a:pt x="87801" y="83747"/>
                    </a:lnTo>
                    <a:lnTo>
                      <a:pt x="95567" y="89511"/>
                    </a:lnTo>
                    <a:lnTo>
                      <a:pt x="104694" y="93415"/>
                    </a:lnTo>
                    <a:lnTo>
                      <a:pt x="114196" y="95153"/>
                    </a:lnTo>
                    <a:lnTo>
                      <a:pt x="123466" y="94764"/>
                    </a:lnTo>
                    <a:lnTo>
                      <a:pt x="132128" y="92404"/>
                    </a:lnTo>
                    <a:lnTo>
                      <a:pt x="139866" y="88163"/>
                    </a:lnTo>
                    <a:lnTo>
                      <a:pt x="146631" y="82353"/>
                    </a:lnTo>
                    <a:lnTo>
                      <a:pt x="152866" y="77973"/>
                    </a:lnTo>
                    <a:lnTo>
                      <a:pt x="158557" y="78620"/>
                    </a:lnTo>
                    <a:lnTo>
                      <a:pt x="163051" y="83527"/>
                    </a:lnTo>
                    <a:lnTo>
                      <a:pt x="166704" y="91404"/>
                    </a:lnTo>
                    <a:lnTo>
                      <a:pt x="169984" y="101303"/>
                    </a:lnTo>
                    <a:lnTo>
                      <a:pt x="173165" y="112566"/>
                    </a:lnTo>
                    <a:lnTo>
                      <a:pt x="176364" y="124742"/>
                    </a:lnTo>
                    <a:lnTo>
                      <a:pt x="179622" y="137365"/>
                    </a:lnTo>
                    <a:lnTo>
                      <a:pt x="182940" y="149925"/>
                    </a:lnTo>
                    <a:lnTo>
                      <a:pt x="186298" y="162151"/>
                    </a:lnTo>
                    <a:lnTo>
                      <a:pt x="189191" y="173821"/>
                    </a:lnTo>
                    <a:lnTo>
                      <a:pt x="190688" y="184667"/>
                    </a:lnTo>
                    <a:lnTo>
                      <a:pt x="190387" y="194627"/>
                    </a:lnTo>
                    <a:lnTo>
                      <a:pt x="188215" y="203638"/>
                    </a:lnTo>
                    <a:lnTo>
                      <a:pt x="184165" y="211554"/>
                    </a:lnTo>
                    <a:lnTo>
                      <a:pt x="178439" y="218400"/>
                    </a:lnTo>
                    <a:lnTo>
                      <a:pt x="171359" y="224338"/>
                    </a:lnTo>
                    <a:lnTo>
                      <a:pt x="163252" y="229569"/>
                    </a:lnTo>
                    <a:lnTo>
                      <a:pt x="154398" y="234278"/>
                    </a:lnTo>
                    <a:lnTo>
                      <a:pt x="145017" y="238611"/>
                    </a:lnTo>
                    <a:lnTo>
                      <a:pt x="135268" y="242683"/>
                    </a:lnTo>
                    <a:lnTo>
                      <a:pt x="125266" y="246578"/>
                    </a:lnTo>
                    <a:lnTo>
                      <a:pt x="115092" y="250517"/>
                    </a:lnTo>
                    <a:lnTo>
                      <a:pt x="104803" y="254847"/>
                    </a:lnTo>
                    <a:lnTo>
                      <a:pt x="94434" y="259730"/>
                    </a:lnTo>
                    <a:lnTo>
                      <a:pt x="84013" y="265315"/>
                    </a:lnTo>
                    <a:lnTo>
                      <a:pt x="73555" y="271822"/>
                    </a:lnTo>
                    <a:lnTo>
                      <a:pt x="63084" y="279279"/>
                    </a:lnTo>
                    <a:lnTo>
                      <a:pt x="52933" y="287729"/>
                    </a:lnTo>
                    <a:lnTo>
                      <a:pt x="43722" y="297303"/>
                    </a:lnTo>
                    <a:lnTo>
                      <a:pt x="35714" y="307953"/>
                    </a:lnTo>
                    <a:lnTo>
                      <a:pt x="28798" y="319091"/>
                    </a:lnTo>
                    <a:lnTo>
                      <a:pt x="21883" y="330883"/>
                    </a:lnTo>
                    <a:lnTo>
                      <a:pt x="13246" y="345482"/>
                    </a:lnTo>
                    <a:lnTo>
                      <a:pt x="0" y="36667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5912343" y="2896126"/>
                <a:ext cx="21058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15856">
                    <a:moveTo>
                      <a:pt x="0" y="0"/>
                    </a:moveTo>
                    <a:lnTo>
                      <a:pt x="1" y="8678"/>
                    </a:lnTo>
                    <a:lnTo>
                      <a:pt x="1" y="21199"/>
                    </a:lnTo>
                    <a:lnTo>
                      <a:pt x="1" y="36025"/>
                    </a:lnTo>
                    <a:lnTo>
                      <a:pt x="6" y="52528"/>
                    </a:lnTo>
                    <a:lnTo>
                      <a:pt x="178" y="69820"/>
                    </a:lnTo>
                    <a:lnTo>
                      <a:pt x="826" y="86653"/>
                    </a:lnTo>
                    <a:lnTo>
                      <a:pt x="2075" y="102387"/>
                    </a:lnTo>
                    <a:lnTo>
                      <a:pt x="3728" y="117406"/>
                    </a:lnTo>
                    <a:lnTo>
                      <a:pt x="5376" y="132784"/>
                    </a:lnTo>
                    <a:lnTo>
                      <a:pt x="6783" y="149122"/>
                    </a:lnTo>
                    <a:lnTo>
                      <a:pt x="8049" y="166047"/>
                    </a:lnTo>
                    <a:lnTo>
                      <a:pt x="9505" y="182511"/>
                    </a:lnTo>
                    <a:lnTo>
                      <a:pt x="11331" y="197928"/>
                    </a:lnTo>
                    <a:lnTo>
                      <a:pt x="13389" y="212366"/>
                    </a:lnTo>
                    <a:lnTo>
                      <a:pt x="15317" y="226275"/>
                    </a:lnTo>
                    <a:lnTo>
                      <a:pt x="16910" y="239990"/>
                    </a:lnTo>
                    <a:lnTo>
                      <a:pt x="18136" y="253458"/>
                    </a:lnTo>
                    <a:lnTo>
                      <a:pt x="19165" y="267843"/>
                    </a:lnTo>
                    <a:lnTo>
                      <a:pt x="20088" y="286653"/>
                    </a:lnTo>
                    <a:lnTo>
                      <a:pt x="21057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5796529" y="3011939"/>
                <a:ext cx="200043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42115">
                    <a:moveTo>
                      <a:pt x="200042" y="0"/>
                    </a:moveTo>
                    <a:lnTo>
                      <a:pt x="188306" y="68"/>
                    </a:lnTo>
                    <a:lnTo>
                      <a:pt x="177178" y="708"/>
                    </a:lnTo>
                    <a:lnTo>
                      <a:pt x="165580" y="2004"/>
                    </a:lnTo>
                    <a:lnTo>
                      <a:pt x="153419" y="3864"/>
                    </a:lnTo>
                    <a:lnTo>
                      <a:pt x="140758" y="6181"/>
                    </a:lnTo>
                    <a:lnTo>
                      <a:pt x="127707" y="8847"/>
                    </a:lnTo>
                    <a:lnTo>
                      <a:pt x="114528" y="11771"/>
                    </a:lnTo>
                    <a:lnTo>
                      <a:pt x="101611" y="14878"/>
                    </a:lnTo>
                    <a:lnTo>
                      <a:pt x="89149" y="18113"/>
                    </a:lnTo>
                    <a:lnTo>
                      <a:pt x="77156" y="21437"/>
                    </a:lnTo>
                    <a:lnTo>
                      <a:pt x="65563" y="24821"/>
                    </a:lnTo>
                    <a:lnTo>
                      <a:pt x="54289" y="28242"/>
                    </a:lnTo>
                    <a:lnTo>
                      <a:pt x="43515" y="31535"/>
                    </a:lnTo>
                    <a:lnTo>
                      <a:pt x="32521" y="34715"/>
                    </a:lnTo>
                    <a:lnTo>
                      <a:pt x="19220" y="3806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5969012" y="3075110"/>
                <a:ext cx="107212" cy="147992"/>
              </a:xfrm>
              <a:custGeom>
                <a:avLst/>
                <a:gdLst/>
                <a:ahLst/>
                <a:cxnLst/>
                <a:rect l="0" t="0" r="0" b="0"/>
                <a:pathLst>
                  <a:path w="107212" h="147992">
                    <a:moveTo>
                      <a:pt x="69673" y="0"/>
                    </a:moveTo>
                    <a:lnTo>
                      <a:pt x="58005" y="3068"/>
                    </a:lnTo>
                    <a:lnTo>
                      <a:pt x="47516" y="7131"/>
                    </a:lnTo>
                    <a:lnTo>
                      <a:pt x="37228" y="12628"/>
                    </a:lnTo>
                    <a:lnTo>
                      <a:pt x="27445" y="19561"/>
                    </a:lnTo>
                    <a:lnTo>
                      <a:pt x="19046" y="28007"/>
                    </a:lnTo>
                    <a:lnTo>
                      <a:pt x="12417" y="37857"/>
                    </a:lnTo>
                    <a:lnTo>
                      <a:pt x="7465" y="48868"/>
                    </a:lnTo>
                    <a:lnTo>
                      <a:pt x="3897" y="60770"/>
                    </a:lnTo>
                    <a:lnTo>
                      <a:pt x="1394" y="73317"/>
                    </a:lnTo>
                    <a:lnTo>
                      <a:pt x="0" y="85992"/>
                    </a:lnTo>
                    <a:lnTo>
                      <a:pt x="104" y="98041"/>
                    </a:lnTo>
                    <a:lnTo>
                      <a:pt x="1804" y="109100"/>
                    </a:lnTo>
                    <a:lnTo>
                      <a:pt x="5079" y="118998"/>
                    </a:lnTo>
                    <a:lnTo>
                      <a:pt x="9951" y="127582"/>
                    </a:lnTo>
                    <a:lnTo>
                      <a:pt x="16268" y="134903"/>
                    </a:lnTo>
                    <a:lnTo>
                      <a:pt x="23764" y="140838"/>
                    </a:lnTo>
                    <a:lnTo>
                      <a:pt x="32158" y="145010"/>
                    </a:lnTo>
                    <a:lnTo>
                      <a:pt x="41203" y="147371"/>
                    </a:lnTo>
                    <a:lnTo>
                      <a:pt x="50546" y="147991"/>
                    </a:lnTo>
                    <a:lnTo>
                      <a:pt x="59737" y="146897"/>
                    </a:lnTo>
                    <a:lnTo>
                      <a:pt x="68541" y="144268"/>
                    </a:lnTo>
                    <a:lnTo>
                      <a:pt x="76757" y="140233"/>
                    </a:lnTo>
                    <a:lnTo>
                      <a:pt x="84130" y="134784"/>
                    </a:lnTo>
                    <a:lnTo>
                      <a:pt x="90603" y="128043"/>
                    </a:lnTo>
                    <a:lnTo>
                      <a:pt x="96120" y="120077"/>
                    </a:lnTo>
                    <a:lnTo>
                      <a:pt x="100536" y="110827"/>
                    </a:lnTo>
                    <a:lnTo>
                      <a:pt x="103875" y="100387"/>
                    </a:lnTo>
                    <a:lnTo>
                      <a:pt x="106135" y="89123"/>
                    </a:lnTo>
                    <a:lnTo>
                      <a:pt x="107211" y="77569"/>
                    </a:lnTo>
                    <a:lnTo>
                      <a:pt x="107153" y="66065"/>
                    </a:lnTo>
                    <a:lnTo>
                      <a:pt x="105980" y="54900"/>
                    </a:lnTo>
                    <a:lnTo>
                      <a:pt x="103598" y="44403"/>
                    </a:lnTo>
                    <a:lnTo>
                      <a:pt x="100070" y="34687"/>
                    </a:lnTo>
                    <a:lnTo>
                      <a:pt x="95506" y="25982"/>
                    </a:lnTo>
                    <a:lnTo>
                      <a:pt x="89324" y="17877"/>
                    </a:lnTo>
                    <a:lnTo>
                      <a:pt x="78744" y="9660"/>
                    </a:lnTo>
                    <a:lnTo>
                      <a:pt x="5914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6376000" y="2927711"/>
                <a:ext cx="10127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0127" h="326385">
                    <a:moveTo>
                      <a:pt x="10126" y="0"/>
                    </a:moveTo>
                    <a:lnTo>
                      <a:pt x="7259" y="8936"/>
                    </a:lnTo>
                    <a:lnTo>
                      <a:pt x="5117" y="18563"/>
                    </a:lnTo>
                    <a:lnTo>
                      <a:pt x="3514" y="29860"/>
                    </a:lnTo>
                    <a:lnTo>
                      <a:pt x="2333" y="42873"/>
                    </a:lnTo>
                    <a:lnTo>
                      <a:pt x="1485" y="57649"/>
                    </a:lnTo>
                    <a:lnTo>
                      <a:pt x="887" y="74027"/>
                    </a:lnTo>
                    <a:lnTo>
                      <a:pt x="473" y="91714"/>
                    </a:lnTo>
                    <a:lnTo>
                      <a:pt x="189" y="110399"/>
                    </a:lnTo>
                    <a:lnTo>
                      <a:pt x="0" y="129807"/>
                    </a:lnTo>
                    <a:lnTo>
                      <a:pt x="42" y="149565"/>
                    </a:lnTo>
                    <a:lnTo>
                      <a:pt x="603" y="169207"/>
                    </a:lnTo>
                    <a:lnTo>
                      <a:pt x="1791" y="188488"/>
                    </a:lnTo>
                    <a:lnTo>
                      <a:pt x="3404" y="207198"/>
                    </a:lnTo>
                    <a:lnTo>
                      <a:pt x="5026" y="225075"/>
                    </a:lnTo>
                    <a:lnTo>
                      <a:pt x="6411" y="242056"/>
                    </a:lnTo>
                    <a:lnTo>
                      <a:pt x="7494" y="258030"/>
                    </a:lnTo>
                    <a:lnTo>
                      <a:pt x="8413" y="274518"/>
                    </a:lnTo>
                    <a:lnTo>
                      <a:pt x="9244" y="295208"/>
                    </a:lnTo>
                    <a:lnTo>
                      <a:pt x="10126" y="326384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6259783" y="3075110"/>
                <a:ext cx="221099" cy="42116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6">
                    <a:moveTo>
                      <a:pt x="221098" y="0"/>
                    </a:moveTo>
                    <a:lnTo>
                      <a:pt x="209363" y="67"/>
                    </a:lnTo>
                    <a:lnTo>
                      <a:pt x="198234" y="707"/>
                    </a:lnTo>
                    <a:lnTo>
                      <a:pt x="186636" y="2004"/>
                    </a:lnTo>
                    <a:lnTo>
                      <a:pt x="174475" y="3864"/>
                    </a:lnTo>
                    <a:lnTo>
                      <a:pt x="161815" y="6180"/>
                    </a:lnTo>
                    <a:lnTo>
                      <a:pt x="148759" y="8847"/>
                    </a:lnTo>
                    <a:lnTo>
                      <a:pt x="135407" y="11770"/>
                    </a:lnTo>
                    <a:lnTo>
                      <a:pt x="121842" y="14878"/>
                    </a:lnTo>
                    <a:lnTo>
                      <a:pt x="108127" y="18113"/>
                    </a:lnTo>
                    <a:lnTo>
                      <a:pt x="94308" y="21437"/>
                    </a:lnTo>
                    <a:lnTo>
                      <a:pt x="80418" y="24821"/>
                    </a:lnTo>
                    <a:lnTo>
                      <a:pt x="66493" y="28242"/>
                    </a:lnTo>
                    <a:lnTo>
                      <a:pt x="52963" y="31535"/>
                    </a:lnTo>
                    <a:lnTo>
                      <a:pt x="39214" y="34715"/>
                    </a:lnTo>
                    <a:lnTo>
                      <a:pt x="22921" y="38064"/>
                    </a:lnTo>
                    <a:lnTo>
                      <a:pt x="0" y="42115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450349" y="2906654"/>
                <a:ext cx="262161" cy="338767"/>
              </a:xfrm>
              <a:custGeom>
                <a:avLst/>
                <a:gdLst/>
                <a:ahLst/>
                <a:cxnLst/>
                <a:rect l="0" t="0" r="0" b="0"/>
                <a:pathLst>
                  <a:path w="262161" h="338767">
                    <a:moveTo>
                      <a:pt x="9476" y="0"/>
                    </a:moveTo>
                    <a:lnTo>
                      <a:pt x="6609" y="8869"/>
                    </a:lnTo>
                    <a:lnTo>
                      <a:pt x="4467" y="17856"/>
                    </a:lnTo>
                    <a:lnTo>
                      <a:pt x="2864" y="27856"/>
                    </a:lnTo>
                    <a:lnTo>
                      <a:pt x="1684" y="39009"/>
                    </a:lnTo>
                    <a:lnTo>
                      <a:pt x="836" y="51469"/>
                    </a:lnTo>
                    <a:lnTo>
                      <a:pt x="243" y="65181"/>
                    </a:lnTo>
                    <a:lnTo>
                      <a:pt x="0" y="79944"/>
                    </a:lnTo>
                    <a:lnTo>
                      <a:pt x="365" y="95521"/>
                    </a:lnTo>
                    <a:lnTo>
                      <a:pt x="1419" y="111699"/>
                    </a:lnTo>
                    <a:lnTo>
                      <a:pt x="2942" y="128306"/>
                    </a:lnTo>
                    <a:lnTo>
                      <a:pt x="4502" y="145212"/>
                    </a:lnTo>
                    <a:lnTo>
                      <a:pt x="5850" y="162321"/>
                    </a:lnTo>
                    <a:lnTo>
                      <a:pt x="7076" y="179403"/>
                    </a:lnTo>
                    <a:lnTo>
                      <a:pt x="8505" y="196105"/>
                    </a:lnTo>
                    <a:lnTo>
                      <a:pt x="10314" y="212267"/>
                    </a:lnTo>
                    <a:lnTo>
                      <a:pt x="12360" y="227901"/>
                    </a:lnTo>
                    <a:lnTo>
                      <a:pt x="14281" y="243093"/>
                    </a:lnTo>
                    <a:lnTo>
                      <a:pt x="15843" y="257848"/>
                    </a:lnTo>
                    <a:lnTo>
                      <a:pt x="16140" y="268845"/>
                    </a:lnTo>
                    <a:lnTo>
                      <a:pt x="14824" y="271995"/>
                    </a:lnTo>
                    <a:lnTo>
                      <a:pt x="13324" y="268856"/>
                    </a:lnTo>
                    <a:lnTo>
                      <a:pt x="12480" y="261814"/>
                    </a:lnTo>
                    <a:lnTo>
                      <a:pt x="12927" y="252722"/>
                    </a:lnTo>
                    <a:lnTo>
                      <a:pt x="14852" y="242681"/>
                    </a:lnTo>
                    <a:lnTo>
                      <a:pt x="18278" y="232570"/>
                    </a:lnTo>
                    <a:lnTo>
                      <a:pt x="23251" y="223263"/>
                    </a:lnTo>
                    <a:lnTo>
                      <a:pt x="29630" y="215144"/>
                    </a:lnTo>
                    <a:lnTo>
                      <a:pt x="36999" y="208680"/>
                    </a:lnTo>
                    <a:lnTo>
                      <a:pt x="44775" y="204605"/>
                    </a:lnTo>
                    <a:lnTo>
                      <a:pt x="52592" y="203093"/>
                    </a:lnTo>
                    <a:lnTo>
                      <a:pt x="60294" y="204178"/>
                    </a:lnTo>
                    <a:lnTo>
                      <a:pt x="67846" y="208012"/>
                    </a:lnTo>
                    <a:lnTo>
                      <a:pt x="75255" y="214404"/>
                    </a:lnTo>
                    <a:lnTo>
                      <a:pt x="82381" y="222912"/>
                    </a:lnTo>
                    <a:lnTo>
                      <a:pt x="88949" y="233048"/>
                    </a:lnTo>
                    <a:lnTo>
                      <a:pt x="94846" y="244377"/>
                    </a:lnTo>
                    <a:lnTo>
                      <a:pt x="99958" y="256556"/>
                    </a:lnTo>
                    <a:lnTo>
                      <a:pt x="104095" y="269329"/>
                    </a:lnTo>
                    <a:lnTo>
                      <a:pt x="107274" y="282445"/>
                    </a:lnTo>
                    <a:lnTo>
                      <a:pt x="110524" y="293448"/>
                    </a:lnTo>
                    <a:lnTo>
                      <a:pt x="114744" y="298944"/>
                    </a:lnTo>
                    <a:lnTo>
                      <a:pt x="119339" y="299361"/>
                    </a:lnTo>
                    <a:lnTo>
                      <a:pt x="124267" y="296501"/>
                    </a:lnTo>
                    <a:lnTo>
                      <a:pt x="129772" y="291944"/>
                    </a:lnTo>
                    <a:lnTo>
                      <a:pt x="136161" y="286844"/>
                    </a:lnTo>
                    <a:lnTo>
                      <a:pt x="143502" y="281794"/>
                    </a:lnTo>
                    <a:lnTo>
                      <a:pt x="151686" y="277013"/>
                    </a:lnTo>
                    <a:lnTo>
                      <a:pt x="160542" y="272533"/>
                    </a:lnTo>
                    <a:lnTo>
                      <a:pt x="169906" y="268320"/>
                    </a:lnTo>
                    <a:lnTo>
                      <a:pt x="179801" y="264481"/>
                    </a:lnTo>
                    <a:lnTo>
                      <a:pt x="190427" y="261271"/>
                    </a:lnTo>
                    <a:lnTo>
                      <a:pt x="201825" y="258765"/>
                    </a:lnTo>
                    <a:lnTo>
                      <a:pt x="213582" y="256572"/>
                    </a:lnTo>
                    <a:lnTo>
                      <a:pt x="224940" y="253951"/>
                    </a:lnTo>
                    <a:lnTo>
                      <a:pt x="235490" y="250512"/>
                    </a:lnTo>
                    <a:lnTo>
                      <a:pt x="244691" y="246047"/>
                    </a:lnTo>
                    <a:lnTo>
                      <a:pt x="251735" y="240367"/>
                    </a:lnTo>
                    <a:lnTo>
                      <a:pt x="256382" y="233513"/>
                    </a:lnTo>
                    <a:lnTo>
                      <a:pt x="258553" y="225995"/>
                    </a:lnTo>
                    <a:lnTo>
                      <a:pt x="258056" y="218650"/>
                    </a:lnTo>
                    <a:lnTo>
                      <a:pt x="255055" y="211942"/>
                    </a:lnTo>
                    <a:lnTo>
                      <a:pt x="249977" y="205967"/>
                    </a:lnTo>
                    <a:lnTo>
                      <a:pt x="243299" y="200647"/>
                    </a:lnTo>
                    <a:lnTo>
                      <a:pt x="235443" y="195856"/>
                    </a:lnTo>
                    <a:lnTo>
                      <a:pt x="226750" y="191791"/>
                    </a:lnTo>
                    <a:lnTo>
                      <a:pt x="217471" y="188957"/>
                    </a:lnTo>
                    <a:lnTo>
                      <a:pt x="207793" y="187539"/>
                    </a:lnTo>
                    <a:lnTo>
                      <a:pt x="198007" y="187738"/>
                    </a:lnTo>
                    <a:lnTo>
                      <a:pt x="188511" y="189924"/>
                    </a:lnTo>
                    <a:lnTo>
                      <a:pt x="179497" y="194103"/>
                    </a:lnTo>
                    <a:lnTo>
                      <a:pt x="171139" y="199993"/>
                    </a:lnTo>
                    <a:lnTo>
                      <a:pt x="163670" y="207227"/>
                    </a:lnTo>
                    <a:lnTo>
                      <a:pt x="157133" y="215463"/>
                    </a:lnTo>
                    <a:lnTo>
                      <a:pt x="151572" y="224583"/>
                    </a:lnTo>
                    <a:lnTo>
                      <a:pt x="147128" y="234681"/>
                    </a:lnTo>
                    <a:lnTo>
                      <a:pt x="143774" y="245728"/>
                    </a:lnTo>
                    <a:lnTo>
                      <a:pt x="141674" y="257415"/>
                    </a:lnTo>
                    <a:lnTo>
                      <a:pt x="141237" y="269260"/>
                    </a:lnTo>
                    <a:lnTo>
                      <a:pt x="142542" y="280960"/>
                    </a:lnTo>
                    <a:lnTo>
                      <a:pt x="145536" y="292086"/>
                    </a:lnTo>
                    <a:lnTo>
                      <a:pt x="150212" y="302026"/>
                    </a:lnTo>
                    <a:lnTo>
                      <a:pt x="156394" y="310560"/>
                    </a:lnTo>
                    <a:lnTo>
                      <a:pt x="163798" y="317798"/>
                    </a:lnTo>
                    <a:lnTo>
                      <a:pt x="172130" y="323983"/>
                    </a:lnTo>
                    <a:lnTo>
                      <a:pt x="181138" y="329361"/>
                    </a:lnTo>
                    <a:lnTo>
                      <a:pt x="190624" y="333824"/>
                    </a:lnTo>
                    <a:lnTo>
                      <a:pt x="200445" y="336926"/>
                    </a:lnTo>
                    <a:lnTo>
                      <a:pt x="210486" y="338533"/>
                    </a:lnTo>
                    <a:lnTo>
                      <a:pt x="220411" y="338766"/>
                    </a:lnTo>
                    <a:lnTo>
                      <a:pt x="230735" y="337756"/>
                    </a:lnTo>
                    <a:lnTo>
                      <a:pt x="243481" y="334294"/>
                    </a:lnTo>
                    <a:lnTo>
                      <a:pt x="262160" y="3263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936320" y="2969826"/>
                <a:ext cx="144784" cy="294798"/>
              </a:xfrm>
              <a:custGeom>
                <a:avLst/>
                <a:gdLst/>
                <a:ahLst/>
                <a:cxnLst/>
                <a:rect l="0" t="0" r="0" b="0"/>
                <a:pathLst>
                  <a:path w="144784" h="294798">
                    <a:moveTo>
                      <a:pt x="7816" y="0"/>
                    </a:moveTo>
                    <a:lnTo>
                      <a:pt x="4949" y="8868"/>
                    </a:lnTo>
                    <a:lnTo>
                      <a:pt x="2806" y="17855"/>
                    </a:lnTo>
                    <a:lnTo>
                      <a:pt x="1209" y="27850"/>
                    </a:lnTo>
                    <a:lnTo>
                      <a:pt x="201" y="38831"/>
                    </a:lnTo>
                    <a:lnTo>
                      <a:pt x="0" y="50642"/>
                    </a:lnTo>
                    <a:lnTo>
                      <a:pt x="651" y="63105"/>
                    </a:lnTo>
                    <a:lnTo>
                      <a:pt x="1890" y="76216"/>
                    </a:lnTo>
                    <a:lnTo>
                      <a:pt x="3254" y="90145"/>
                    </a:lnTo>
                    <a:lnTo>
                      <a:pt x="4468" y="104911"/>
                    </a:lnTo>
                    <a:lnTo>
                      <a:pt x="5604" y="120079"/>
                    </a:lnTo>
                    <a:lnTo>
                      <a:pt x="6972" y="134881"/>
                    </a:lnTo>
                    <a:lnTo>
                      <a:pt x="8743" y="148919"/>
                    </a:lnTo>
                    <a:lnTo>
                      <a:pt x="10934" y="162463"/>
                    </a:lnTo>
                    <a:lnTo>
                      <a:pt x="13483" y="176238"/>
                    </a:lnTo>
                    <a:lnTo>
                      <a:pt x="16308" y="190652"/>
                    </a:lnTo>
                    <a:lnTo>
                      <a:pt x="19172" y="205623"/>
                    </a:lnTo>
                    <a:lnTo>
                      <a:pt x="21708" y="220759"/>
                    </a:lnTo>
                    <a:lnTo>
                      <a:pt x="23731" y="235770"/>
                    </a:lnTo>
                    <a:lnTo>
                      <a:pt x="24869" y="249456"/>
                    </a:lnTo>
                    <a:lnTo>
                      <a:pt x="24566" y="258266"/>
                    </a:lnTo>
                    <a:lnTo>
                      <a:pt x="23245" y="260003"/>
                    </a:lnTo>
                    <a:lnTo>
                      <a:pt x="21894" y="256447"/>
                    </a:lnTo>
                    <a:lnTo>
                      <a:pt x="20999" y="249368"/>
                    </a:lnTo>
                    <a:lnTo>
                      <a:pt x="20872" y="239957"/>
                    </a:lnTo>
                    <a:lnTo>
                      <a:pt x="21587" y="229006"/>
                    </a:lnTo>
                    <a:lnTo>
                      <a:pt x="23210" y="217363"/>
                    </a:lnTo>
                    <a:lnTo>
                      <a:pt x="25899" y="205986"/>
                    </a:lnTo>
                    <a:lnTo>
                      <a:pt x="29639" y="195368"/>
                    </a:lnTo>
                    <a:lnTo>
                      <a:pt x="34439" y="185760"/>
                    </a:lnTo>
                    <a:lnTo>
                      <a:pt x="40410" y="177367"/>
                    </a:lnTo>
                    <a:lnTo>
                      <a:pt x="47501" y="170177"/>
                    </a:lnTo>
                    <a:lnTo>
                      <a:pt x="55532" y="164499"/>
                    </a:lnTo>
                    <a:lnTo>
                      <a:pt x="64294" y="161030"/>
                    </a:lnTo>
                    <a:lnTo>
                      <a:pt x="73593" y="159956"/>
                    </a:lnTo>
                    <a:lnTo>
                      <a:pt x="83278" y="161013"/>
                    </a:lnTo>
                    <a:lnTo>
                      <a:pt x="93231" y="163772"/>
                    </a:lnTo>
                    <a:lnTo>
                      <a:pt x="103361" y="167815"/>
                    </a:lnTo>
                    <a:lnTo>
                      <a:pt x="113281" y="172950"/>
                    </a:lnTo>
                    <a:lnTo>
                      <a:pt x="122335" y="179212"/>
                    </a:lnTo>
                    <a:lnTo>
                      <a:pt x="130230" y="186530"/>
                    </a:lnTo>
                    <a:lnTo>
                      <a:pt x="136683" y="194730"/>
                    </a:lnTo>
                    <a:lnTo>
                      <a:pt x="141268" y="203612"/>
                    </a:lnTo>
                    <a:lnTo>
                      <a:pt x="143939" y="212991"/>
                    </a:lnTo>
                    <a:lnTo>
                      <a:pt x="144783" y="222560"/>
                    </a:lnTo>
                    <a:lnTo>
                      <a:pt x="143845" y="231905"/>
                    </a:lnTo>
                    <a:lnTo>
                      <a:pt x="141325" y="240818"/>
                    </a:lnTo>
                    <a:lnTo>
                      <a:pt x="137365" y="249276"/>
                    </a:lnTo>
                    <a:lnTo>
                      <a:pt x="131967" y="257344"/>
                    </a:lnTo>
                    <a:lnTo>
                      <a:pt x="125259" y="265097"/>
                    </a:lnTo>
                    <a:lnTo>
                      <a:pt x="117317" y="272288"/>
                    </a:lnTo>
                    <a:lnTo>
                      <a:pt x="108084" y="278365"/>
                    </a:lnTo>
                    <a:lnTo>
                      <a:pt x="97658" y="283121"/>
                    </a:lnTo>
                    <a:lnTo>
                      <a:pt x="86471" y="286660"/>
                    </a:lnTo>
                    <a:lnTo>
                      <a:pt x="73897" y="289585"/>
                    </a:lnTo>
                    <a:lnTo>
                      <a:pt x="56596" y="292151"/>
                    </a:lnTo>
                    <a:lnTo>
                      <a:pt x="28873" y="29479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7115305" y="3106696"/>
                <a:ext cx="115259" cy="160494"/>
              </a:xfrm>
              <a:custGeom>
                <a:avLst/>
                <a:gdLst/>
                <a:ahLst/>
                <a:cxnLst/>
                <a:rect l="0" t="0" r="0" b="0"/>
                <a:pathLst>
                  <a:path w="115259" h="160494">
                    <a:moveTo>
                      <a:pt x="7816" y="0"/>
                    </a:moveTo>
                    <a:lnTo>
                      <a:pt x="4949" y="8936"/>
                    </a:lnTo>
                    <a:lnTo>
                      <a:pt x="2807" y="18563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6" y="67789"/>
                    </a:lnTo>
                    <a:lnTo>
                      <a:pt x="2068" y="80000"/>
                    </a:lnTo>
                    <a:lnTo>
                      <a:pt x="4079" y="91795"/>
                    </a:lnTo>
                    <a:lnTo>
                      <a:pt x="6547" y="103236"/>
                    </a:lnTo>
                    <a:lnTo>
                      <a:pt x="9507" y="114238"/>
                    </a:lnTo>
                    <a:lnTo>
                      <a:pt x="13172" y="124567"/>
                    </a:lnTo>
                    <a:lnTo>
                      <a:pt x="17609" y="134142"/>
                    </a:lnTo>
                    <a:lnTo>
                      <a:pt x="23063" y="142708"/>
                    </a:lnTo>
                    <a:lnTo>
                      <a:pt x="30014" y="149785"/>
                    </a:lnTo>
                    <a:lnTo>
                      <a:pt x="38575" y="155238"/>
                    </a:lnTo>
                    <a:lnTo>
                      <a:pt x="48239" y="158916"/>
                    </a:lnTo>
                    <a:lnTo>
                      <a:pt x="58104" y="160493"/>
                    </a:lnTo>
                    <a:lnTo>
                      <a:pt x="67618" y="159989"/>
                    </a:lnTo>
                    <a:lnTo>
                      <a:pt x="76444" y="157379"/>
                    </a:lnTo>
                    <a:lnTo>
                      <a:pt x="84291" y="152438"/>
                    </a:lnTo>
                    <a:lnTo>
                      <a:pt x="91119" y="145268"/>
                    </a:lnTo>
                    <a:lnTo>
                      <a:pt x="97060" y="136388"/>
                    </a:lnTo>
                    <a:lnTo>
                      <a:pt x="102300" y="126527"/>
                    </a:lnTo>
                    <a:lnTo>
                      <a:pt x="107008" y="116197"/>
                    </a:lnTo>
                    <a:lnTo>
                      <a:pt x="111004" y="105670"/>
                    </a:lnTo>
                    <a:lnTo>
                      <a:pt x="113784" y="95078"/>
                    </a:lnTo>
                    <a:lnTo>
                      <a:pt x="115172" y="84484"/>
                    </a:lnTo>
                    <a:lnTo>
                      <a:pt x="115258" y="74168"/>
                    </a:lnTo>
                    <a:lnTo>
                      <a:pt x="114131" y="63533"/>
                    </a:lnTo>
                    <a:lnTo>
                      <a:pt x="110574" y="50524"/>
                    </a:lnTo>
                    <a:lnTo>
                      <a:pt x="102572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7281048" y="3105504"/>
                <a:ext cx="107969" cy="154456"/>
              </a:xfrm>
              <a:custGeom>
                <a:avLst/>
                <a:gdLst/>
                <a:ahLst/>
                <a:cxnLst/>
                <a:rect l="0" t="0" r="0" b="0"/>
                <a:pathLst>
                  <a:path w="107969" h="154456">
                    <a:moveTo>
                      <a:pt x="105285" y="11721"/>
                    </a:moveTo>
                    <a:lnTo>
                      <a:pt x="99350" y="6054"/>
                    </a:lnTo>
                    <a:lnTo>
                      <a:pt x="93146" y="2410"/>
                    </a:lnTo>
                    <a:lnTo>
                      <a:pt x="86050" y="501"/>
                    </a:lnTo>
                    <a:lnTo>
                      <a:pt x="78110" y="0"/>
                    </a:lnTo>
                    <a:lnTo>
                      <a:pt x="69463" y="619"/>
                    </a:lnTo>
                    <a:lnTo>
                      <a:pt x="60279" y="2099"/>
                    </a:lnTo>
                    <a:lnTo>
                      <a:pt x="51024" y="4540"/>
                    </a:lnTo>
                    <a:lnTo>
                      <a:pt x="42431" y="8375"/>
                    </a:lnTo>
                    <a:lnTo>
                      <a:pt x="34853" y="13730"/>
                    </a:lnTo>
                    <a:lnTo>
                      <a:pt x="28616" y="20444"/>
                    </a:lnTo>
                    <a:lnTo>
                      <a:pt x="24176" y="28245"/>
                    </a:lnTo>
                    <a:lnTo>
                      <a:pt x="21614" y="36850"/>
                    </a:lnTo>
                    <a:lnTo>
                      <a:pt x="21182" y="45542"/>
                    </a:lnTo>
                    <a:lnTo>
                      <a:pt x="23461" y="53224"/>
                    </a:lnTo>
                    <a:lnTo>
                      <a:pt x="28508" y="59377"/>
                    </a:lnTo>
                    <a:lnTo>
                      <a:pt x="35792" y="63843"/>
                    </a:lnTo>
                    <a:lnTo>
                      <a:pt x="44500" y="66555"/>
                    </a:lnTo>
                    <a:lnTo>
                      <a:pt x="54013" y="67689"/>
                    </a:lnTo>
                    <a:lnTo>
                      <a:pt x="63802" y="68031"/>
                    </a:lnTo>
                    <a:lnTo>
                      <a:pt x="73358" y="68811"/>
                    </a:lnTo>
                    <a:lnTo>
                      <a:pt x="82436" y="70694"/>
                    </a:lnTo>
                    <a:lnTo>
                      <a:pt x="90681" y="74119"/>
                    </a:lnTo>
                    <a:lnTo>
                      <a:pt x="97549" y="79552"/>
                    </a:lnTo>
                    <a:lnTo>
                      <a:pt x="102864" y="87019"/>
                    </a:lnTo>
                    <a:lnTo>
                      <a:pt x="106450" y="95915"/>
                    </a:lnTo>
                    <a:lnTo>
                      <a:pt x="107968" y="105247"/>
                    </a:lnTo>
                    <a:lnTo>
                      <a:pt x="107428" y="114396"/>
                    </a:lnTo>
                    <a:lnTo>
                      <a:pt x="104966" y="122973"/>
                    </a:lnTo>
                    <a:lnTo>
                      <a:pt x="100657" y="130652"/>
                    </a:lnTo>
                    <a:lnTo>
                      <a:pt x="94719" y="137363"/>
                    </a:lnTo>
                    <a:lnTo>
                      <a:pt x="87310" y="143056"/>
                    </a:lnTo>
                    <a:lnTo>
                      <a:pt x="78443" y="147596"/>
                    </a:lnTo>
                    <a:lnTo>
                      <a:pt x="68269" y="151021"/>
                    </a:lnTo>
                    <a:lnTo>
                      <a:pt x="57252" y="153318"/>
                    </a:lnTo>
                    <a:lnTo>
                      <a:pt x="44811" y="154455"/>
                    </a:lnTo>
                    <a:lnTo>
                      <a:pt x="27619" y="153420"/>
                    </a:lnTo>
                    <a:lnTo>
                      <a:pt x="0" y="148591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7606962" y="3117225"/>
                <a:ext cx="166683" cy="182151"/>
              </a:xfrm>
              <a:custGeom>
                <a:avLst/>
                <a:gdLst/>
                <a:ahLst/>
                <a:cxnLst/>
                <a:rect l="0" t="0" r="0" b="0"/>
                <a:pathLst>
                  <a:path w="166683" h="182151">
                    <a:moveTo>
                      <a:pt x="105754" y="0"/>
                    </a:moveTo>
                    <a:lnTo>
                      <a:pt x="91152" y="67"/>
                    </a:lnTo>
                    <a:lnTo>
                      <a:pt x="77882" y="707"/>
                    </a:lnTo>
                    <a:lnTo>
                      <a:pt x="64685" y="2008"/>
                    </a:lnTo>
                    <a:lnTo>
                      <a:pt x="51516" y="4041"/>
                    </a:lnTo>
                    <a:lnTo>
                      <a:pt x="38655" y="7005"/>
                    </a:lnTo>
                    <a:lnTo>
                      <a:pt x="26278" y="10929"/>
                    </a:lnTo>
                    <a:lnTo>
                      <a:pt x="15201" y="15851"/>
                    </a:lnTo>
                    <a:lnTo>
                      <a:pt x="6890" y="21903"/>
                    </a:lnTo>
                    <a:lnTo>
                      <a:pt x="1904" y="29044"/>
                    </a:lnTo>
                    <a:lnTo>
                      <a:pt x="0" y="36939"/>
                    </a:lnTo>
                    <a:lnTo>
                      <a:pt x="609" y="45076"/>
                    </a:lnTo>
                    <a:lnTo>
                      <a:pt x="3130" y="53133"/>
                    </a:lnTo>
                    <a:lnTo>
                      <a:pt x="7206" y="60830"/>
                    </a:lnTo>
                    <a:lnTo>
                      <a:pt x="12741" y="67845"/>
                    </a:lnTo>
                    <a:lnTo>
                      <a:pt x="19574" y="74075"/>
                    </a:lnTo>
                    <a:lnTo>
                      <a:pt x="27784" y="79427"/>
                    </a:lnTo>
                    <a:lnTo>
                      <a:pt x="37736" y="83731"/>
                    </a:lnTo>
                    <a:lnTo>
                      <a:pt x="49471" y="87004"/>
                    </a:lnTo>
                    <a:lnTo>
                      <a:pt x="62590" y="89560"/>
                    </a:lnTo>
                    <a:lnTo>
                      <a:pt x="76458" y="91899"/>
                    </a:lnTo>
                    <a:lnTo>
                      <a:pt x="90629" y="94335"/>
                    </a:lnTo>
                    <a:lnTo>
                      <a:pt x="104548" y="97144"/>
                    </a:lnTo>
                    <a:lnTo>
                      <a:pt x="117508" y="100641"/>
                    </a:lnTo>
                    <a:lnTo>
                      <a:pt x="129213" y="104930"/>
                    </a:lnTo>
                    <a:lnTo>
                      <a:pt x="139562" y="110099"/>
                    </a:lnTo>
                    <a:lnTo>
                      <a:pt x="148458" y="116318"/>
                    </a:lnTo>
                    <a:lnTo>
                      <a:pt x="155987" y="123576"/>
                    </a:lnTo>
                    <a:lnTo>
                      <a:pt x="161893" y="131719"/>
                    </a:lnTo>
                    <a:lnTo>
                      <a:pt x="165513" y="140555"/>
                    </a:lnTo>
                    <a:lnTo>
                      <a:pt x="166682" y="149891"/>
                    </a:lnTo>
                    <a:lnTo>
                      <a:pt x="165348" y="159090"/>
                    </a:lnTo>
                    <a:lnTo>
                      <a:pt x="161337" y="167121"/>
                    </a:lnTo>
                    <a:lnTo>
                      <a:pt x="154823" y="173510"/>
                    </a:lnTo>
                    <a:lnTo>
                      <a:pt x="146230" y="178136"/>
                    </a:lnTo>
                    <a:lnTo>
                      <a:pt x="136038" y="180957"/>
                    </a:lnTo>
                    <a:lnTo>
                      <a:pt x="124673" y="182150"/>
                    </a:lnTo>
                    <a:lnTo>
                      <a:pt x="112641" y="182021"/>
                    </a:lnTo>
                    <a:lnTo>
                      <a:pt x="100500" y="180889"/>
                    </a:lnTo>
                    <a:lnTo>
                      <a:pt x="88572" y="179024"/>
                    </a:lnTo>
                    <a:lnTo>
                      <a:pt x="77410" y="176603"/>
                    </a:lnTo>
                    <a:lnTo>
                      <a:pt x="66782" y="173367"/>
                    </a:lnTo>
                    <a:lnTo>
                      <a:pt x="55762" y="167919"/>
                    </a:lnTo>
                    <a:lnTo>
                      <a:pt x="42584" y="157927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7810186" y="2885598"/>
                <a:ext cx="39402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39402" h="389555">
                    <a:moveTo>
                      <a:pt x="7815" y="0"/>
                    </a:moveTo>
                    <a:lnTo>
                      <a:pt x="4948" y="8935"/>
                    </a:lnTo>
                    <a:lnTo>
                      <a:pt x="2806" y="18562"/>
                    </a:lnTo>
                    <a:lnTo>
                      <a:pt x="1208" y="29845"/>
                    </a:lnTo>
                    <a:lnTo>
                      <a:pt x="200" y="42340"/>
                    </a:lnTo>
                    <a:lnTo>
                      <a:pt x="0" y="55171"/>
                    </a:lnTo>
                    <a:lnTo>
                      <a:pt x="651" y="67803"/>
                    </a:lnTo>
                    <a:lnTo>
                      <a:pt x="1890" y="80532"/>
                    </a:lnTo>
                    <a:lnTo>
                      <a:pt x="3254" y="94272"/>
                    </a:lnTo>
                    <a:lnTo>
                      <a:pt x="4468" y="109468"/>
                    </a:lnTo>
                    <a:lnTo>
                      <a:pt x="5604" y="125774"/>
                    </a:lnTo>
                    <a:lnTo>
                      <a:pt x="6971" y="142344"/>
                    </a:lnTo>
                    <a:lnTo>
                      <a:pt x="8743" y="158651"/>
                    </a:lnTo>
                    <a:lnTo>
                      <a:pt x="10934" y="174839"/>
                    </a:lnTo>
                    <a:lnTo>
                      <a:pt x="13484" y="191526"/>
                    </a:lnTo>
                    <a:lnTo>
                      <a:pt x="16309" y="209042"/>
                    </a:lnTo>
                    <a:lnTo>
                      <a:pt x="19171" y="227246"/>
                    </a:lnTo>
                    <a:lnTo>
                      <a:pt x="21708" y="245706"/>
                    </a:lnTo>
                    <a:lnTo>
                      <a:pt x="23745" y="264125"/>
                    </a:lnTo>
                    <a:lnTo>
                      <a:pt x="25452" y="282223"/>
                    </a:lnTo>
                    <a:lnTo>
                      <a:pt x="27213" y="299676"/>
                    </a:lnTo>
                    <a:lnTo>
                      <a:pt x="29246" y="316360"/>
                    </a:lnTo>
                    <a:lnTo>
                      <a:pt x="31453" y="331932"/>
                    </a:lnTo>
                    <a:lnTo>
                      <a:pt x="33715" y="347363"/>
                    </a:lnTo>
                    <a:lnTo>
                      <a:pt x="36232" y="365125"/>
                    </a:lnTo>
                    <a:lnTo>
                      <a:pt x="39401" y="3895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723245" y="3044578"/>
                <a:ext cx="231628" cy="20005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0005">
                    <a:moveTo>
                      <a:pt x="231627" y="9475"/>
                    </a:moveTo>
                    <a:lnTo>
                      <a:pt x="219891" y="6609"/>
                    </a:lnTo>
                    <a:lnTo>
                      <a:pt x="208762" y="4467"/>
                    </a:lnTo>
                    <a:lnTo>
                      <a:pt x="197159" y="2864"/>
                    </a:lnTo>
                    <a:lnTo>
                      <a:pt x="184826" y="1683"/>
                    </a:lnTo>
                    <a:lnTo>
                      <a:pt x="171518" y="835"/>
                    </a:lnTo>
                    <a:lnTo>
                      <a:pt x="157213" y="242"/>
                    </a:lnTo>
                    <a:lnTo>
                      <a:pt x="142208" y="0"/>
                    </a:lnTo>
                    <a:lnTo>
                      <a:pt x="126995" y="364"/>
                    </a:lnTo>
                    <a:lnTo>
                      <a:pt x="111882" y="1424"/>
                    </a:lnTo>
                    <a:lnTo>
                      <a:pt x="97142" y="3119"/>
                    </a:lnTo>
                    <a:lnTo>
                      <a:pt x="83093" y="5327"/>
                    </a:lnTo>
                    <a:lnTo>
                      <a:pt x="69834" y="7919"/>
                    </a:lnTo>
                    <a:lnTo>
                      <a:pt x="57357" y="10636"/>
                    </a:lnTo>
                    <a:lnTo>
                      <a:pt x="44210" y="13360"/>
                    </a:lnTo>
                    <a:lnTo>
                      <a:pt x="27000" y="16327"/>
                    </a:lnTo>
                    <a:lnTo>
                      <a:pt x="0" y="2000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7907321" y="3122651"/>
                <a:ext cx="122469" cy="165224"/>
              </a:xfrm>
              <a:custGeom>
                <a:avLst/>
                <a:gdLst/>
                <a:ahLst/>
                <a:cxnLst/>
                <a:rect l="0" t="0" r="0" b="0"/>
                <a:pathLst>
                  <a:path w="122469" h="165224">
                    <a:moveTo>
                      <a:pt x="100194" y="15631"/>
                    </a:moveTo>
                    <a:lnTo>
                      <a:pt x="94192" y="9897"/>
                    </a:lnTo>
                    <a:lnTo>
                      <a:pt x="87347" y="5613"/>
                    </a:lnTo>
                    <a:lnTo>
                      <a:pt x="78960" y="2416"/>
                    </a:lnTo>
                    <a:lnTo>
                      <a:pt x="69332" y="401"/>
                    </a:lnTo>
                    <a:lnTo>
                      <a:pt x="59018" y="0"/>
                    </a:lnTo>
                    <a:lnTo>
                      <a:pt x="48418" y="1317"/>
                    </a:lnTo>
                    <a:lnTo>
                      <a:pt x="38066" y="4312"/>
                    </a:lnTo>
                    <a:lnTo>
                      <a:pt x="28662" y="8984"/>
                    </a:lnTo>
                    <a:lnTo>
                      <a:pt x="20502" y="15167"/>
                    </a:lnTo>
                    <a:lnTo>
                      <a:pt x="13687" y="22741"/>
                    </a:lnTo>
                    <a:lnTo>
                      <a:pt x="8319" y="31718"/>
                    </a:lnTo>
                    <a:lnTo>
                      <a:pt x="4302" y="41977"/>
                    </a:lnTo>
                    <a:lnTo>
                      <a:pt x="1569" y="53288"/>
                    </a:lnTo>
                    <a:lnTo>
                      <a:pt x="166" y="65404"/>
                    </a:lnTo>
                    <a:lnTo>
                      <a:pt x="0" y="78100"/>
                    </a:lnTo>
                    <a:lnTo>
                      <a:pt x="1023" y="90878"/>
                    </a:lnTo>
                    <a:lnTo>
                      <a:pt x="3303" y="102997"/>
                    </a:lnTo>
                    <a:lnTo>
                      <a:pt x="6768" y="114108"/>
                    </a:lnTo>
                    <a:lnTo>
                      <a:pt x="11381" y="124211"/>
                    </a:lnTo>
                    <a:lnTo>
                      <a:pt x="17227" y="133465"/>
                    </a:lnTo>
                    <a:lnTo>
                      <a:pt x="24238" y="142055"/>
                    </a:lnTo>
                    <a:lnTo>
                      <a:pt x="32387" y="149825"/>
                    </a:lnTo>
                    <a:lnTo>
                      <a:pt x="41759" y="156300"/>
                    </a:lnTo>
                    <a:lnTo>
                      <a:pt x="52277" y="161312"/>
                    </a:lnTo>
                    <a:lnTo>
                      <a:pt x="63425" y="164508"/>
                    </a:lnTo>
                    <a:lnTo>
                      <a:pt x="74367" y="165223"/>
                    </a:lnTo>
                    <a:lnTo>
                      <a:pt x="84643" y="163327"/>
                    </a:lnTo>
                    <a:lnTo>
                      <a:pt x="93999" y="159138"/>
                    </a:lnTo>
                    <a:lnTo>
                      <a:pt x="102210" y="153130"/>
                    </a:lnTo>
                    <a:lnTo>
                      <a:pt x="109277" y="145760"/>
                    </a:lnTo>
                    <a:lnTo>
                      <a:pt x="115040" y="137408"/>
                    </a:lnTo>
                    <a:lnTo>
                      <a:pt x="119097" y="128367"/>
                    </a:lnTo>
                    <a:lnTo>
                      <a:pt x="121388" y="118843"/>
                    </a:lnTo>
                    <a:lnTo>
                      <a:pt x="122302" y="108822"/>
                    </a:lnTo>
                    <a:lnTo>
                      <a:pt x="122468" y="98104"/>
                    </a:lnTo>
                    <a:lnTo>
                      <a:pt x="122318" y="86639"/>
                    </a:lnTo>
                    <a:lnTo>
                      <a:pt x="121747" y="74837"/>
                    </a:lnTo>
                    <a:lnTo>
                      <a:pt x="120232" y="63446"/>
                    </a:lnTo>
                    <a:lnTo>
                      <a:pt x="117548" y="52865"/>
                    </a:lnTo>
                    <a:lnTo>
                      <a:pt x="113686" y="43244"/>
                    </a:lnTo>
                    <a:lnTo>
                      <a:pt x="108116" y="33615"/>
                    </a:lnTo>
                    <a:lnTo>
                      <a:pt x="98109" y="22018"/>
                    </a:lnTo>
                    <a:lnTo>
                      <a:pt x="79136" y="510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8063494" y="3082113"/>
                <a:ext cx="113448" cy="378196"/>
              </a:xfrm>
              <a:custGeom>
                <a:avLst/>
                <a:gdLst/>
                <a:ahLst/>
                <a:cxnLst/>
                <a:rect l="0" t="0" r="0" b="0"/>
                <a:pathLst>
                  <a:path w="113448" h="378196">
                    <a:moveTo>
                      <a:pt x="7191" y="140396"/>
                    </a:moveTo>
                    <a:lnTo>
                      <a:pt x="10058" y="149265"/>
                    </a:lnTo>
                    <a:lnTo>
                      <a:pt x="12200" y="158252"/>
                    </a:lnTo>
                    <a:lnTo>
                      <a:pt x="13808" y="168243"/>
                    </a:lnTo>
                    <a:lnTo>
                      <a:pt x="15161" y="179050"/>
                    </a:lnTo>
                    <a:lnTo>
                      <a:pt x="16658" y="190213"/>
                    </a:lnTo>
                    <a:lnTo>
                      <a:pt x="18508" y="201423"/>
                    </a:lnTo>
                    <a:lnTo>
                      <a:pt x="20748" y="212708"/>
                    </a:lnTo>
                    <a:lnTo>
                      <a:pt x="23329" y="224341"/>
                    </a:lnTo>
                    <a:lnTo>
                      <a:pt x="26183" y="236465"/>
                    </a:lnTo>
                    <a:lnTo>
                      <a:pt x="29405" y="249232"/>
                    </a:lnTo>
                    <a:lnTo>
                      <a:pt x="33246" y="262875"/>
                    </a:lnTo>
                    <a:lnTo>
                      <a:pt x="37784" y="277425"/>
                    </a:lnTo>
                    <a:lnTo>
                      <a:pt x="42626" y="292604"/>
                    </a:lnTo>
                    <a:lnTo>
                      <a:pt x="47037" y="307939"/>
                    </a:lnTo>
                    <a:lnTo>
                      <a:pt x="50634" y="323137"/>
                    </a:lnTo>
                    <a:lnTo>
                      <a:pt x="53539" y="337933"/>
                    </a:lnTo>
                    <a:lnTo>
                      <a:pt x="56178" y="352022"/>
                    </a:lnTo>
                    <a:lnTo>
                      <a:pt x="58817" y="365238"/>
                    </a:lnTo>
                    <a:lnTo>
                      <a:pt x="60645" y="375062"/>
                    </a:lnTo>
                    <a:lnTo>
                      <a:pt x="60652" y="378195"/>
                    </a:lnTo>
                    <a:lnTo>
                      <a:pt x="59345" y="375518"/>
                    </a:lnTo>
                    <a:lnTo>
                      <a:pt x="57234" y="369000"/>
                    </a:lnTo>
                    <a:lnTo>
                      <a:pt x="54622" y="360357"/>
                    </a:lnTo>
                    <a:lnTo>
                      <a:pt x="51696" y="350649"/>
                    </a:lnTo>
                    <a:lnTo>
                      <a:pt x="48568" y="340274"/>
                    </a:lnTo>
                    <a:lnTo>
                      <a:pt x="45307" y="329203"/>
                    </a:lnTo>
                    <a:lnTo>
                      <a:pt x="41963" y="317440"/>
                    </a:lnTo>
                    <a:lnTo>
                      <a:pt x="38561" y="305241"/>
                    </a:lnTo>
                    <a:lnTo>
                      <a:pt x="35124" y="293039"/>
                    </a:lnTo>
                    <a:lnTo>
                      <a:pt x="31667" y="281075"/>
                    </a:lnTo>
                    <a:lnTo>
                      <a:pt x="28363" y="269089"/>
                    </a:lnTo>
                    <a:lnTo>
                      <a:pt x="25523" y="256442"/>
                    </a:lnTo>
                    <a:lnTo>
                      <a:pt x="23275" y="242818"/>
                    </a:lnTo>
                    <a:lnTo>
                      <a:pt x="21428" y="228226"/>
                    </a:lnTo>
                    <a:lnTo>
                      <a:pt x="19573" y="212820"/>
                    </a:lnTo>
                    <a:lnTo>
                      <a:pt x="17470" y="196785"/>
                    </a:lnTo>
                    <a:lnTo>
                      <a:pt x="15056" y="180287"/>
                    </a:lnTo>
                    <a:lnTo>
                      <a:pt x="12357" y="163461"/>
                    </a:lnTo>
                    <a:lnTo>
                      <a:pt x="9432" y="146409"/>
                    </a:lnTo>
                    <a:lnTo>
                      <a:pt x="6501" y="129366"/>
                    </a:lnTo>
                    <a:lnTo>
                      <a:pt x="3919" y="112691"/>
                    </a:lnTo>
                    <a:lnTo>
                      <a:pt x="1859" y="96552"/>
                    </a:lnTo>
                    <a:lnTo>
                      <a:pt x="478" y="81104"/>
                    </a:lnTo>
                    <a:lnTo>
                      <a:pt x="0" y="66569"/>
                    </a:lnTo>
                    <a:lnTo>
                      <a:pt x="464" y="52980"/>
                    </a:lnTo>
                    <a:lnTo>
                      <a:pt x="1912" y="40379"/>
                    </a:lnTo>
                    <a:lnTo>
                      <a:pt x="4478" y="28901"/>
                    </a:lnTo>
                    <a:lnTo>
                      <a:pt x="8138" y="18529"/>
                    </a:lnTo>
                    <a:lnTo>
                      <a:pt x="13054" y="9749"/>
                    </a:lnTo>
                    <a:lnTo>
                      <a:pt x="19634" y="3586"/>
                    </a:lnTo>
                    <a:lnTo>
                      <a:pt x="27943" y="375"/>
                    </a:lnTo>
                    <a:lnTo>
                      <a:pt x="37437" y="0"/>
                    </a:lnTo>
                    <a:lnTo>
                      <a:pt x="47186" y="2249"/>
                    </a:lnTo>
                    <a:lnTo>
                      <a:pt x="56627" y="6719"/>
                    </a:lnTo>
                    <a:lnTo>
                      <a:pt x="65573" y="12767"/>
                    </a:lnTo>
                    <a:lnTo>
                      <a:pt x="74034" y="19640"/>
                    </a:lnTo>
                    <a:lnTo>
                      <a:pt x="82088" y="26848"/>
                    </a:lnTo>
                    <a:lnTo>
                      <a:pt x="89666" y="34309"/>
                    </a:lnTo>
                    <a:lnTo>
                      <a:pt x="96544" y="42230"/>
                    </a:lnTo>
                    <a:lnTo>
                      <a:pt x="102647" y="50713"/>
                    </a:lnTo>
                    <a:lnTo>
                      <a:pt x="107732" y="59886"/>
                    </a:lnTo>
                    <a:lnTo>
                      <a:pt x="111317" y="69963"/>
                    </a:lnTo>
                    <a:lnTo>
                      <a:pt x="113272" y="80961"/>
                    </a:lnTo>
                    <a:lnTo>
                      <a:pt x="113447" y="92434"/>
                    </a:lnTo>
                    <a:lnTo>
                      <a:pt x="111520" y="103595"/>
                    </a:lnTo>
                    <a:lnTo>
                      <a:pt x="107521" y="114019"/>
                    </a:lnTo>
                    <a:lnTo>
                      <a:pt x="101750" y="123473"/>
                    </a:lnTo>
                    <a:lnTo>
                      <a:pt x="94598" y="131751"/>
                    </a:lnTo>
                    <a:lnTo>
                      <a:pt x="86421" y="138872"/>
                    </a:lnTo>
                    <a:lnTo>
                      <a:pt x="77511" y="145010"/>
                    </a:lnTo>
                    <a:lnTo>
                      <a:pt x="68085" y="150383"/>
                    </a:lnTo>
                    <a:lnTo>
                      <a:pt x="58317" y="155189"/>
                    </a:lnTo>
                    <a:lnTo>
                      <a:pt x="48775" y="159634"/>
                    </a:lnTo>
                    <a:lnTo>
                      <a:pt x="39496" y="164466"/>
                    </a:lnTo>
                    <a:lnTo>
                      <a:pt x="29665" y="171234"/>
                    </a:lnTo>
                    <a:lnTo>
                      <a:pt x="17720" y="182510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8249670" y="3264623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2" name="Freeform 141"/>
            <p:cNvSpPr/>
            <p:nvPr/>
          </p:nvSpPr>
          <p:spPr>
            <a:xfrm>
              <a:off x="5506075" y="41023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64085" y="4091834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6" y="8620"/>
                  </a:lnTo>
                  <a:lnTo>
                    <a:pt x="196482" y="11833"/>
                  </a:lnTo>
                  <a:lnTo>
                    <a:pt x="186339" y="15647"/>
                  </a:lnTo>
                  <a:lnTo>
                    <a:pt x="175289" y="20159"/>
                  </a:lnTo>
                  <a:lnTo>
                    <a:pt x="163276" y="25150"/>
                  </a:lnTo>
                  <a:lnTo>
                    <a:pt x="150158" y="30189"/>
                  </a:lnTo>
                  <a:lnTo>
                    <a:pt x="135962" y="35021"/>
                  </a:lnTo>
                  <a:lnTo>
                    <a:pt x="120854" y="39568"/>
                  </a:lnTo>
                  <a:lnTo>
                    <a:pt x="105036" y="43849"/>
                  </a:lnTo>
                  <a:lnTo>
                    <a:pt x="88706" y="47912"/>
                  </a:lnTo>
                  <a:lnTo>
                    <a:pt x="72386" y="51851"/>
                  </a:lnTo>
                  <a:lnTo>
                    <a:pt x="55114" y="56289"/>
                  </a:lnTo>
                  <a:lnTo>
                    <a:pt x="33138" y="62733"/>
                  </a:lnTo>
                  <a:lnTo>
                    <a:pt x="0" y="73700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196198" y="3201453"/>
              <a:ext cx="566708" cy="39672"/>
            </a:xfrm>
            <a:custGeom>
              <a:avLst/>
              <a:gdLst/>
              <a:ahLst/>
              <a:cxnLst/>
              <a:rect l="0" t="0" r="0" b="0"/>
              <a:pathLst>
                <a:path w="566708" h="39672">
                  <a:moveTo>
                    <a:pt x="558010" y="0"/>
                  </a:moveTo>
                  <a:lnTo>
                    <a:pt x="499393" y="0"/>
                  </a:lnTo>
                  <a:lnTo>
                    <a:pt x="447835" y="0"/>
                  </a:lnTo>
                  <a:lnTo>
                    <a:pt x="389238" y="7235"/>
                  </a:lnTo>
                  <a:lnTo>
                    <a:pt x="336038" y="10722"/>
                  </a:lnTo>
                  <a:lnTo>
                    <a:pt x="287260" y="17474"/>
                  </a:lnTo>
                  <a:lnTo>
                    <a:pt x="229393" y="19995"/>
                  </a:lnTo>
                  <a:lnTo>
                    <a:pt x="168964" y="21912"/>
                  </a:lnTo>
                  <a:lnTo>
                    <a:pt x="113494" y="29369"/>
                  </a:lnTo>
                  <a:lnTo>
                    <a:pt x="61184" y="37817"/>
                  </a:lnTo>
                  <a:lnTo>
                    <a:pt x="26057" y="39671"/>
                  </a:lnTo>
                  <a:lnTo>
                    <a:pt x="36927" y="35959"/>
                  </a:lnTo>
                  <a:lnTo>
                    <a:pt x="81521" y="32881"/>
                  </a:lnTo>
                  <a:lnTo>
                    <a:pt x="144777" y="26380"/>
                  </a:lnTo>
                  <a:lnTo>
                    <a:pt x="198615" y="22634"/>
                  </a:lnTo>
                  <a:lnTo>
                    <a:pt x="244202" y="21524"/>
                  </a:lnTo>
                  <a:lnTo>
                    <a:pt x="304113" y="21195"/>
                  </a:lnTo>
                  <a:lnTo>
                    <a:pt x="356959" y="21097"/>
                  </a:lnTo>
                  <a:lnTo>
                    <a:pt x="419077" y="28300"/>
                  </a:lnTo>
                  <a:lnTo>
                    <a:pt x="475121" y="30612"/>
                  </a:lnTo>
                  <a:lnTo>
                    <a:pt x="528121" y="31297"/>
                  </a:lnTo>
                  <a:lnTo>
                    <a:pt x="565791" y="30330"/>
                  </a:lnTo>
                  <a:lnTo>
                    <a:pt x="566707" y="28408"/>
                  </a:lnTo>
                  <a:lnTo>
                    <a:pt x="563808" y="25958"/>
                  </a:lnTo>
                  <a:lnTo>
                    <a:pt x="515958" y="22025"/>
                  </a:lnTo>
                  <a:lnTo>
                    <a:pt x="462492" y="21343"/>
                  </a:lnTo>
                  <a:lnTo>
                    <a:pt x="401319" y="17994"/>
                  </a:lnTo>
                  <a:lnTo>
                    <a:pt x="344175" y="12003"/>
                  </a:lnTo>
                  <a:lnTo>
                    <a:pt x="286657" y="10819"/>
                  </a:lnTo>
                  <a:lnTo>
                    <a:pt x="223303" y="13705"/>
                  </a:lnTo>
                  <a:lnTo>
                    <a:pt x="165382" y="19604"/>
                  </a:lnTo>
                  <a:lnTo>
                    <a:pt x="102815" y="21939"/>
                  </a:lnTo>
                  <a:lnTo>
                    <a:pt x="47995" y="29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219793" y="3255254"/>
              <a:ext cx="429339" cy="40956"/>
            </a:xfrm>
            <a:custGeom>
              <a:avLst/>
              <a:gdLst/>
              <a:ahLst/>
              <a:cxnLst/>
              <a:rect l="0" t="0" r="0" b="0"/>
              <a:pathLst>
                <a:path w="429339" h="40956">
                  <a:moveTo>
                    <a:pt x="429338" y="9369"/>
                  </a:moveTo>
                  <a:lnTo>
                    <a:pt x="370721" y="9369"/>
                  </a:lnTo>
                  <a:lnTo>
                    <a:pt x="309311" y="8200"/>
                  </a:lnTo>
                  <a:lnTo>
                    <a:pt x="254027" y="4156"/>
                  </a:lnTo>
                  <a:lnTo>
                    <a:pt x="230929" y="5883"/>
                  </a:lnTo>
                  <a:lnTo>
                    <a:pt x="171279" y="0"/>
                  </a:lnTo>
                  <a:lnTo>
                    <a:pt x="116624" y="240"/>
                  </a:lnTo>
                  <a:lnTo>
                    <a:pt x="60768" y="7220"/>
                  </a:lnTo>
                  <a:lnTo>
                    <a:pt x="0" y="9087"/>
                  </a:lnTo>
                  <a:lnTo>
                    <a:pt x="63031" y="9353"/>
                  </a:lnTo>
                  <a:lnTo>
                    <a:pt x="117425" y="14956"/>
                  </a:lnTo>
                  <a:lnTo>
                    <a:pt x="172060" y="20091"/>
                  </a:lnTo>
                  <a:lnTo>
                    <a:pt x="234281" y="28835"/>
                  </a:lnTo>
                  <a:lnTo>
                    <a:pt x="288079" y="31282"/>
                  </a:lnTo>
                  <a:lnTo>
                    <a:pt x="330595" y="38698"/>
                  </a:lnTo>
                  <a:lnTo>
                    <a:pt x="355638" y="40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277754" y="4052221"/>
            <a:ext cx="8382528" cy="834779"/>
            <a:chOff x="277754" y="4052221"/>
            <a:chExt cx="8382528" cy="834779"/>
          </a:xfrm>
        </p:grpSpPr>
        <p:sp>
          <p:nvSpPr>
            <p:cNvPr id="147" name="Freeform 146"/>
            <p:cNvSpPr/>
            <p:nvPr/>
          </p:nvSpPr>
          <p:spPr>
            <a:xfrm>
              <a:off x="384092" y="4277860"/>
              <a:ext cx="9477" cy="347441"/>
            </a:xfrm>
            <a:custGeom>
              <a:avLst/>
              <a:gdLst/>
              <a:ahLst/>
              <a:cxnLst/>
              <a:rect l="0" t="0" r="0" b="0"/>
              <a:pathLst>
                <a:path w="9477" h="347441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72"/>
                  </a:lnTo>
                  <a:lnTo>
                    <a:pt x="1683" y="46978"/>
                  </a:lnTo>
                  <a:lnTo>
                    <a:pt x="835" y="60935"/>
                  </a:lnTo>
                  <a:lnTo>
                    <a:pt x="242" y="76497"/>
                  </a:lnTo>
                  <a:lnTo>
                    <a:pt x="0" y="93500"/>
                  </a:lnTo>
                  <a:lnTo>
                    <a:pt x="364" y="111658"/>
                  </a:lnTo>
                  <a:lnTo>
                    <a:pt x="1415" y="130672"/>
                  </a:lnTo>
                  <a:lnTo>
                    <a:pt x="2764" y="149809"/>
                  </a:lnTo>
                  <a:lnTo>
                    <a:pt x="3676" y="167963"/>
                  </a:lnTo>
                  <a:lnTo>
                    <a:pt x="3771" y="184619"/>
                  </a:lnTo>
                  <a:lnTo>
                    <a:pt x="3171" y="200106"/>
                  </a:lnTo>
                  <a:lnTo>
                    <a:pt x="2304" y="215275"/>
                  </a:lnTo>
                  <a:lnTo>
                    <a:pt x="1466" y="230667"/>
                  </a:lnTo>
                  <a:lnTo>
                    <a:pt x="939" y="246314"/>
                  </a:lnTo>
                  <a:lnTo>
                    <a:pt x="1051" y="261914"/>
                  </a:lnTo>
                  <a:lnTo>
                    <a:pt x="1908" y="277254"/>
                  </a:lnTo>
                  <a:lnTo>
                    <a:pt x="3290" y="291874"/>
                  </a:lnTo>
                  <a:lnTo>
                    <a:pt x="4892" y="306540"/>
                  </a:lnTo>
                  <a:lnTo>
                    <a:pt x="6855" y="323655"/>
                  </a:lnTo>
                  <a:lnTo>
                    <a:pt x="947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77754" y="4203313"/>
              <a:ext cx="233282" cy="243004"/>
            </a:xfrm>
            <a:custGeom>
              <a:avLst/>
              <a:gdLst/>
              <a:ahLst/>
              <a:cxnLst/>
              <a:rect l="0" t="0" r="0" b="0"/>
              <a:pathLst>
                <a:path w="233282" h="243004">
                  <a:moveTo>
                    <a:pt x="0" y="106132"/>
                  </a:moveTo>
                  <a:lnTo>
                    <a:pt x="134" y="94397"/>
                  </a:lnTo>
                  <a:lnTo>
                    <a:pt x="1415" y="83268"/>
                  </a:lnTo>
                  <a:lnTo>
                    <a:pt x="4017" y="71679"/>
                  </a:lnTo>
                  <a:lnTo>
                    <a:pt x="8082" y="59863"/>
                  </a:lnTo>
                  <a:lnTo>
                    <a:pt x="14012" y="48500"/>
                  </a:lnTo>
                  <a:lnTo>
                    <a:pt x="21846" y="37955"/>
                  </a:lnTo>
                  <a:lnTo>
                    <a:pt x="31172" y="28427"/>
                  </a:lnTo>
                  <a:lnTo>
                    <a:pt x="41331" y="20103"/>
                  </a:lnTo>
                  <a:lnTo>
                    <a:pt x="51870" y="12963"/>
                  </a:lnTo>
                  <a:lnTo>
                    <a:pt x="62874" y="7151"/>
                  </a:lnTo>
                  <a:lnTo>
                    <a:pt x="74852" y="3063"/>
                  </a:lnTo>
                  <a:lnTo>
                    <a:pt x="88017" y="755"/>
                  </a:lnTo>
                  <a:lnTo>
                    <a:pt x="102130" y="0"/>
                  </a:lnTo>
                  <a:lnTo>
                    <a:pt x="116681" y="473"/>
                  </a:lnTo>
                  <a:lnTo>
                    <a:pt x="131320" y="1870"/>
                  </a:lnTo>
                  <a:lnTo>
                    <a:pt x="145726" y="4264"/>
                  </a:lnTo>
                  <a:lnTo>
                    <a:pt x="159546" y="8072"/>
                  </a:lnTo>
                  <a:lnTo>
                    <a:pt x="172643" y="13416"/>
                  </a:lnTo>
                  <a:lnTo>
                    <a:pt x="184741" y="20292"/>
                  </a:lnTo>
                  <a:lnTo>
                    <a:pt x="195349" y="28736"/>
                  </a:lnTo>
                  <a:lnTo>
                    <a:pt x="204337" y="38604"/>
                  </a:lnTo>
                  <a:lnTo>
                    <a:pt x="211883" y="49638"/>
                  </a:lnTo>
                  <a:lnTo>
                    <a:pt x="218276" y="61560"/>
                  </a:lnTo>
                  <a:lnTo>
                    <a:pt x="223794" y="74132"/>
                  </a:lnTo>
                  <a:lnTo>
                    <a:pt x="228350" y="87166"/>
                  </a:lnTo>
                  <a:lnTo>
                    <a:pt x="231515" y="100520"/>
                  </a:lnTo>
                  <a:lnTo>
                    <a:pt x="233159" y="114086"/>
                  </a:lnTo>
                  <a:lnTo>
                    <a:pt x="233281" y="127467"/>
                  </a:lnTo>
                  <a:lnTo>
                    <a:pt x="231842" y="139999"/>
                  </a:lnTo>
                  <a:lnTo>
                    <a:pt x="228984" y="151390"/>
                  </a:lnTo>
                  <a:lnTo>
                    <a:pt x="224963" y="161683"/>
                  </a:lnTo>
                  <a:lnTo>
                    <a:pt x="220055" y="171065"/>
                  </a:lnTo>
                  <a:lnTo>
                    <a:pt x="214495" y="179745"/>
                  </a:lnTo>
                  <a:lnTo>
                    <a:pt x="208306" y="187745"/>
                  </a:lnTo>
                  <a:lnTo>
                    <a:pt x="201321" y="194907"/>
                  </a:lnTo>
                  <a:lnTo>
                    <a:pt x="193506" y="201216"/>
                  </a:lnTo>
                  <a:lnTo>
                    <a:pt x="184800" y="206946"/>
                  </a:lnTo>
                  <a:lnTo>
                    <a:pt x="175045" y="212562"/>
                  </a:lnTo>
                  <a:lnTo>
                    <a:pt x="164275" y="218334"/>
                  </a:lnTo>
                  <a:lnTo>
                    <a:pt x="153253" y="224048"/>
                  </a:lnTo>
                  <a:lnTo>
                    <a:pt x="142295" y="229655"/>
                  </a:lnTo>
                  <a:lnTo>
                    <a:pt x="130439" y="235655"/>
                  </a:lnTo>
                  <a:lnTo>
                    <a:pt x="115814" y="243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9405" y="4437529"/>
              <a:ext cx="187376" cy="194218"/>
            </a:xfrm>
            <a:custGeom>
              <a:avLst/>
              <a:gdLst/>
              <a:ahLst/>
              <a:cxnLst/>
              <a:rect l="0" t="0" r="0" b="0"/>
              <a:pathLst>
                <a:path w="187376" h="194218">
                  <a:moveTo>
                    <a:pt x="103147" y="135129"/>
                  </a:moveTo>
                  <a:lnTo>
                    <a:pt x="103147" y="123393"/>
                  </a:lnTo>
                  <a:lnTo>
                    <a:pt x="103147" y="112264"/>
                  </a:lnTo>
                  <a:lnTo>
                    <a:pt x="103143" y="100671"/>
                  </a:lnTo>
                  <a:lnTo>
                    <a:pt x="102970" y="88682"/>
                  </a:lnTo>
                  <a:lnTo>
                    <a:pt x="102321" y="76671"/>
                  </a:lnTo>
                  <a:lnTo>
                    <a:pt x="101064" y="64872"/>
                  </a:lnTo>
                  <a:lnTo>
                    <a:pt x="99065" y="53519"/>
                  </a:lnTo>
                  <a:lnTo>
                    <a:pt x="96120" y="42899"/>
                  </a:lnTo>
                  <a:lnTo>
                    <a:pt x="92207" y="33097"/>
                  </a:lnTo>
                  <a:lnTo>
                    <a:pt x="87290" y="24195"/>
                  </a:lnTo>
                  <a:lnTo>
                    <a:pt x="81241" y="16354"/>
                  </a:lnTo>
                  <a:lnTo>
                    <a:pt x="74097" y="9573"/>
                  </a:lnTo>
                  <a:lnTo>
                    <a:pt x="66030" y="4187"/>
                  </a:lnTo>
                  <a:lnTo>
                    <a:pt x="57245" y="924"/>
                  </a:lnTo>
                  <a:lnTo>
                    <a:pt x="47939" y="0"/>
                  </a:lnTo>
                  <a:lnTo>
                    <a:pt x="38590" y="1499"/>
                  </a:lnTo>
                  <a:lnTo>
                    <a:pt x="29927" y="5621"/>
                  </a:lnTo>
                  <a:lnTo>
                    <a:pt x="22294" y="12214"/>
                  </a:lnTo>
                  <a:lnTo>
                    <a:pt x="15849" y="21030"/>
                  </a:lnTo>
                  <a:lnTo>
                    <a:pt x="10737" y="31904"/>
                  </a:lnTo>
                  <a:lnTo>
                    <a:pt x="6890" y="44543"/>
                  </a:lnTo>
                  <a:lnTo>
                    <a:pt x="4102" y="58416"/>
                  </a:lnTo>
                  <a:lnTo>
                    <a:pt x="2132" y="72865"/>
                  </a:lnTo>
                  <a:lnTo>
                    <a:pt x="767" y="87468"/>
                  </a:lnTo>
                  <a:lnTo>
                    <a:pt x="0" y="102033"/>
                  </a:lnTo>
                  <a:lnTo>
                    <a:pt x="8" y="116500"/>
                  </a:lnTo>
                  <a:lnTo>
                    <a:pt x="832" y="130852"/>
                  </a:lnTo>
                  <a:lnTo>
                    <a:pt x="2538" y="144779"/>
                  </a:lnTo>
                  <a:lnTo>
                    <a:pt x="5287" y="157685"/>
                  </a:lnTo>
                  <a:lnTo>
                    <a:pt x="9069" y="169318"/>
                  </a:lnTo>
                  <a:lnTo>
                    <a:pt x="13897" y="179266"/>
                  </a:lnTo>
                  <a:lnTo>
                    <a:pt x="19887" y="186820"/>
                  </a:lnTo>
                  <a:lnTo>
                    <a:pt x="26982" y="191813"/>
                  </a:lnTo>
                  <a:lnTo>
                    <a:pt x="34677" y="194217"/>
                  </a:lnTo>
                  <a:lnTo>
                    <a:pt x="42148" y="193876"/>
                  </a:lnTo>
                  <a:lnTo>
                    <a:pt x="48945" y="190978"/>
                  </a:lnTo>
                  <a:lnTo>
                    <a:pt x="54981" y="185798"/>
                  </a:lnTo>
                  <a:lnTo>
                    <a:pt x="60343" y="178517"/>
                  </a:lnTo>
                  <a:lnTo>
                    <a:pt x="65166" y="169440"/>
                  </a:lnTo>
                  <a:lnTo>
                    <a:pt x="69423" y="158943"/>
                  </a:lnTo>
                  <a:lnTo>
                    <a:pt x="72918" y="147382"/>
                  </a:lnTo>
                  <a:lnTo>
                    <a:pt x="75622" y="135084"/>
                  </a:lnTo>
                  <a:lnTo>
                    <a:pt x="78139" y="123442"/>
                  </a:lnTo>
                  <a:lnTo>
                    <a:pt x="81621" y="116030"/>
                  </a:lnTo>
                  <a:lnTo>
                    <a:pt x="86229" y="114738"/>
                  </a:lnTo>
                  <a:lnTo>
                    <a:pt x="91336" y="117724"/>
                  </a:lnTo>
                  <a:lnTo>
                    <a:pt x="96801" y="123385"/>
                  </a:lnTo>
                  <a:lnTo>
                    <a:pt x="102612" y="130741"/>
                  </a:lnTo>
                  <a:lnTo>
                    <a:pt x="108743" y="139172"/>
                  </a:lnTo>
                  <a:lnTo>
                    <a:pt x="115462" y="147639"/>
                  </a:lnTo>
                  <a:lnTo>
                    <a:pt x="123323" y="154670"/>
                  </a:lnTo>
                  <a:lnTo>
                    <a:pt x="132521" y="159590"/>
                  </a:lnTo>
                  <a:lnTo>
                    <a:pt x="142527" y="162594"/>
                  </a:lnTo>
                  <a:lnTo>
                    <a:pt x="153362" y="164653"/>
                  </a:lnTo>
                  <a:lnTo>
                    <a:pt x="167097" y="165942"/>
                  </a:lnTo>
                  <a:lnTo>
                    <a:pt x="187375" y="166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8070" y="4389070"/>
              <a:ext cx="122827" cy="208926"/>
            </a:xfrm>
            <a:custGeom>
              <a:avLst/>
              <a:gdLst/>
              <a:ahLst/>
              <a:cxnLst/>
              <a:rect l="0" t="0" r="0" b="0"/>
              <a:pathLst>
                <a:path w="122827" h="208926">
                  <a:moveTo>
                    <a:pt x="92938" y="4603"/>
                  </a:moveTo>
                  <a:lnTo>
                    <a:pt x="84137" y="1803"/>
                  </a:lnTo>
                  <a:lnTo>
                    <a:pt x="75790" y="302"/>
                  </a:lnTo>
                  <a:lnTo>
                    <a:pt x="67096" y="0"/>
                  </a:lnTo>
                  <a:lnTo>
                    <a:pt x="58148" y="852"/>
                  </a:lnTo>
                  <a:lnTo>
                    <a:pt x="49301" y="2968"/>
                  </a:lnTo>
                  <a:lnTo>
                    <a:pt x="40762" y="6295"/>
                  </a:lnTo>
                  <a:lnTo>
                    <a:pt x="32574" y="10802"/>
                  </a:lnTo>
                  <a:lnTo>
                    <a:pt x="24697" y="16570"/>
                  </a:lnTo>
                  <a:lnTo>
                    <a:pt x="17080" y="23521"/>
                  </a:lnTo>
                  <a:lnTo>
                    <a:pt x="10153" y="31459"/>
                  </a:lnTo>
                  <a:lnTo>
                    <a:pt x="4784" y="40156"/>
                  </a:lnTo>
                  <a:lnTo>
                    <a:pt x="1333" y="49402"/>
                  </a:lnTo>
                  <a:lnTo>
                    <a:pt x="0" y="58712"/>
                  </a:lnTo>
                  <a:lnTo>
                    <a:pt x="1076" y="67349"/>
                  </a:lnTo>
                  <a:lnTo>
                    <a:pt x="4474" y="74964"/>
                  </a:lnTo>
                  <a:lnTo>
                    <a:pt x="9992" y="81397"/>
                  </a:lnTo>
                  <a:lnTo>
                    <a:pt x="17500" y="86501"/>
                  </a:lnTo>
                  <a:lnTo>
                    <a:pt x="26726" y="90347"/>
                  </a:lnTo>
                  <a:lnTo>
                    <a:pt x="37153" y="93304"/>
                  </a:lnTo>
                  <a:lnTo>
                    <a:pt x="48135" y="95920"/>
                  </a:lnTo>
                  <a:lnTo>
                    <a:pt x="59253" y="98546"/>
                  </a:lnTo>
                  <a:lnTo>
                    <a:pt x="70156" y="101483"/>
                  </a:lnTo>
                  <a:lnTo>
                    <a:pt x="80477" y="105068"/>
                  </a:lnTo>
                  <a:lnTo>
                    <a:pt x="90080" y="109415"/>
                  </a:lnTo>
                  <a:lnTo>
                    <a:pt x="98850" y="114623"/>
                  </a:lnTo>
                  <a:lnTo>
                    <a:pt x="106603" y="120869"/>
                  </a:lnTo>
                  <a:lnTo>
                    <a:pt x="113326" y="128144"/>
                  </a:lnTo>
                  <a:lnTo>
                    <a:pt x="118673" y="136299"/>
                  </a:lnTo>
                  <a:lnTo>
                    <a:pt x="121910" y="145143"/>
                  </a:lnTo>
                  <a:lnTo>
                    <a:pt x="122826" y="154493"/>
                  </a:lnTo>
                  <a:lnTo>
                    <a:pt x="121661" y="164041"/>
                  </a:lnTo>
                  <a:lnTo>
                    <a:pt x="118828" y="173371"/>
                  </a:lnTo>
                  <a:lnTo>
                    <a:pt x="114731" y="182264"/>
                  </a:lnTo>
                  <a:lnTo>
                    <a:pt x="109391" y="190369"/>
                  </a:lnTo>
                  <a:lnTo>
                    <a:pt x="102458" y="197136"/>
                  </a:lnTo>
                  <a:lnTo>
                    <a:pt x="93877" y="202383"/>
                  </a:lnTo>
                  <a:lnTo>
                    <a:pt x="84014" y="206093"/>
                  </a:lnTo>
                  <a:lnTo>
                    <a:pt x="73477" y="208225"/>
                  </a:lnTo>
                  <a:lnTo>
                    <a:pt x="62695" y="208925"/>
                  </a:lnTo>
                  <a:lnTo>
                    <a:pt x="52136" y="208612"/>
                  </a:lnTo>
                  <a:lnTo>
                    <a:pt x="41252" y="207854"/>
                  </a:lnTo>
                  <a:lnTo>
                    <a:pt x="27975" y="206587"/>
                  </a:lnTo>
                  <a:lnTo>
                    <a:pt x="8710" y="204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17421" y="4204160"/>
              <a:ext cx="18345" cy="347442"/>
            </a:xfrm>
            <a:custGeom>
              <a:avLst/>
              <a:gdLst/>
              <a:ahLst/>
              <a:cxnLst/>
              <a:rect l="0" t="0" r="0" b="0"/>
              <a:pathLst>
                <a:path w="18345" h="347442">
                  <a:moveTo>
                    <a:pt x="7815" y="0"/>
                  </a:moveTo>
                  <a:lnTo>
                    <a:pt x="4948" y="11937"/>
                  </a:lnTo>
                  <a:lnTo>
                    <a:pt x="2806" y="24986"/>
                  </a:lnTo>
                  <a:lnTo>
                    <a:pt x="1208" y="40474"/>
                  </a:lnTo>
                  <a:lnTo>
                    <a:pt x="200" y="58215"/>
                  </a:lnTo>
                  <a:lnTo>
                    <a:pt x="0" y="77824"/>
                  </a:lnTo>
                  <a:lnTo>
                    <a:pt x="651" y="98875"/>
                  </a:lnTo>
                  <a:lnTo>
                    <a:pt x="1890" y="120825"/>
                  </a:lnTo>
                  <a:lnTo>
                    <a:pt x="3254" y="143063"/>
                  </a:lnTo>
                  <a:lnTo>
                    <a:pt x="4467" y="165217"/>
                  </a:lnTo>
                  <a:lnTo>
                    <a:pt x="5602" y="186664"/>
                  </a:lnTo>
                  <a:lnTo>
                    <a:pt x="6970" y="206466"/>
                  </a:lnTo>
                  <a:lnTo>
                    <a:pt x="8738" y="224269"/>
                  </a:lnTo>
                  <a:lnTo>
                    <a:pt x="10756" y="240378"/>
                  </a:lnTo>
                  <a:lnTo>
                    <a:pt x="12657" y="255440"/>
                  </a:lnTo>
                  <a:lnTo>
                    <a:pt x="14233" y="269943"/>
                  </a:lnTo>
                  <a:lnTo>
                    <a:pt x="15446" y="283947"/>
                  </a:lnTo>
                  <a:lnTo>
                    <a:pt x="16467" y="298753"/>
                  </a:lnTo>
                  <a:lnTo>
                    <a:pt x="17382" y="317906"/>
                  </a:lnTo>
                  <a:lnTo>
                    <a:pt x="1834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9423" y="434103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7025" y="0"/>
                  </a:lnTo>
                  <a:lnTo>
                    <a:pt x="203754" y="0"/>
                  </a:lnTo>
                  <a:lnTo>
                    <a:pt x="190557" y="4"/>
                  </a:lnTo>
                  <a:lnTo>
                    <a:pt x="177388" y="177"/>
                  </a:lnTo>
                  <a:lnTo>
                    <a:pt x="164528" y="825"/>
                  </a:lnTo>
                  <a:lnTo>
                    <a:pt x="152123" y="2074"/>
                  </a:lnTo>
                  <a:lnTo>
                    <a:pt x="140009" y="3727"/>
                  </a:lnTo>
                  <a:lnTo>
                    <a:pt x="127808" y="5375"/>
                  </a:lnTo>
                  <a:lnTo>
                    <a:pt x="115302" y="6778"/>
                  </a:lnTo>
                  <a:lnTo>
                    <a:pt x="102445" y="7871"/>
                  </a:lnTo>
                  <a:lnTo>
                    <a:pt x="89275" y="8679"/>
                  </a:lnTo>
                  <a:lnTo>
                    <a:pt x="75865" y="9261"/>
                  </a:lnTo>
                  <a:lnTo>
                    <a:pt x="62498" y="9868"/>
                  </a:lnTo>
                  <a:lnTo>
                    <a:pt x="48141" y="11094"/>
                  </a:lnTo>
                  <a:lnTo>
                    <a:pt x="29296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301190" y="4276346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74"/>
                  </a:lnTo>
                  <a:lnTo>
                    <a:pt x="177" y="58215"/>
                  </a:lnTo>
                  <a:lnTo>
                    <a:pt x="826" y="77824"/>
                  </a:lnTo>
                  <a:lnTo>
                    <a:pt x="2074" y="98874"/>
                  </a:lnTo>
                  <a:lnTo>
                    <a:pt x="3727" y="120825"/>
                  </a:lnTo>
                  <a:lnTo>
                    <a:pt x="5375" y="143063"/>
                  </a:lnTo>
                  <a:lnTo>
                    <a:pt x="6783" y="165217"/>
                  </a:lnTo>
                  <a:lnTo>
                    <a:pt x="8048" y="186664"/>
                  </a:lnTo>
                  <a:lnTo>
                    <a:pt x="9504" y="206466"/>
                  </a:lnTo>
                  <a:lnTo>
                    <a:pt x="11336" y="224274"/>
                  </a:lnTo>
                  <a:lnTo>
                    <a:pt x="13566" y="240555"/>
                  </a:lnTo>
                  <a:lnTo>
                    <a:pt x="16143" y="256266"/>
                  </a:lnTo>
                  <a:lnTo>
                    <a:pt x="18985" y="272026"/>
                  </a:lnTo>
                  <a:lnTo>
                    <a:pt x="21860" y="287922"/>
                  </a:lnTo>
                  <a:lnTo>
                    <a:pt x="24404" y="303689"/>
                  </a:lnTo>
                  <a:lnTo>
                    <a:pt x="26444" y="319137"/>
                  </a:lnTo>
                  <a:lnTo>
                    <a:pt x="27985" y="333631"/>
                  </a:lnTo>
                  <a:lnTo>
                    <a:pt x="29268" y="347454"/>
                  </a:lnTo>
                  <a:lnTo>
                    <a:pt x="30404" y="361818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174848" y="4190650"/>
              <a:ext cx="269112" cy="244744"/>
            </a:xfrm>
            <a:custGeom>
              <a:avLst/>
              <a:gdLst/>
              <a:ahLst/>
              <a:cxnLst/>
              <a:rect l="0" t="0" r="0" b="0"/>
              <a:pathLst>
                <a:path w="269112" h="244744">
                  <a:moveTo>
                    <a:pt x="0" y="96225"/>
                  </a:moveTo>
                  <a:lnTo>
                    <a:pt x="5868" y="87490"/>
                  </a:lnTo>
                  <a:lnTo>
                    <a:pt x="11432" y="79784"/>
                  </a:lnTo>
                  <a:lnTo>
                    <a:pt x="17231" y="72382"/>
                  </a:lnTo>
                  <a:lnTo>
                    <a:pt x="23312" y="65120"/>
                  </a:lnTo>
                  <a:lnTo>
                    <a:pt x="29642" y="57942"/>
                  </a:lnTo>
                  <a:lnTo>
                    <a:pt x="36179" y="50817"/>
                  </a:lnTo>
                  <a:lnTo>
                    <a:pt x="43201" y="43726"/>
                  </a:lnTo>
                  <a:lnTo>
                    <a:pt x="51280" y="36659"/>
                  </a:lnTo>
                  <a:lnTo>
                    <a:pt x="60639" y="29613"/>
                  </a:lnTo>
                  <a:lnTo>
                    <a:pt x="71027" y="22745"/>
                  </a:lnTo>
                  <a:lnTo>
                    <a:pt x="81917" y="16361"/>
                  </a:lnTo>
                  <a:lnTo>
                    <a:pt x="92950" y="10595"/>
                  </a:lnTo>
                  <a:lnTo>
                    <a:pt x="104119" y="5740"/>
                  </a:lnTo>
                  <a:lnTo>
                    <a:pt x="115676" y="2311"/>
                  </a:lnTo>
                  <a:lnTo>
                    <a:pt x="127741" y="451"/>
                  </a:lnTo>
                  <a:lnTo>
                    <a:pt x="140131" y="0"/>
                  </a:lnTo>
                  <a:lnTo>
                    <a:pt x="152455" y="677"/>
                  </a:lnTo>
                  <a:lnTo>
                    <a:pt x="164489" y="2203"/>
                  </a:lnTo>
                  <a:lnTo>
                    <a:pt x="176181" y="4343"/>
                  </a:lnTo>
                  <a:lnTo>
                    <a:pt x="187565" y="6917"/>
                  </a:lnTo>
                  <a:lnTo>
                    <a:pt x="198699" y="9800"/>
                  </a:lnTo>
                  <a:lnTo>
                    <a:pt x="209482" y="13226"/>
                  </a:lnTo>
                  <a:lnTo>
                    <a:pt x="219656" y="17743"/>
                  </a:lnTo>
                  <a:lnTo>
                    <a:pt x="229128" y="23566"/>
                  </a:lnTo>
                  <a:lnTo>
                    <a:pt x="237794" y="30596"/>
                  </a:lnTo>
                  <a:lnTo>
                    <a:pt x="245470" y="38612"/>
                  </a:lnTo>
                  <a:lnTo>
                    <a:pt x="252147" y="47380"/>
                  </a:lnTo>
                  <a:lnTo>
                    <a:pt x="257800" y="56860"/>
                  </a:lnTo>
                  <a:lnTo>
                    <a:pt x="262307" y="67200"/>
                  </a:lnTo>
                  <a:lnTo>
                    <a:pt x="265706" y="78414"/>
                  </a:lnTo>
                  <a:lnTo>
                    <a:pt x="268007" y="90384"/>
                  </a:lnTo>
                  <a:lnTo>
                    <a:pt x="269111" y="102951"/>
                  </a:lnTo>
                  <a:lnTo>
                    <a:pt x="269072" y="115957"/>
                  </a:lnTo>
                  <a:lnTo>
                    <a:pt x="267911" y="129115"/>
                  </a:lnTo>
                  <a:lnTo>
                    <a:pt x="265537" y="142021"/>
                  </a:lnTo>
                  <a:lnTo>
                    <a:pt x="262014" y="154474"/>
                  </a:lnTo>
                  <a:lnTo>
                    <a:pt x="257531" y="166292"/>
                  </a:lnTo>
                  <a:lnTo>
                    <a:pt x="252305" y="177237"/>
                  </a:lnTo>
                  <a:lnTo>
                    <a:pt x="246528" y="187266"/>
                  </a:lnTo>
                  <a:lnTo>
                    <a:pt x="240193" y="196493"/>
                  </a:lnTo>
                  <a:lnTo>
                    <a:pt x="233109" y="205085"/>
                  </a:lnTo>
                  <a:lnTo>
                    <a:pt x="225231" y="213199"/>
                  </a:lnTo>
                  <a:lnTo>
                    <a:pt x="216653" y="220802"/>
                  </a:lnTo>
                  <a:lnTo>
                    <a:pt x="207516" y="227690"/>
                  </a:lnTo>
                  <a:lnTo>
                    <a:pt x="197966" y="233798"/>
                  </a:lnTo>
                  <a:lnTo>
                    <a:pt x="188189" y="238869"/>
                  </a:lnTo>
                  <a:lnTo>
                    <a:pt x="177244" y="242776"/>
                  </a:lnTo>
                  <a:lnTo>
                    <a:pt x="161936" y="244743"/>
                  </a:lnTo>
                  <a:lnTo>
                    <a:pt x="136871" y="243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466484" y="4423745"/>
              <a:ext cx="129505" cy="187281"/>
            </a:xfrm>
            <a:custGeom>
              <a:avLst/>
              <a:gdLst/>
              <a:ahLst/>
              <a:cxnLst/>
              <a:rect l="0" t="0" r="0" b="0"/>
              <a:pathLst>
                <a:path w="129505" h="187281">
                  <a:moveTo>
                    <a:pt x="3162" y="105285"/>
                  </a:moveTo>
                  <a:lnTo>
                    <a:pt x="6029" y="117020"/>
                  </a:lnTo>
                  <a:lnTo>
                    <a:pt x="8171" y="128150"/>
                  </a:lnTo>
                  <a:lnTo>
                    <a:pt x="9778" y="139743"/>
                  </a:lnTo>
                  <a:lnTo>
                    <a:pt x="11132" y="151731"/>
                  </a:lnTo>
                  <a:lnTo>
                    <a:pt x="12629" y="163743"/>
                  </a:lnTo>
                  <a:lnTo>
                    <a:pt x="14452" y="175475"/>
                  </a:lnTo>
                  <a:lnTo>
                    <a:pt x="15673" y="184357"/>
                  </a:lnTo>
                  <a:lnTo>
                    <a:pt x="15213" y="187280"/>
                  </a:lnTo>
                  <a:lnTo>
                    <a:pt x="13608" y="185302"/>
                  </a:lnTo>
                  <a:lnTo>
                    <a:pt x="11323" y="180118"/>
                  </a:lnTo>
                  <a:lnTo>
                    <a:pt x="8614" y="172943"/>
                  </a:lnTo>
                  <a:lnTo>
                    <a:pt x="5641" y="164535"/>
                  </a:lnTo>
                  <a:lnTo>
                    <a:pt x="2826" y="155195"/>
                  </a:lnTo>
                  <a:lnTo>
                    <a:pt x="845" y="144897"/>
                  </a:lnTo>
                  <a:lnTo>
                    <a:pt x="0" y="133693"/>
                  </a:lnTo>
                  <a:lnTo>
                    <a:pt x="416" y="121886"/>
                  </a:lnTo>
                  <a:lnTo>
                    <a:pt x="2216" y="109955"/>
                  </a:lnTo>
                  <a:lnTo>
                    <a:pt x="5317" y="98191"/>
                  </a:lnTo>
                  <a:lnTo>
                    <a:pt x="9500" y="86850"/>
                  </a:lnTo>
                  <a:lnTo>
                    <a:pt x="14516" y="76234"/>
                  </a:lnTo>
                  <a:lnTo>
                    <a:pt x="20153" y="66428"/>
                  </a:lnTo>
                  <a:lnTo>
                    <a:pt x="26563" y="57351"/>
                  </a:lnTo>
                  <a:lnTo>
                    <a:pt x="34229" y="48861"/>
                  </a:lnTo>
                  <a:lnTo>
                    <a:pt x="43314" y="40816"/>
                  </a:lnTo>
                  <a:lnTo>
                    <a:pt x="53688" y="33258"/>
                  </a:lnTo>
                  <a:lnTo>
                    <a:pt x="65100" y="26401"/>
                  </a:lnTo>
                  <a:lnTo>
                    <a:pt x="77280" y="20309"/>
                  </a:lnTo>
                  <a:lnTo>
                    <a:pt x="89401" y="15049"/>
                  </a:lnTo>
                  <a:lnTo>
                    <a:pt x="101290" y="10252"/>
                  </a:lnTo>
                  <a:lnTo>
                    <a:pt x="113988" y="5495"/>
                  </a:lnTo>
                  <a:lnTo>
                    <a:pt x="1295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25289" y="4430680"/>
              <a:ext cx="130650" cy="156091"/>
            </a:xfrm>
            <a:custGeom>
              <a:avLst/>
              <a:gdLst/>
              <a:ahLst/>
              <a:cxnLst/>
              <a:rect l="0" t="0" r="0" b="0"/>
              <a:pathLst>
                <a:path w="130650" h="156091">
                  <a:moveTo>
                    <a:pt x="86512" y="3594"/>
                  </a:moveTo>
                  <a:lnTo>
                    <a:pt x="77778" y="861"/>
                  </a:lnTo>
                  <a:lnTo>
                    <a:pt x="70072" y="0"/>
                  </a:lnTo>
                  <a:lnTo>
                    <a:pt x="62669" y="990"/>
                  </a:lnTo>
                  <a:lnTo>
                    <a:pt x="55408" y="3529"/>
                  </a:lnTo>
                  <a:lnTo>
                    <a:pt x="48230" y="7313"/>
                  </a:lnTo>
                  <a:lnTo>
                    <a:pt x="41109" y="12053"/>
                  </a:lnTo>
                  <a:lnTo>
                    <a:pt x="34191" y="17658"/>
                  </a:lnTo>
                  <a:lnTo>
                    <a:pt x="27773" y="24237"/>
                  </a:lnTo>
                  <a:lnTo>
                    <a:pt x="21975" y="31767"/>
                  </a:lnTo>
                  <a:lnTo>
                    <a:pt x="16760" y="40110"/>
                  </a:lnTo>
                  <a:lnTo>
                    <a:pt x="12024" y="49086"/>
                  </a:lnTo>
                  <a:lnTo>
                    <a:pt x="7660" y="58535"/>
                  </a:lnTo>
                  <a:lnTo>
                    <a:pt x="3899" y="68319"/>
                  </a:lnTo>
                  <a:lnTo>
                    <a:pt x="1277" y="78340"/>
                  </a:lnTo>
                  <a:lnTo>
                    <a:pt x="0" y="88521"/>
                  </a:lnTo>
                  <a:lnTo>
                    <a:pt x="126" y="98645"/>
                  </a:lnTo>
                  <a:lnTo>
                    <a:pt x="1731" y="108369"/>
                  </a:lnTo>
                  <a:lnTo>
                    <a:pt x="4707" y="117535"/>
                  </a:lnTo>
                  <a:lnTo>
                    <a:pt x="8975" y="125995"/>
                  </a:lnTo>
                  <a:lnTo>
                    <a:pt x="14581" y="133532"/>
                  </a:lnTo>
                  <a:lnTo>
                    <a:pt x="21428" y="140115"/>
                  </a:lnTo>
                  <a:lnTo>
                    <a:pt x="29465" y="145706"/>
                  </a:lnTo>
                  <a:lnTo>
                    <a:pt x="38761" y="150171"/>
                  </a:lnTo>
                  <a:lnTo>
                    <a:pt x="49229" y="153538"/>
                  </a:lnTo>
                  <a:lnTo>
                    <a:pt x="60342" y="155648"/>
                  </a:lnTo>
                  <a:lnTo>
                    <a:pt x="71261" y="156090"/>
                  </a:lnTo>
                  <a:lnTo>
                    <a:pt x="81521" y="154790"/>
                  </a:lnTo>
                  <a:lnTo>
                    <a:pt x="90866" y="151798"/>
                  </a:lnTo>
                  <a:lnTo>
                    <a:pt x="99071" y="147123"/>
                  </a:lnTo>
                  <a:lnTo>
                    <a:pt x="106143" y="140942"/>
                  </a:lnTo>
                  <a:lnTo>
                    <a:pt x="112249" y="133538"/>
                  </a:lnTo>
                  <a:lnTo>
                    <a:pt x="117600" y="125207"/>
                  </a:lnTo>
                  <a:lnTo>
                    <a:pt x="122383" y="116195"/>
                  </a:lnTo>
                  <a:lnTo>
                    <a:pt x="126429" y="106536"/>
                  </a:lnTo>
                  <a:lnTo>
                    <a:pt x="129243" y="96068"/>
                  </a:lnTo>
                  <a:lnTo>
                    <a:pt x="130649" y="84774"/>
                  </a:lnTo>
                  <a:lnTo>
                    <a:pt x="130609" y="73088"/>
                  </a:lnTo>
                  <a:lnTo>
                    <a:pt x="129063" y="61777"/>
                  </a:lnTo>
                  <a:lnTo>
                    <a:pt x="126126" y="51249"/>
                  </a:lnTo>
                  <a:lnTo>
                    <a:pt x="121884" y="41723"/>
                  </a:lnTo>
                  <a:lnTo>
                    <a:pt x="116295" y="33397"/>
                  </a:lnTo>
                  <a:lnTo>
                    <a:pt x="109473" y="26247"/>
                  </a:lnTo>
                  <a:lnTo>
                    <a:pt x="101903" y="20242"/>
                  </a:lnTo>
                  <a:lnTo>
                    <a:pt x="93506" y="14847"/>
                  </a:lnTo>
                  <a:lnTo>
                    <a:pt x="82430" y="9587"/>
                  </a:lnTo>
                  <a:lnTo>
                    <a:pt x="65455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96029" y="4447881"/>
              <a:ext cx="160767" cy="439119"/>
            </a:xfrm>
            <a:custGeom>
              <a:avLst/>
              <a:gdLst/>
              <a:ahLst/>
              <a:cxnLst/>
              <a:rect l="0" t="0" r="0" b="0"/>
              <a:pathLst>
                <a:path w="160767" h="439119">
                  <a:moveTo>
                    <a:pt x="84228" y="144320"/>
                  </a:moveTo>
                  <a:lnTo>
                    <a:pt x="90029" y="138318"/>
                  </a:lnTo>
                  <a:lnTo>
                    <a:pt x="94953" y="131473"/>
                  </a:lnTo>
                  <a:lnTo>
                    <a:pt x="99451" y="123081"/>
                  </a:lnTo>
                  <a:lnTo>
                    <a:pt x="103499" y="113282"/>
                  </a:lnTo>
                  <a:lnTo>
                    <a:pt x="106864" y="102318"/>
                  </a:lnTo>
                  <a:lnTo>
                    <a:pt x="109468" y="90462"/>
                  </a:lnTo>
                  <a:lnTo>
                    <a:pt x="111222" y="78111"/>
                  </a:lnTo>
                  <a:lnTo>
                    <a:pt x="111953" y="65763"/>
                  </a:lnTo>
                  <a:lnTo>
                    <a:pt x="111661" y="53693"/>
                  </a:lnTo>
                  <a:lnTo>
                    <a:pt x="110330" y="42134"/>
                  </a:lnTo>
                  <a:lnTo>
                    <a:pt x="107841" y="31365"/>
                  </a:lnTo>
                  <a:lnTo>
                    <a:pt x="104233" y="21468"/>
                  </a:lnTo>
                  <a:lnTo>
                    <a:pt x="99353" y="12838"/>
                  </a:lnTo>
                  <a:lnTo>
                    <a:pt x="92796" y="6244"/>
                  </a:lnTo>
                  <a:lnTo>
                    <a:pt x="84503" y="1931"/>
                  </a:lnTo>
                  <a:lnTo>
                    <a:pt x="75019" y="0"/>
                  </a:lnTo>
                  <a:lnTo>
                    <a:pt x="65277" y="666"/>
                  </a:lnTo>
                  <a:lnTo>
                    <a:pt x="55850" y="3786"/>
                  </a:lnTo>
                  <a:lnTo>
                    <a:pt x="47252" y="9116"/>
                  </a:lnTo>
                  <a:lnTo>
                    <a:pt x="40090" y="16497"/>
                  </a:lnTo>
                  <a:lnTo>
                    <a:pt x="34544" y="25642"/>
                  </a:lnTo>
                  <a:lnTo>
                    <a:pt x="30618" y="36185"/>
                  </a:lnTo>
                  <a:lnTo>
                    <a:pt x="28334" y="47777"/>
                  </a:lnTo>
                  <a:lnTo>
                    <a:pt x="27543" y="60113"/>
                  </a:lnTo>
                  <a:lnTo>
                    <a:pt x="28296" y="72479"/>
                  </a:lnTo>
                  <a:lnTo>
                    <a:pt x="30919" y="83789"/>
                  </a:lnTo>
                  <a:lnTo>
                    <a:pt x="35423" y="93524"/>
                  </a:lnTo>
                  <a:lnTo>
                    <a:pt x="41548" y="101211"/>
                  </a:lnTo>
                  <a:lnTo>
                    <a:pt x="48946" y="106175"/>
                  </a:lnTo>
                  <a:lnTo>
                    <a:pt x="57287" y="108321"/>
                  </a:lnTo>
                  <a:lnTo>
                    <a:pt x="66139" y="107847"/>
                  </a:lnTo>
                  <a:lnTo>
                    <a:pt x="74994" y="104962"/>
                  </a:lnTo>
                  <a:lnTo>
                    <a:pt x="83569" y="100057"/>
                  </a:lnTo>
                  <a:lnTo>
                    <a:pt x="91649" y="94569"/>
                  </a:lnTo>
                  <a:lnTo>
                    <a:pt x="99591" y="91424"/>
                  </a:lnTo>
                  <a:lnTo>
                    <a:pt x="107425" y="92310"/>
                  </a:lnTo>
                  <a:lnTo>
                    <a:pt x="114073" y="96667"/>
                  </a:lnTo>
                  <a:lnTo>
                    <a:pt x="119577" y="103741"/>
                  </a:lnTo>
                  <a:lnTo>
                    <a:pt x="124310" y="113035"/>
                  </a:lnTo>
                  <a:lnTo>
                    <a:pt x="128569" y="124306"/>
                  </a:lnTo>
                  <a:lnTo>
                    <a:pt x="132542" y="137248"/>
                  </a:lnTo>
                  <a:lnTo>
                    <a:pt x="136343" y="151341"/>
                  </a:lnTo>
                  <a:lnTo>
                    <a:pt x="140037" y="165945"/>
                  </a:lnTo>
                  <a:lnTo>
                    <a:pt x="143665" y="180652"/>
                  </a:lnTo>
                  <a:lnTo>
                    <a:pt x="147252" y="195120"/>
                  </a:lnTo>
                  <a:lnTo>
                    <a:pt x="150812" y="208989"/>
                  </a:lnTo>
                  <a:lnTo>
                    <a:pt x="154345" y="222132"/>
                  </a:lnTo>
                  <a:lnTo>
                    <a:pt x="157531" y="234601"/>
                  </a:lnTo>
                  <a:lnTo>
                    <a:pt x="159758" y="246524"/>
                  </a:lnTo>
                  <a:lnTo>
                    <a:pt x="160766" y="258027"/>
                  </a:lnTo>
                  <a:lnTo>
                    <a:pt x="160458" y="269060"/>
                  </a:lnTo>
                  <a:lnTo>
                    <a:pt x="158730" y="279403"/>
                  </a:lnTo>
                  <a:lnTo>
                    <a:pt x="155668" y="288989"/>
                  </a:lnTo>
                  <a:lnTo>
                    <a:pt x="151171" y="297732"/>
                  </a:lnTo>
                  <a:lnTo>
                    <a:pt x="144880" y="305459"/>
                  </a:lnTo>
                  <a:lnTo>
                    <a:pt x="136764" y="312174"/>
                  </a:lnTo>
                  <a:lnTo>
                    <a:pt x="127231" y="318023"/>
                  </a:lnTo>
                  <a:lnTo>
                    <a:pt x="116924" y="323194"/>
                  </a:lnTo>
                  <a:lnTo>
                    <a:pt x="106290" y="327867"/>
                  </a:lnTo>
                  <a:lnTo>
                    <a:pt x="95559" y="332345"/>
                  </a:lnTo>
                  <a:lnTo>
                    <a:pt x="84829" y="337046"/>
                  </a:lnTo>
                  <a:lnTo>
                    <a:pt x="74138" y="342177"/>
                  </a:lnTo>
                  <a:lnTo>
                    <a:pt x="63653" y="347761"/>
                  </a:lnTo>
                  <a:lnTo>
                    <a:pt x="53680" y="353734"/>
                  </a:lnTo>
                  <a:lnTo>
                    <a:pt x="44342" y="360016"/>
                  </a:lnTo>
                  <a:lnTo>
                    <a:pt x="35766" y="366691"/>
                  </a:lnTo>
                  <a:lnTo>
                    <a:pt x="28150" y="374004"/>
                  </a:lnTo>
                  <a:lnTo>
                    <a:pt x="21514" y="382030"/>
                  </a:lnTo>
                  <a:lnTo>
                    <a:pt x="15871" y="390629"/>
                  </a:lnTo>
                  <a:lnTo>
                    <a:pt x="10766" y="400580"/>
                  </a:lnTo>
                  <a:lnTo>
                    <a:pt x="5751" y="414994"/>
                  </a:lnTo>
                  <a:lnTo>
                    <a:pt x="0" y="439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961651" y="4371103"/>
              <a:ext cx="87063" cy="181706"/>
            </a:xfrm>
            <a:custGeom>
              <a:avLst/>
              <a:gdLst/>
              <a:ahLst/>
              <a:cxnLst/>
              <a:rect l="0" t="0" r="0" b="0"/>
              <a:pathLst>
                <a:path w="87063" h="181706">
                  <a:moveTo>
                    <a:pt x="23891" y="136870"/>
                  </a:moveTo>
                  <a:lnTo>
                    <a:pt x="26825" y="148538"/>
                  </a:lnTo>
                  <a:lnTo>
                    <a:pt x="29607" y="159027"/>
                  </a:lnTo>
                  <a:lnTo>
                    <a:pt x="32468" y="169280"/>
                  </a:lnTo>
                  <a:lnTo>
                    <a:pt x="34071" y="177732"/>
                  </a:lnTo>
                  <a:lnTo>
                    <a:pt x="33092" y="181705"/>
                  </a:lnTo>
                  <a:lnTo>
                    <a:pt x="30628" y="181103"/>
                  </a:lnTo>
                  <a:lnTo>
                    <a:pt x="27503" y="177105"/>
                  </a:lnTo>
                  <a:lnTo>
                    <a:pt x="24101" y="170835"/>
                  </a:lnTo>
                  <a:lnTo>
                    <a:pt x="20591" y="163087"/>
                  </a:lnTo>
                  <a:lnTo>
                    <a:pt x="17046" y="154375"/>
                  </a:lnTo>
                  <a:lnTo>
                    <a:pt x="13495" y="144872"/>
                  </a:lnTo>
                  <a:lnTo>
                    <a:pt x="9950" y="134487"/>
                  </a:lnTo>
                  <a:lnTo>
                    <a:pt x="6421" y="123233"/>
                  </a:lnTo>
                  <a:lnTo>
                    <a:pt x="3237" y="111398"/>
                  </a:lnTo>
                  <a:lnTo>
                    <a:pt x="1009" y="99452"/>
                  </a:lnTo>
                  <a:lnTo>
                    <a:pt x="0" y="87678"/>
                  </a:lnTo>
                  <a:lnTo>
                    <a:pt x="307" y="76331"/>
                  </a:lnTo>
                  <a:lnTo>
                    <a:pt x="2034" y="65711"/>
                  </a:lnTo>
                  <a:lnTo>
                    <a:pt x="5091" y="55908"/>
                  </a:lnTo>
                  <a:lnTo>
                    <a:pt x="9415" y="47002"/>
                  </a:lnTo>
                  <a:lnTo>
                    <a:pt x="15057" y="39159"/>
                  </a:lnTo>
                  <a:lnTo>
                    <a:pt x="21924" y="32362"/>
                  </a:lnTo>
                  <a:lnTo>
                    <a:pt x="29804" y="26456"/>
                  </a:lnTo>
                  <a:lnTo>
                    <a:pt x="38464" y="21247"/>
                  </a:lnTo>
                  <a:lnTo>
                    <a:pt x="47681" y="16558"/>
                  </a:lnTo>
                  <a:lnTo>
                    <a:pt x="56835" y="12394"/>
                  </a:lnTo>
                  <a:lnTo>
                    <a:pt x="65805" y="8524"/>
                  </a:lnTo>
                  <a:lnTo>
                    <a:pt x="75376" y="4605"/>
                  </a:lnTo>
                  <a:lnTo>
                    <a:pt x="870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084128" y="4350683"/>
              <a:ext cx="122514" cy="188850"/>
            </a:xfrm>
            <a:custGeom>
              <a:avLst/>
              <a:gdLst/>
              <a:ahLst/>
              <a:cxnLst/>
              <a:rect l="0" t="0" r="0" b="0"/>
              <a:pathLst>
                <a:path w="122514" h="188850">
                  <a:moveTo>
                    <a:pt x="27756" y="94119"/>
                  </a:moveTo>
                  <a:lnTo>
                    <a:pt x="39424" y="93985"/>
                  </a:lnTo>
                  <a:lnTo>
                    <a:pt x="49913" y="92705"/>
                  </a:lnTo>
                  <a:lnTo>
                    <a:pt x="60206" y="90107"/>
                  </a:lnTo>
                  <a:lnTo>
                    <a:pt x="70162" y="86215"/>
                  </a:lnTo>
                  <a:lnTo>
                    <a:pt x="79209" y="80934"/>
                  </a:lnTo>
                  <a:lnTo>
                    <a:pt x="87083" y="74343"/>
                  </a:lnTo>
                  <a:lnTo>
                    <a:pt x="93514" y="66497"/>
                  </a:lnTo>
                  <a:lnTo>
                    <a:pt x="98082" y="57338"/>
                  </a:lnTo>
                  <a:lnTo>
                    <a:pt x="100734" y="46972"/>
                  </a:lnTo>
                  <a:lnTo>
                    <a:pt x="101396" y="36098"/>
                  </a:lnTo>
                  <a:lnTo>
                    <a:pt x="99804" y="25873"/>
                  </a:lnTo>
                  <a:lnTo>
                    <a:pt x="96030" y="16902"/>
                  </a:lnTo>
                  <a:lnTo>
                    <a:pt x="90414" y="9576"/>
                  </a:lnTo>
                  <a:lnTo>
                    <a:pt x="83365" y="4331"/>
                  </a:lnTo>
                  <a:lnTo>
                    <a:pt x="75263" y="1182"/>
                  </a:lnTo>
                  <a:lnTo>
                    <a:pt x="66572" y="0"/>
                  </a:lnTo>
                  <a:lnTo>
                    <a:pt x="57827" y="702"/>
                  </a:lnTo>
                  <a:lnTo>
                    <a:pt x="49324" y="3061"/>
                  </a:lnTo>
                  <a:lnTo>
                    <a:pt x="41313" y="6911"/>
                  </a:lnTo>
                  <a:lnTo>
                    <a:pt x="34078" y="12235"/>
                  </a:lnTo>
                  <a:lnTo>
                    <a:pt x="27692" y="18887"/>
                  </a:lnTo>
                  <a:lnTo>
                    <a:pt x="22064" y="26623"/>
                  </a:lnTo>
                  <a:lnTo>
                    <a:pt x="17041" y="35186"/>
                  </a:lnTo>
                  <a:lnTo>
                    <a:pt x="12477" y="44357"/>
                  </a:lnTo>
                  <a:lnTo>
                    <a:pt x="8410" y="54124"/>
                  </a:lnTo>
                  <a:lnTo>
                    <a:pt x="5050" y="64666"/>
                  </a:lnTo>
                  <a:lnTo>
                    <a:pt x="2459" y="76014"/>
                  </a:lnTo>
                  <a:lnTo>
                    <a:pt x="719" y="87905"/>
                  </a:lnTo>
                  <a:lnTo>
                    <a:pt x="0" y="99888"/>
                  </a:lnTo>
                  <a:lnTo>
                    <a:pt x="301" y="111689"/>
                  </a:lnTo>
                  <a:lnTo>
                    <a:pt x="1639" y="123223"/>
                  </a:lnTo>
                  <a:lnTo>
                    <a:pt x="4132" y="134501"/>
                  </a:lnTo>
                  <a:lnTo>
                    <a:pt x="7740" y="145559"/>
                  </a:lnTo>
                  <a:lnTo>
                    <a:pt x="12450" y="156121"/>
                  </a:lnTo>
                  <a:lnTo>
                    <a:pt x="18360" y="165615"/>
                  </a:lnTo>
                  <a:lnTo>
                    <a:pt x="25414" y="173807"/>
                  </a:lnTo>
                  <a:lnTo>
                    <a:pt x="33592" y="180461"/>
                  </a:lnTo>
                  <a:lnTo>
                    <a:pt x="42983" y="185182"/>
                  </a:lnTo>
                  <a:lnTo>
                    <a:pt x="53514" y="187943"/>
                  </a:lnTo>
                  <a:lnTo>
                    <a:pt x="64670" y="188849"/>
                  </a:lnTo>
                  <a:lnTo>
                    <a:pt x="75618" y="187952"/>
                  </a:lnTo>
                  <a:lnTo>
                    <a:pt x="85894" y="185473"/>
                  </a:lnTo>
                  <a:lnTo>
                    <a:pt x="95108" y="182032"/>
                  </a:lnTo>
                  <a:lnTo>
                    <a:pt x="103677" y="178221"/>
                  </a:lnTo>
                  <a:lnTo>
                    <a:pt x="112345" y="173711"/>
                  </a:lnTo>
                  <a:lnTo>
                    <a:pt x="122513" y="167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241098" y="4297403"/>
              <a:ext cx="122641" cy="189514"/>
            </a:xfrm>
            <a:custGeom>
              <a:avLst/>
              <a:gdLst/>
              <a:ahLst/>
              <a:cxnLst/>
              <a:rect l="0" t="0" r="0" b="0"/>
              <a:pathLst>
                <a:path w="122641" h="189514">
                  <a:moveTo>
                    <a:pt x="102413" y="0"/>
                  </a:moveTo>
                  <a:lnTo>
                    <a:pt x="90745" y="67"/>
                  </a:lnTo>
                  <a:lnTo>
                    <a:pt x="80256" y="707"/>
                  </a:lnTo>
                  <a:lnTo>
                    <a:pt x="69955" y="2008"/>
                  </a:lnTo>
                  <a:lnTo>
                    <a:pt x="59653" y="4041"/>
                  </a:lnTo>
                  <a:lnTo>
                    <a:pt x="49310" y="7006"/>
                  </a:lnTo>
                  <a:lnTo>
                    <a:pt x="38929" y="10930"/>
                  </a:lnTo>
                  <a:lnTo>
                    <a:pt x="28846" y="15852"/>
                  </a:lnTo>
                  <a:lnTo>
                    <a:pt x="19685" y="21904"/>
                  </a:lnTo>
                  <a:lnTo>
                    <a:pt x="11726" y="29045"/>
                  </a:lnTo>
                  <a:lnTo>
                    <a:pt x="5400" y="36940"/>
                  </a:lnTo>
                  <a:lnTo>
                    <a:pt x="1432" y="45076"/>
                  </a:lnTo>
                  <a:lnTo>
                    <a:pt x="0" y="53130"/>
                  </a:lnTo>
                  <a:lnTo>
                    <a:pt x="1141" y="60653"/>
                  </a:lnTo>
                  <a:lnTo>
                    <a:pt x="5014" y="67020"/>
                  </a:lnTo>
                  <a:lnTo>
                    <a:pt x="11433" y="72001"/>
                  </a:lnTo>
                  <a:lnTo>
                    <a:pt x="19961" y="75700"/>
                  </a:lnTo>
                  <a:lnTo>
                    <a:pt x="30109" y="78357"/>
                  </a:lnTo>
                  <a:lnTo>
                    <a:pt x="41446" y="80227"/>
                  </a:lnTo>
                  <a:lnTo>
                    <a:pt x="53631" y="81690"/>
                  </a:lnTo>
                  <a:lnTo>
                    <a:pt x="66408" y="83221"/>
                  </a:lnTo>
                  <a:lnTo>
                    <a:pt x="79573" y="85088"/>
                  </a:lnTo>
                  <a:lnTo>
                    <a:pt x="92345" y="87837"/>
                  </a:lnTo>
                  <a:lnTo>
                    <a:pt x="103403" y="92352"/>
                  </a:lnTo>
                  <a:lnTo>
                    <a:pt x="112159" y="98942"/>
                  </a:lnTo>
                  <a:lnTo>
                    <a:pt x="118376" y="107114"/>
                  </a:lnTo>
                  <a:lnTo>
                    <a:pt x="121815" y="115894"/>
                  </a:lnTo>
                  <a:lnTo>
                    <a:pt x="122640" y="124644"/>
                  </a:lnTo>
                  <a:lnTo>
                    <a:pt x="121129" y="133109"/>
                  </a:lnTo>
                  <a:lnTo>
                    <a:pt x="117473" y="141237"/>
                  </a:lnTo>
                  <a:lnTo>
                    <a:pt x="111982" y="149065"/>
                  </a:lnTo>
                  <a:lnTo>
                    <a:pt x="104876" y="156489"/>
                  </a:lnTo>
                  <a:lnTo>
                    <a:pt x="96214" y="163263"/>
                  </a:lnTo>
                  <a:lnTo>
                    <a:pt x="86181" y="169302"/>
                  </a:lnTo>
                  <a:lnTo>
                    <a:pt x="75458" y="174528"/>
                  </a:lnTo>
                  <a:lnTo>
                    <a:pt x="63990" y="179300"/>
                  </a:lnTo>
                  <a:lnTo>
                    <a:pt x="49655" y="184037"/>
                  </a:lnTo>
                  <a:lnTo>
                    <a:pt x="287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419963" y="4261215"/>
              <a:ext cx="124973" cy="204645"/>
            </a:xfrm>
            <a:custGeom>
              <a:avLst/>
              <a:gdLst/>
              <a:ahLst/>
              <a:cxnLst/>
              <a:rect l="0" t="0" r="0" b="0"/>
              <a:pathLst>
                <a:path w="124973" h="204645">
                  <a:moveTo>
                    <a:pt x="92004" y="4603"/>
                  </a:moveTo>
                  <a:lnTo>
                    <a:pt x="83203" y="1803"/>
                  </a:lnTo>
                  <a:lnTo>
                    <a:pt x="74856" y="301"/>
                  </a:lnTo>
                  <a:lnTo>
                    <a:pt x="66157" y="0"/>
                  </a:lnTo>
                  <a:lnTo>
                    <a:pt x="57036" y="851"/>
                  </a:lnTo>
                  <a:lnTo>
                    <a:pt x="47542" y="2967"/>
                  </a:lnTo>
                  <a:lnTo>
                    <a:pt x="37759" y="6294"/>
                  </a:lnTo>
                  <a:lnTo>
                    <a:pt x="28091" y="10802"/>
                  </a:lnTo>
                  <a:lnTo>
                    <a:pt x="19213" y="16570"/>
                  </a:lnTo>
                  <a:lnTo>
                    <a:pt x="11447" y="23521"/>
                  </a:lnTo>
                  <a:lnTo>
                    <a:pt x="5252" y="31458"/>
                  </a:lnTo>
                  <a:lnTo>
                    <a:pt x="1373" y="40155"/>
                  </a:lnTo>
                  <a:lnTo>
                    <a:pt x="0" y="49397"/>
                  </a:lnTo>
                  <a:lnTo>
                    <a:pt x="1180" y="58534"/>
                  </a:lnTo>
                  <a:lnTo>
                    <a:pt x="5080" y="66523"/>
                  </a:lnTo>
                  <a:lnTo>
                    <a:pt x="11512" y="72884"/>
                  </a:lnTo>
                  <a:lnTo>
                    <a:pt x="19878" y="77492"/>
                  </a:lnTo>
                  <a:lnTo>
                    <a:pt x="29386" y="80300"/>
                  </a:lnTo>
                  <a:lnTo>
                    <a:pt x="39471" y="81498"/>
                  </a:lnTo>
                  <a:lnTo>
                    <a:pt x="49661" y="81883"/>
                  </a:lnTo>
                  <a:lnTo>
                    <a:pt x="59495" y="82691"/>
                  </a:lnTo>
                  <a:lnTo>
                    <a:pt x="68776" y="84585"/>
                  </a:lnTo>
                  <a:lnTo>
                    <a:pt x="77669" y="87677"/>
                  </a:lnTo>
                  <a:lnTo>
                    <a:pt x="86569" y="91822"/>
                  </a:lnTo>
                  <a:lnTo>
                    <a:pt x="95697" y="96807"/>
                  </a:lnTo>
                  <a:lnTo>
                    <a:pt x="104627" y="102747"/>
                  </a:lnTo>
                  <a:lnTo>
                    <a:pt x="112412" y="110082"/>
                  </a:lnTo>
                  <a:lnTo>
                    <a:pt x="118601" y="118933"/>
                  </a:lnTo>
                  <a:lnTo>
                    <a:pt x="122906" y="128977"/>
                  </a:lnTo>
                  <a:lnTo>
                    <a:pt x="124972" y="139635"/>
                  </a:lnTo>
                  <a:lnTo>
                    <a:pt x="124833" y="150497"/>
                  </a:lnTo>
                  <a:lnTo>
                    <a:pt x="122654" y="161044"/>
                  </a:lnTo>
                  <a:lnTo>
                    <a:pt x="118541" y="170586"/>
                  </a:lnTo>
                  <a:lnTo>
                    <a:pt x="112740" y="178844"/>
                  </a:lnTo>
                  <a:lnTo>
                    <a:pt x="105425" y="185726"/>
                  </a:lnTo>
                  <a:lnTo>
                    <a:pt x="96621" y="191140"/>
                  </a:lnTo>
                  <a:lnTo>
                    <a:pt x="86488" y="195192"/>
                  </a:lnTo>
                  <a:lnTo>
                    <a:pt x="75500" y="198124"/>
                  </a:lnTo>
                  <a:lnTo>
                    <a:pt x="63080" y="200511"/>
                  </a:lnTo>
                  <a:lnTo>
                    <a:pt x="45906" y="202564"/>
                  </a:lnTo>
                  <a:lnTo>
                    <a:pt x="18305" y="204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596195" y="433951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53"/>
                  </a:lnTo>
                  <a:lnTo>
                    <a:pt x="3736" y="98816"/>
                  </a:lnTo>
                  <a:lnTo>
                    <a:pt x="5563" y="110602"/>
                  </a:lnTo>
                  <a:lnTo>
                    <a:pt x="7717" y="122640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596195" y="42552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38309" y="4276346"/>
              <a:ext cx="115815" cy="145855"/>
            </a:xfrm>
            <a:custGeom>
              <a:avLst/>
              <a:gdLst/>
              <a:ahLst/>
              <a:cxnLst/>
              <a:rect l="0" t="0" r="0" b="0"/>
              <a:pathLst>
                <a:path w="115815" h="145855">
                  <a:moveTo>
                    <a:pt x="0" y="10529"/>
                  </a:moveTo>
                  <a:lnTo>
                    <a:pt x="3001" y="22129"/>
                  </a:lnTo>
                  <a:lnTo>
                    <a:pt x="6423" y="31978"/>
                  </a:lnTo>
                  <a:lnTo>
                    <a:pt x="10615" y="40993"/>
                  </a:lnTo>
                  <a:lnTo>
                    <a:pt x="15342" y="49780"/>
                  </a:lnTo>
                  <a:lnTo>
                    <a:pt x="20175" y="59103"/>
                  </a:lnTo>
                  <a:lnTo>
                    <a:pt x="24857" y="69329"/>
                  </a:lnTo>
                  <a:lnTo>
                    <a:pt x="29466" y="80311"/>
                  </a:lnTo>
                  <a:lnTo>
                    <a:pt x="34316" y="91607"/>
                  </a:lnTo>
                  <a:lnTo>
                    <a:pt x="39578" y="102906"/>
                  </a:lnTo>
                  <a:lnTo>
                    <a:pt x="45264" y="113915"/>
                  </a:lnTo>
                  <a:lnTo>
                    <a:pt x="51313" y="124301"/>
                  </a:lnTo>
                  <a:lnTo>
                    <a:pt x="57659" y="133916"/>
                  </a:lnTo>
                  <a:lnTo>
                    <a:pt x="64726" y="141698"/>
                  </a:lnTo>
                  <a:lnTo>
                    <a:pt x="72238" y="145790"/>
                  </a:lnTo>
                  <a:lnTo>
                    <a:pt x="78804" y="145854"/>
                  </a:lnTo>
                  <a:lnTo>
                    <a:pt x="84312" y="142670"/>
                  </a:lnTo>
                  <a:lnTo>
                    <a:pt x="89071" y="137140"/>
                  </a:lnTo>
                  <a:lnTo>
                    <a:pt x="93191" y="129818"/>
                  </a:lnTo>
                  <a:lnTo>
                    <a:pt x="96545" y="120915"/>
                  </a:lnTo>
                  <a:lnTo>
                    <a:pt x="99115" y="110658"/>
                  </a:lnTo>
                  <a:lnTo>
                    <a:pt x="101000" y="99325"/>
                  </a:lnTo>
                  <a:lnTo>
                    <a:pt x="102344" y="87183"/>
                  </a:lnTo>
                  <a:lnTo>
                    <a:pt x="103287" y="74464"/>
                  </a:lnTo>
                  <a:lnTo>
                    <a:pt x="104137" y="61562"/>
                  </a:lnTo>
                  <a:lnTo>
                    <a:pt x="105551" y="47567"/>
                  </a:lnTo>
                  <a:lnTo>
                    <a:pt x="108776" y="2901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782774" y="4275940"/>
              <a:ext cx="181920" cy="151902"/>
            </a:xfrm>
            <a:custGeom>
              <a:avLst/>
              <a:gdLst/>
              <a:ahLst/>
              <a:cxnLst/>
              <a:rect l="0" t="0" r="0" b="0"/>
              <a:pathLst>
                <a:path w="181920" h="151902">
                  <a:moveTo>
                    <a:pt x="13463" y="53049"/>
                  </a:moveTo>
                  <a:lnTo>
                    <a:pt x="22331" y="55916"/>
                  </a:lnTo>
                  <a:lnTo>
                    <a:pt x="31318" y="58057"/>
                  </a:lnTo>
                  <a:lnTo>
                    <a:pt x="41309" y="59656"/>
                  </a:lnTo>
                  <a:lnTo>
                    <a:pt x="52116" y="60663"/>
                  </a:lnTo>
                  <a:lnTo>
                    <a:pt x="63279" y="60864"/>
                  </a:lnTo>
                  <a:lnTo>
                    <a:pt x="74480" y="60204"/>
                  </a:lnTo>
                  <a:lnTo>
                    <a:pt x="85420" y="58619"/>
                  </a:lnTo>
                  <a:lnTo>
                    <a:pt x="95756" y="55959"/>
                  </a:lnTo>
                  <a:lnTo>
                    <a:pt x="105350" y="52239"/>
                  </a:lnTo>
                  <a:lnTo>
                    <a:pt x="113603" y="47453"/>
                  </a:lnTo>
                  <a:lnTo>
                    <a:pt x="119411" y="41492"/>
                  </a:lnTo>
                  <a:lnTo>
                    <a:pt x="122382" y="34417"/>
                  </a:lnTo>
                  <a:lnTo>
                    <a:pt x="122597" y="26734"/>
                  </a:lnTo>
                  <a:lnTo>
                    <a:pt x="120241" y="19273"/>
                  </a:lnTo>
                  <a:lnTo>
                    <a:pt x="115686" y="12491"/>
                  </a:lnTo>
                  <a:lnTo>
                    <a:pt x="109071" y="6805"/>
                  </a:lnTo>
                  <a:lnTo>
                    <a:pt x="100221" y="2743"/>
                  </a:lnTo>
                  <a:lnTo>
                    <a:pt x="89250" y="432"/>
                  </a:lnTo>
                  <a:lnTo>
                    <a:pt x="76989" y="0"/>
                  </a:lnTo>
                  <a:lnTo>
                    <a:pt x="64762" y="1747"/>
                  </a:lnTo>
                  <a:lnTo>
                    <a:pt x="53322" y="5624"/>
                  </a:lnTo>
                  <a:lnTo>
                    <a:pt x="42865" y="11309"/>
                  </a:lnTo>
                  <a:lnTo>
                    <a:pt x="33307" y="18404"/>
                  </a:lnTo>
                  <a:lnTo>
                    <a:pt x="24481" y="26546"/>
                  </a:lnTo>
                  <a:lnTo>
                    <a:pt x="16537" y="35604"/>
                  </a:lnTo>
                  <a:lnTo>
                    <a:pt x="9937" y="45659"/>
                  </a:lnTo>
                  <a:lnTo>
                    <a:pt x="4834" y="56677"/>
                  </a:lnTo>
                  <a:lnTo>
                    <a:pt x="1404" y="68346"/>
                  </a:lnTo>
                  <a:lnTo>
                    <a:pt x="0" y="80178"/>
                  </a:lnTo>
                  <a:lnTo>
                    <a:pt x="615" y="91874"/>
                  </a:lnTo>
                  <a:lnTo>
                    <a:pt x="2959" y="103168"/>
                  </a:lnTo>
                  <a:lnTo>
                    <a:pt x="6659" y="113752"/>
                  </a:lnTo>
                  <a:lnTo>
                    <a:pt x="11374" y="123527"/>
                  </a:lnTo>
                  <a:lnTo>
                    <a:pt x="17146" y="132244"/>
                  </a:lnTo>
                  <a:lnTo>
                    <a:pt x="24376" y="139428"/>
                  </a:lnTo>
                  <a:lnTo>
                    <a:pt x="33166" y="144959"/>
                  </a:lnTo>
                  <a:lnTo>
                    <a:pt x="43339" y="148862"/>
                  </a:lnTo>
                  <a:lnTo>
                    <a:pt x="54617" y="151123"/>
                  </a:lnTo>
                  <a:lnTo>
                    <a:pt x="66719" y="151901"/>
                  </a:lnTo>
                  <a:lnTo>
                    <a:pt x="79252" y="151307"/>
                  </a:lnTo>
                  <a:lnTo>
                    <a:pt x="91731" y="149321"/>
                  </a:lnTo>
                  <a:lnTo>
                    <a:pt x="103898" y="146072"/>
                  </a:lnTo>
                  <a:lnTo>
                    <a:pt x="115820" y="142095"/>
                  </a:lnTo>
                  <a:lnTo>
                    <a:pt x="129270" y="137857"/>
                  </a:lnTo>
                  <a:lnTo>
                    <a:pt x="148782" y="132991"/>
                  </a:lnTo>
                  <a:lnTo>
                    <a:pt x="181919" y="12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218035" y="4365575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6" y="8616"/>
                  </a:lnTo>
                  <a:lnTo>
                    <a:pt x="80845" y="11656"/>
                  </a:lnTo>
                  <a:lnTo>
                    <a:pt x="71351" y="14821"/>
                  </a:lnTo>
                  <a:lnTo>
                    <a:pt x="61563" y="18085"/>
                  </a:lnTo>
                  <a:lnTo>
                    <a:pt x="51628" y="21464"/>
                  </a:lnTo>
                  <a:lnTo>
                    <a:pt x="40562" y="25453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690830" y="4294376"/>
              <a:ext cx="4694" cy="263214"/>
            </a:xfrm>
            <a:custGeom>
              <a:avLst/>
              <a:gdLst/>
              <a:ahLst/>
              <a:cxnLst/>
              <a:rect l="0" t="0" r="0" b="0"/>
              <a:pathLst>
                <a:path w="4694" h="263214">
                  <a:moveTo>
                    <a:pt x="0" y="0"/>
                  </a:moveTo>
                  <a:lnTo>
                    <a:pt x="67" y="11735"/>
                  </a:lnTo>
                  <a:lnTo>
                    <a:pt x="707" y="22865"/>
                  </a:lnTo>
                  <a:lnTo>
                    <a:pt x="1994" y="34467"/>
                  </a:lnTo>
                  <a:lnTo>
                    <a:pt x="3509" y="46801"/>
                  </a:lnTo>
                  <a:lnTo>
                    <a:pt x="4529" y="60110"/>
                  </a:lnTo>
                  <a:lnTo>
                    <a:pt x="4693" y="74418"/>
                  </a:lnTo>
                  <a:lnTo>
                    <a:pt x="4139" y="89596"/>
                  </a:lnTo>
                  <a:lnTo>
                    <a:pt x="3301" y="105458"/>
                  </a:lnTo>
                  <a:lnTo>
                    <a:pt x="2478" y="121825"/>
                  </a:lnTo>
                  <a:lnTo>
                    <a:pt x="1791" y="138389"/>
                  </a:lnTo>
                  <a:lnTo>
                    <a:pt x="1263" y="154735"/>
                  </a:lnTo>
                  <a:lnTo>
                    <a:pt x="876" y="170650"/>
                  </a:lnTo>
                  <a:lnTo>
                    <a:pt x="600" y="186085"/>
                  </a:lnTo>
                  <a:lnTo>
                    <a:pt x="378" y="202889"/>
                  </a:lnTo>
                  <a:lnTo>
                    <a:pt x="189" y="22589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553959" y="4231205"/>
              <a:ext cx="294799" cy="147400"/>
            </a:xfrm>
            <a:custGeom>
              <a:avLst/>
              <a:gdLst/>
              <a:ahLst/>
              <a:cxnLst/>
              <a:rect l="0" t="0" r="0" b="0"/>
              <a:pathLst>
                <a:path w="294799" h="147400">
                  <a:moveTo>
                    <a:pt x="294798" y="0"/>
                  </a:moveTo>
                  <a:lnTo>
                    <a:pt x="288796" y="5801"/>
                  </a:lnTo>
                  <a:lnTo>
                    <a:pt x="281952" y="10725"/>
                  </a:lnTo>
                  <a:lnTo>
                    <a:pt x="273564" y="15228"/>
                  </a:lnTo>
                  <a:lnTo>
                    <a:pt x="263937" y="19448"/>
                  </a:lnTo>
                  <a:lnTo>
                    <a:pt x="253622" y="23462"/>
                  </a:lnTo>
                  <a:lnTo>
                    <a:pt x="243010" y="27328"/>
                  </a:lnTo>
                  <a:lnTo>
                    <a:pt x="232139" y="31253"/>
                  </a:lnTo>
                  <a:lnTo>
                    <a:pt x="220791" y="35577"/>
                  </a:lnTo>
                  <a:lnTo>
                    <a:pt x="208870" y="40448"/>
                  </a:lnTo>
                  <a:lnTo>
                    <a:pt x="196578" y="45686"/>
                  </a:lnTo>
                  <a:lnTo>
                    <a:pt x="184321" y="50895"/>
                  </a:lnTo>
                  <a:lnTo>
                    <a:pt x="172323" y="55851"/>
                  </a:lnTo>
                  <a:lnTo>
                    <a:pt x="160316" y="60822"/>
                  </a:lnTo>
                  <a:lnTo>
                    <a:pt x="147655" y="66452"/>
                  </a:lnTo>
                  <a:lnTo>
                    <a:pt x="134027" y="73051"/>
                  </a:lnTo>
                  <a:lnTo>
                    <a:pt x="119603" y="80451"/>
                  </a:lnTo>
                  <a:lnTo>
                    <a:pt x="104842" y="88189"/>
                  </a:lnTo>
                  <a:lnTo>
                    <a:pt x="90063" y="95952"/>
                  </a:lnTo>
                  <a:lnTo>
                    <a:pt x="75563" y="103604"/>
                  </a:lnTo>
                  <a:lnTo>
                    <a:pt x="61679" y="111115"/>
                  </a:lnTo>
                  <a:lnTo>
                    <a:pt x="48545" y="118488"/>
                  </a:lnTo>
                  <a:lnTo>
                    <a:pt x="36551" y="125445"/>
                  </a:lnTo>
                  <a:lnTo>
                    <a:pt x="25268" y="132104"/>
                  </a:lnTo>
                  <a:lnTo>
                    <a:pt x="13706" y="13905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22374" y="4515475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93591" y="2934"/>
                  </a:lnTo>
                  <a:lnTo>
                    <a:pt x="282463" y="5716"/>
                  </a:lnTo>
                  <a:lnTo>
                    <a:pt x="270864" y="8611"/>
                  </a:lnTo>
                  <a:lnTo>
                    <a:pt x="258703" y="11478"/>
                  </a:lnTo>
                  <a:lnTo>
                    <a:pt x="246043" y="13995"/>
                  </a:lnTo>
                  <a:lnTo>
                    <a:pt x="232991" y="16011"/>
                  </a:lnTo>
                  <a:lnTo>
                    <a:pt x="219812" y="17696"/>
                  </a:lnTo>
                  <a:lnTo>
                    <a:pt x="206896" y="19439"/>
                  </a:lnTo>
                  <a:lnTo>
                    <a:pt x="194424" y="21465"/>
                  </a:lnTo>
                  <a:lnTo>
                    <a:pt x="182085" y="23827"/>
                  </a:lnTo>
                  <a:lnTo>
                    <a:pt x="169195" y="26492"/>
                  </a:lnTo>
                  <a:lnTo>
                    <a:pt x="155406" y="29403"/>
                  </a:lnTo>
                  <a:lnTo>
                    <a:pt x="140702" y="32663"/>
                  </a:lnTo>
                  <a:lnTo>
                    <a:pt x="125220" y="36530"/>
                  </a:lnTo>
                  <a:lnTo>
                    <a:pt x="109144" y="41094"/>
                  </a:lnTo>
                  <a:lnTo>
                    <a:pt x="92958" y="46295"/>
                  </a:lnTo>
                  <a:lnTo>
                    <a:pt x="77405" y="52010"/>
                  </a:lnTo>
                  <a:lnTo>
                    <a:pt x="62849" y="58105"/>
                  </a:lnTo>
                  <a:lnTo>
                    <a:pt x="49548" y="64169"/>
                  </a:lnTo>
                  <a:lnTo>
                    <a:pt x="36428" y="70117"/>
                  </a:lnTo>
                  <a:lnTo>
                    <a:pt x="21223" y="7646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200799" y="4294376"/>
              <a:ext cx="332312" cy="187427"/>
            </a:xfrm>
            <a:custGeom>
              <a:avLst/>
              <a:gdLst/>
              <a:ahLst/>
              <a:cxnLst/>
              <a:rect l="0" t="0" r="0" b="0"/>
              <a:pathLst>
                <a:path w="332312" h="187427">
                  <a:moveTo>
                    <a:pt x="16456" y="10529"/>
                  </a:moveTo>
                  <a:lnTo>
                    <a:pt x="10722" y="16531"/>
                  </a:lnTo>
                  <a:lnTo>
                    <a:pt x="6438" y="23375"/>
                  </a:lnTo>
                  <a:lnTo>
                    <a:pt x="3237" y="31772"/>
                  </a:lnTo>
                  <a:lnTo>
                    <a:pt x="1048" y="41745"/>
                  </a:lnTo>
                  <a:lnTo>
                    <a:pt x="0" y="53356"/>
                  </a:lnTo>
                  <a:lnTo>
                    <a:pt x="58" y="66462"/>
                  </a:lnTo>
                  <a:lnTo>
                    <a:pt x="1055" y="80465"/>
                  </a:lnTo>
                  <a:lnTo>
                    <a:pt x="2783" y="94461"/>
                  </a:lnTo>
                  <a:lnTo>
                    <a:pt x="5056" y="107935"/>
                  </a:lnTo>
                  <a:lnTo>
                    <a:pt x="7886" y="120586"/>
                  </a:lnTo>
                  <a:lnTo>
                    <a:pt x="11462" y="132163"/>
                  </a:lnTo>
                  <a:lnTo>
                    <a:pt x="15831" y="142653"/>
                  </a:lnTo>
                  <a:lnTo>
                    <a:pt x="20901" y="152205"/>
                  </a:lnTo>
                  <a:lnTo>
                    <a:pt x="26528" y="161024"/>
                  </a:lnTo>
                  <a:lnTo>
                    <a:pt x="32583" y="169284"/>
                  </a:lnTo>
                  <a:lnTo>
                    <a:pt x="39276" y="176647"/>
                  </a:lnTo>
                  <a:lnTo>
                    <a:pt x="47133" y="182310"/>
                  </a:lnTo>
                  <a:lnTo>
                    <a:pt x="56338" y="185959"/>
                  </a:lnTo>
                  <a:lnTo>
                    <a:pt x="66452" y="187426"/>
                  </a:lnTo>
                  <a:lnTo>
                    <a:pt x="76625" y="186440"/>
                  </a:lnTo>
                  <a:lnTo>
                    <a:pt x="86355" y="183101"/>
                  </a:lnTo>
                  <a:lnTo>
                    <a:pt x="95496" y="177623"/>
                  </a:lnTo>
                  <a:lnTo>
                    <a:pt x="104089" y="170141"/>
                  </a:lnTo>
                  <a:lnTo>
                    <a:pt x="112231" y="160934"/>
                  </a:lnTo>
                  <a:lnTo>
                    <a:pt x="119868" y="150518"/>
                  </a:lnTo>
                  <a:lnTo>
                    <a:pt x="126785" y="139543"/>
                  </a:lnTo>
                  <a:lnTo>
                    <a:pt x="132929" y="128449"/>
                  </a:lnTo>
                  <a:lnTo>
                    <a:pt x="138574" y="118248"/>
                  </a:lnTo>
                  <a:lnTo>
                    <a:pt x="145011" y="110772"/>
                  </a:lnTo>
                  <a:lnTo>
                    <a:pt x="152740" y="107130"/>
                  </a:lnTo>
                  <a:lnTo>
                    <a:pt x="160394" y="107275"/>
                  </a:lnTo>
                  <a:lnTo>
                    <a:pt x="167695" y="110472"/>
                  </a:lnTo>
                  <a:lnTo>
                    <a:pt x="174941" y="115759"/>
                  </a:lnTo>
                  <a:lnTo>
                    <a:pt x="182566" y="122171"/>
                  </a:lnTo>
                  <a:lnTo>
                    <a:pt x="190768" y="129079"/>
                  </a:lnTo>
                  <a:lnTo>
                    <a:pt x="199544" y="135674"/>
                  </a:lnTo>
                  <a:lnTo>
                    <a:pt x="208803" y="140891"/>
                  </a:lnTo>
                  <a:lnTo>
                    <a:pt x="218436" y="144281"/>
                  </a:lnTo>
                  <a:lnTo>
                    <a:pt x="228342" y="145760"/>
                  </a:lnTo>
                  <a:lnTo>
                    <a:pt x="238443" y="145324"/>
                  </a:lnTo>
                  <a:lnTo>
                    <a:pt x="248677" y="143177"/>
                  </a:lnTo>
                  <a:lnTo>
                    <a:pt x="258836" y="139485"/>
                  </a:lnTo>
                  <a:lnTo>
                    <a:pt x="268584" y="134275"/>
                  </a:lnTo>
                  <a:lnTo>
                    <a:pt x="277765" y="127703"/>
                  </a:lnTo>
                  <a:lnTo>
                    <a:pt x="286235" y="120022"/>
                  </a:lnTo>
                  <a:lnTo>
                    <a:pt x="293779" y="111497"/>
                  </a:lnTo>
                  <a:lnTo>
                    <a:pt x="300371" y="102357"/>
                  </a:lnTo>
                  <a:lnTo>
                    <a:pt x="306139" y="92780"/>
                  </a:lnTo>
                  <a:lnTo>
                    <a:pt x="311254" y="82898"/>
                  </a:lnTo>
                  <a:lnTo>
                    <a:pt x="315880" y="72807"/>
                  </a:lnTo>
                  <a:lnTo>
                    <a:pt x="320002" y="62450"/>
                  </a:lnTo>
                  <a:lnTo>
                    <a:pt x="323839" y="50301"/>
                  </a:lnTo>
                  <a:lnTo>
                    <a:pt x="327730" y="31940"/>
                  </a:lnTo>
                  <a:lnTo>
                    <a:pt x="332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608646" y="4309596"/>
              <a:ext cx="177149" cy="178619"/>
            </a:xfrm>
            <a:custGeom>
              <a:avLst/>
              <a:gdLst/>
              <a:ahLst/>
              <a:cxnLst/>
              <a:rect l="0" t="0" r="0" b="0"/>
              <a:pathLst>
                <a:path w="177149" h="178619">
                  <a:moveTo>
                    <a:pt x="50806" y="111122"/>
                  </a:moveTo>
                  <a:lnTo>
                    <a:pt x="56539" y="105054"/>
                  </a:lnTo>
                  <a:lnTo>
                    <a:pt x="60823" y="97569"/>
                  </a:lnTo>
                  <a:lnTo>
                    <a:pt x="64025" y="87884"/>
                  </a:lnTo>
                  <a:lnTo>
                    <a:pt x="66213" y="76397"/>
                  </a:lnTo>
                  <a:lnTo>
                    <a:pt x="67262" y="63766"/>
                  </a:lnTo>
                  <a:lnTo>
                    <a:pt x="67195" y="50506"/>
                  </a:lnTo>
                  <a:lnTo>
                    <a:pt x="65852" y="37403"/>
                  </a:lnTo>
                  <a:lnTo>
                    <a:pt x="62828" y="25540"/>
                  </a:lnTo>
                  <a:lnTo>
                    <a:pt x="58056" y="15406"/>
                  </a:lnTo>
                  <a:lnTo>
                    <a:pt x="51921" y="7438"/>
                  </a:lnTo>
                  <a:lnTo>
                    <a:pt x="45049" y="2279"/>
                  </a:lnTo>
                  <a:lnTo>
                    <a:pt x="37879" y="0"/>
                  </a:lnTo>
                  <a:lnTo>
                    <a:pt x="30797" y="383"/>
                  </a:lnTo>
                  <a:lnTo>
                    <a:pt x="24202" y="3207"/>
                  </a:lnTo>
                  <a:lnTo>
                    <a:pt x="18258" y="8103"/>
                  </a:lnTo>
                  <a:lnTo>
                    <a:pt x="13099" y="14792"/>
                  </a:lnTo>
                  <a:lnTo>
                    <a:pt x="8925" y="23167"/>
                  </a:lnTo>
                  <a:lnTo>
                    <a:pt x="5743" y="33018"/>
                  </a:lnTo>
                  <a:lnTo>
                    <a:pt x="3419" y="44054"/>
                  </a:lnTo>
                  <a:lnTo>
                    <a:pt x="1767" y="55985"/>
                  </a:lnTo>
                  <a:lnTo>
                    <a:pt x="620" y="68566"/>
                  </a:lnTo>
                  <a:lnTo>
                    <a:pt x="0" y="81606"/>
                  </a:lnTo>
                  <a:lnTo>
                    <a:pt x="107" y="94967"/>
                  </a:lnTo>
                  <a:lnTo>
                    <a:pt x="998" y="108543"/>
                  </a:lnTo>
                  <a:lnTo>
                    <a:pt x="2749" y="122100"/>
                  </a:lnTo>
                  <a:lnTo>
                    <a:pt x="5528" y="135282"/>
                  </a:lnTo>
                  <a:lnTo>
                    <a:pt x="9330" y="147910"/>
                  </a:lnTo>
                  <a:lnTo>
                    <a:pt x="14172" y="159338"/>
                  </a:lnTo>
                  <a:lnTo>
                    <a:pt x="20171" y="168424"/>
                  </a:lnTo>
                  <a:lnTo>
                    <a:pt x="27276" y="174742"/>
                  </a:lnTo>
                  <a:lnTo>
                    <a:pt x="35148" y="178186"/>
                  </a:lnTo>
                  <a:lnTo>
                    <a:pt x="43270" y="178618"/>
                  </a:lnTo>
                  <a:lnTo>
                    <a:pt x="51313" y="176275"/>
                  </a:lnTo>
                  <a:lnTo>
                    <a:pt x="58830" y="171484"/>
                  </a:lnTo>
                  <a:lnTo>
                    <a:pt x="65192" y="164474"/>
                  </a:lnTo>
                  <a:lnTo>
                    <a:pt x="70170" y="155581"/>
                  </a:lnTo>
                  <a:lnTo>
                    <a:pt x="73868" y="145208"/>
                  </a:lnTo>
                  <a:lnTo>
                    <a:pt x="76523" y="133732"/>
                  </a:lnTo>
                  <a:lnTo>
                    <a:pt x="78387" y="121459"/>
                  </a:lnTo>
                  <a:lnTo>
                    <a:pt x="79677" y="108627"/>
                  </a:lnTo>
                  <a:lnTo>
                    <a:pt x="80559" y="95407"/>
                  </a:lnTo>
                  <a:lnTo>
                    <a:pt x="81169" y="82016"/>
                  </a:lnTo>
                  <a:lnTo>
                    <a:pt x="81946" y="71844"/>
                  </a:lnTo>
                  <a:lnTo>
                    <a:pt x="83565" y="68799"/>
                  </a:lnTo>
                  <a:lnTo>
                    <a:pt x="86275" y="71166"/>
                  </a:lnTo>
                  <a:lnTo>
                    <a:pt x="90043" y="76660"/>
                  </a:lnTo>
                  <a:lnTo>
                    <a:pt x="94703" y="83611"/>
                  </a:lnTo>
                  <a:lnTo>
                    <a:pt x="100052" y="91094"/>
                  </a:lnTo>
                  <a:lnTo>
                    <a:pt x="105910" y="98682"/>
                  </a:lnTo>
                  <a:lnTo>
                    <a:pt x="112132" y="106211"/>
                  </a:lnTo>
                  <a:lnTo>
                    <a:pt x="118612" y="113626"/>
                  </a:lnTo>
                  <a:lnTo>
                    <a:pt x="125546" y="120626"/>
                  </a:lnTo>
                  <a:lnTo>
                    <a:pt x="134412" y="127325"/>
                  </a:lnTo>
                  <a:lnTo>
                    <a:pt x="149339" y="134312"/>
                  </a:lnTo>
                  <a:lnTo>
                    <a:pt x="177148" y="142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75265" y="4241734"/>
              <a:ext cx="134051" cy="210571"/>
            </a:xfrm>
            <a:custGeom>
              <a:avLst/>
              <a:gdLst/>
              <a:ahLst/>
              <a:cxnLst/>
              <a:rect l="0" t="0" r="0" b="0"/>
              <a:pathLst>
                <a:path w="134051" h="210571">
                  <a:moveTo>
                    <a:pt x="126342" y="0"/>
                  </a:moveTo>
                  <a:lnTo>
                    <a:pt x="117474" y="2934"/>
                  </a:lnTo>
                  <a:lnTo>
                    <a:pt x="108488" y="5716"/>
                  </a:lnTo>
                  <a:lnTo>
                    <a:pt x="98501" y="8620"/>
                  </a:lnTo>
                  <a:lnTo>
                    <a:pt x="87866" y="11833"/>
                  </a:lnTo>
                  <a:lnTo>
                    <a:pt x="77351" y="15647"/>
                  </a:lnTo>
                  <a:lnTo>
                    <a:pt x="67394" y="20163"/>
                  </a:lnTo>
                  <a:lnTo>
                    <a:pt x="57935" y="25327"/>
                  </a:lnTo>
                  <a:lnTo>
                    <a:pt x="48599" y="31015"/>
                  </a:lnTo>
                  <a:lnTo>
                    <a:pt x="39145" y="37104"/>
                  </a:lnTo>
                  <a:lnTo>
                    <a:pt x="29814" y="43650"/>
                  </a:lnTo>
                  <a:lnTo>
                    <a:pt x="21221" y="50876"/>
                  </a:lnTo>
                  <a:lnTo>
                    <a:pt x="13678" y="58839"/>
                  </a:lnTo>
                  <a:lnTo>
                    <a:pt x="7817" y="67135"/>
                  </a:lnTo>
                  <a:lnTo>
                    <a:pt x="4700" y="75017"/>
                  </a:lnTo>
                  <a:lnTo>
                    <a:pt x="4656" y="82089"/>
                  </a:lnTo>
                  <a:lnTo>
                    <a:pt x="7545" y="88141"/>
                  </a:lnTo>
                  <a:lnTo>
                    <a:pt x="13131" y="92982"/>
                  </a:lnTo>
                  <a:lnTo>
                    <a:pt x="20991" y="96638"/>
                  </a:lnTo>
                  <a:lnTo>
                    <a:pt x="30467" y="99126"/>
                  </a:lnTo>
                  <a:lnTo>
                    <a:pt x="40794" y="100363"/>
                  </a:lnTo>
                  <a:lnTo>
                    <a:pt x="51470" y="100431"/>
                  </a:lnTo>
                  <a:lnTo>
                    <a:pt x="62243" y="99853"/>
                  </a:lnTo>
                  <a:lnTo>
                    <a:pt x="73009" y="99468"/>
                  </a:lnTo>
                  <a:lnTo>
                    <a:pt x="83727" y="99739"/>
                  </a:lnTo>
                  <a:lnTo>
                    <a:pt x="94231" y="100925"/>
                  </a:lnTo>
                  <a:lnTo>
                    <a:pt x="104219" y="103251"/>
                  </a:lnTo>
                  <a:lnTo>
                    <a:pt x="113556" y="106713"/>
                  </a:lnTo>
                  <a:lnTo>
                    <a:pt x="121794" y="111309"/>
                  </a:lnTo>
                  <a:lnTo>
                    <a:pt x="128117" y="117136"/>
                  </a:lnTo>
                  <a:lnTo>
                    <a:pt x="132245" y="124121"/>
                  </a:lnTo>
                  <a:lnTo>
                    <a:pt x="134050" y="131911"/>
                  </a:lnTo>
                  <a:lnTo>
                    <a:pt x="133299" y="139978"/>
                  </a:lnTo>
                  <a:lnTo>
                    <a:pt x="130127" y="147987"/>
                  </a:lnTo>
                  <a:lnTo>
                    <a:pt x="124931" y="155651"/>
                  </a:lnTo>
                  <a:lnTo>
                    <a:pt x="118172" y="162645"/>
                  </a:lnTo>
                  <a:lnTo>
                    <a:pt x="110263" y="168865"/>
                  </a:lnTo>
                  <a:lnTo>
                    <a:pt x="101534" y="174380"/>
                  </a:lnTo>
                  <a:lnTo>
                    <a:pt x="92231" y="179326"/>
                  </a:lnTo>
                  <a:lnTo>
                    <a:pt x="82532" y="183843"/>
                  </a:lnTo>
                  <a:lnTo>
                    <a:pt x="72563" y="188049"/>
                  </a:lnTo>
                  <a:lnTo>
                    <a:pt x="62410" y="192035"/>
                  </a:lnTo>
                  <a:lnTo>
                    <a:pt x="52143" y="195863"/>
                  </a:lnTo>
                  <a:lnTo>
                    <a:pt x="42064" y="199431"/>
                  </a:lnTo>
                  <a:lnTo>
                    <a:pt x="31620" y="202827"/>
                  </a:lnTo>
                  <a:lnTo>
                    <a:pt x="18775" y="20635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155127" y="4221307"/>
              <a:ext cx="144963" cy="441568"/>
            </a:xfrm>
            <a:custGeom>
              <a:avLst/>
              <a:gdLst/>
              <a:ahLst/>
              <a:cxnLst/>
              <a:rect l="0" t="0" r="0" b="0"/>
              <a:pathLst>
                <a:path w="144963" h="441568">
                  <a:moveTo>
                    <a:pt x="125506" y="30955"/>
                  </a:moveTo>
                  <a:lnTo>
                    <a:pt x="119639" y="25088"/>
                  </a:lnTo>
                  <a:lnTo>
                    <a:pt x="114074" y="19523"/>
                  </a:lnTo>
                  <a:lnTo>
                    <a:pt x="108271" y="13737"/>
                  </a:lnTo>
                  <a:lnTo>
                    <a:pt x="102017" y="8176"/>
                  </a:lnTo>
                  <a:lnTo>
                    <a:pt x="95039" y="3790"/>
                  </a:lnTo>
                  <a:lnTo>
                    <a:pt x="87258" y="1027"/>
                  </a:lnTo>
                  <a:lnTo>
                    <a:pt x="78756" y="0"/>
                  </a:lnTo>
                  <a:lnTo>
                    <a:pt x="69677" y="756"/>
                  </a:lnTo>
                  <a:lnTo>
                    <a:pt x="60172" y="3124"/>
                  </a:lnTo>
                  <a:lnTo>
                    <a:pt x="50691" y="6968"/>
                  </a:lnTo>
                  <a:lnTo>
                    <a:pt x="41938" y="12281"/>
                  </a:lnTo>
                  <a:lnTo>
                    <a:pt x="34236" y="18928"/>
                  </a:lnTo>
                  <a:lnTo>
                    <a:pt x="27405" y="26829"/>
                  </a:lnTo>
                  <a:lnTo>
                    <a:pt x="20969" y="36034"/>
                  </a:lnTo>
                  <a:lnTo>
                    <a:pt x="14613" y="46444"/>
                  </a:lnTo>
                  <a:lnTo>
                    <a:pt x="8680" y="57688"/>
                  </a:lnTo>
                  <a:lnTo>
                    <a:pt x="4053" y="69228"/>
                  </a:lnTo>
                  <a:lnTo>
                    <a:pt x="1131" y="80723"/>
                  </a:lnTo>
                  <a:lnTo>
                    <a:pt x="0" y="91881"/>
                  </a:lnTo>
                  <a:lnTo>
                    <a:pt x="686" y="102374"/>
                  </a:lnTo>
                  <a:lnTo>
                    <a:pt x="3010" y="112083"/>
                  </a:lnTo>
                  <a:lnTo>
                    <a:pt x="6823" y="120585"/>
                  </a:lnTo>
                  <a:lnTo>
                    <a:pt x="12116" y="127093"/>
                  </a:lnTo>
                  <a:lnTo>
                    <a:pt x="18740" y="131353"/>
                  </a:lnTo>
                  <a:lnTo>
                    <a:pt x="26286" y="133417"/>
                  </a:lnTo>
                  <a:lnTo>
                    <a:pt x="34189" y="133374"/>
                  </a:lnTo>
                  <a:lnTo>
                    <a:pt x="42089" y="131485"/>
                  </a:lnTo>
                  <a:lnTo>
                    <a:pt x="49679" y="127796"/>
                  </a:lnTo>
                  <a:lnTo>
                    <a:pt x="56624" y="122056"/>
                  </a:lnTo>
                  <a:lnTo>
                    <a:pt x="62811" y="114313"/>
                  </a:lnTo>
                  <a:lnTo>
                    <a:pt x="68304" y="105032"/>
                  </a:lnTo>
                  <a:lnTo>
                    <a:pt x="73236" y="94893"/>
                  </a:lnTo>
                  <a:lnTo>
                    <a:pt x="77758" y="84417"/>
                  </a:lnTo>
                  <a:lnTo>
                    <a:pt x="82474" y="75412"/>
                  </a:lnTo>
                  <a:lnTo>
                    <a:pt x="87587" y="70739"/>
                  </a:lnTo>
                  <a:lnTo>
                    <a:pt x="92298" y="71258"/>
                  </a:lnTo>
                  <a:lnTo>
                    <a:pt x="96527" y="76386"/>
                  </a:lnTo>
                  <a:lnTo>
                    <a:pt x="100437" y="85137"/>
                  </a:lnTo>
                  <a:lnTo>
                    <a:pt x="104166" y="96566"/>
                  </a:lnTo>
                  <a:lnTo>
                    <a:pt x="107796" y="109911"/>
                  </a:lnTo>
                  <a:lnTo>
                    <a:pt x="111373" y="124587"/>
                  </a:lnTo>
                  <a:lnTo>
                    <a:pt x="114921" y="139850"/>
                  </a:lnTo>
                  <a:lnTo>
                    <a:pt x="118452" y="154793"/>
                  </a:lnTo>
                  <a:lnTo>
                    <a:pt x="121975" y="168969"/>
                  </a:lnTo>
                  <a:lnTo>
                    <a:pt x="125492" y="182795"/>
                  </a:lnTo>
                  <a:lnTo>
                    <a:pt x="129007" y="197300"/>
                  </a:lnTo>
                  <a:lnTo>
                    <a:pt x="132515" y="213022"/>
                  </a:lnTo>
                  <a:lnTo>
                    <a:pt x="135853" y="229687"/>
                  </a:lnTo>
                  <a:lnTo>
                    <a:pt x="138716" y="246501"/>
                  </a:lnTo>
                  <a:lnTo>
                    <a:pt x="140973" y="262963"/>
                  </a:lnTo>
                  <a:lnTo>
                    <a:pt x="142658" y="278915"/>
                  </a:lnTo>
                  <a:lnTo>
                    <a:pt x="143871" y="294380"/>
                  </a:lnTo>
                  <a:lnTo>
                    <a:pt x="144716" y="309440"/>
                  </a:lnTo>
                  <a:lnTo>
                    <a:pt x="144962" y="324026"/>
                  </a:lnTo>
                  <a:lnTo>
                    <a:pt x="144070" y="337915"/>
                  </a:lnTo>
                  <a:lnTo>
                    <a:pt x="141834" y="351032"/>
                  </a:lnTo>
                  <a:lnTo>
                    <a:pt x="138197" y="363131"/>
                  </a:lnTo>
                  <a:lnTo>
                    <a:pt x="133081" y="373733"/>
                  </a:lnTo>
                  <a:lnTo>
                    <a:pt x="126600" y="382714"/>
                  </a:lnTo>
                  <a:lnTo>
                    <a:pt x="118994" y="390254"/>
                  </a:lnTo>
                  <a:lnTo>
                    <a:pt x="110527" y="396641"/>
                  </a:lnTo>
                  <a:lnTo>
                    <a:pt x="101428" y="402165"/>
                  </a:lnTo>
                  <a:lnTo>
                    <a:pt x="91880" y="407065"/>
                  </a:lnTo>
                  <a:lnTo>
                    <a:pt x="82018" y="411524"/>
                  </a:lnTo>
                  <a:lnTo>
                    <a:pt x="71946" y="415678"/>
                  </a:lnTo>
                  <a:lnTo>
                    <a:pt x="61801" y="419665"/>
                  </a:lnTo>
                  <a:lnTo>
                    <a:pt x="50561" y="424131"/>
                  </a:lnTo>
                  <a:lnTo>
                    <a:pt x="35005" y="430593"/>
                  </a:lnTo>
                  <a:lnTo>
                    <a:pt x="9693" y="441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306594" y="4236320"/>
              <a:ext cx="106216" cy="155328"/>
            </a:xfrm>
            <a:custGeom>
              <a:avLst/>
              <a:gdLst/>
              <a:ahLst/>
              <a:cxnLst/>
              <a:rect l="0" t="0" r="0" b="0"/>
              <a:pathLst>
                <a:path w="106216" h="155328">
                  <a:moveTo>
                    <a:pt x="68796" y="26471"/>
                  </a:moveTo>
                  <a:lnTo>
                    <a:pt x="59995" y="23738"/>
                  </a:lnTo>
                  <a:lnTo>
                    <a:pt x="51648" y="22877"/>
                  </a:lnTo>
                  <a:lnTo>
                    <a:pt x="42958" y="23871"/>
                  </a:lnTo>
                  <a:lnTo>
                    <a:pt x="34183" y="26583"/>
                  </a:lnTo>
                  <a:lnTo>
                    <a:pt x="25985" y="31016"/>
                  </a:lnTo>
                  <a:lnTo>
                    <a:pt x="18703" y="37009"/>
                  </a:lnTo>
                  <a:lnTo>
                    <a:pt x="12513" y="44440"/>
                  </a:lnTo>
                  <a:lnTo>
                    <a:pt x="7581" y="53315"/>
                  </a:lnTo>
                  <a:lnTo>
                    <a:pt x="3864" y="63497"/>
                  </a:lnTo>
                  <a:lnTo>
                    <a:pt x="1335" y="74585"/>
                  </a:lnTo>
                  <a:lnTo>
                    <a:pt x="71" y="86018"/>
                  </a:lnTo>
                  <a:lnTo>
                    <a:pt x="0" y="97442"/>
                  </a:lnTo>
                  <a:lnTo>
                    <a:pt x="1085" y="108552"/>
                  </a:lnTo>
                  <a:lnTo>
                    <a:pt x="3407" y="119012"/>
                  </a:lnTo>
                  <a:lnTo>
                    <a:pt x="6904" y="128704"/>
                  </a:lnTo>
                  <a:lnTo>
                    <a:pt x="11708" y="137364"/>
                  </a:lnTo>
                  <a:lnTo>
                    <a:pt x="18215" y="144511"/>
                  </a:lnTo>
                  <a:lnTo>
                    <a:pt x="26475" y="150013"/>
                  </a:lnTo>
                  <a:lnTo>
                    <a:pt x="35936" y="153725"/>
                  </a:lnTo>
                  <a:lnTo>
                    <a:pt x="45663" y="155327"/>
                  </a:lnTo>
                  <a:lnTo>
                    <a:pt x="55085" y="154839"/>
                  </a:lnTo>
                  <a:lnTo>
                    <a:pt x="63849" y="152242"/>
                  </a:lnTo>
                  <a:lnTo>
                    <a:pt x="71655" y="147308"/>
                  </a:lnTo>
                  <a:lnTo>
                    <a:pt x="78456" y="140143"/>
                  </a:lnTo>
                  <a:lnTo>
                    <a:pt x="84378" y="131266"/>
                  </a:lnTo>
                  <a:lnTo>
                    <a:pt x="89606" y="121408"/>
                  </a:lnTo>
                  <a:lnTo>
                    <a:pt x="94310" y="111074"/>
                  </a:lnTo>
                  <a:lnTo>
                    <a:pt x="98473" y="100376"/>
                  </a:lnTo>
                  <a:lnTo>
                    <a:pt x="101898" y="89136"/>
                  </a:lnTo>
                  <a:lnTo>
                    <a:pt x="104528" y="77289"/>
                  </a:lnTo>
                  <a:lnTo>
                    <a:pt x="106124" y="65215"/>
                  </a:lnTo>
                  <a:lnTo>
                    <a:pt x="106215" y="53634"/>
                  </a:lnTo>
                  <a:lnTo>
                    <a:pt x="104679" y="42918"/>
                  </a:lnTo>
                  <a:lnTo>
                    <a:pt x="101697" y="33094"/>
                  </a:lnTo>
                  <a:lnTo>
                    <a:pt x="97561" y="24035"/>
                  </a:lnTo>
                  <a:lnTo>
                    <a:pt x="92560" y="15589"/>
                  </a:lnTo>
                  <a:lnTo>
                    <a:pt x="86932" y="8256"/>
                  </a:lnTo>
                  <a:lnTo>
                    <a:pt x="80865" y="3140"/>
                  </a:lnTo>
                  <a:lnTo>
                    <a:pt x="74465" y="668"/>
                  </a:lnTo>
                  <a:lnTo>
                    <a:pt x="67541" y="0"/>
                  </a:lnTo>
                  <a:lnTo>
                    <a:pt x="59156" y="1443"/>
                  </a:lnTo>
                  <a:lnTo>
                    <a:pt x="47739" y="5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470146" y="428384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4" y="8801"/>
                  </a:lnTo>
                  <a:lnTo>
                    <a:pt x="5717" y="17147"/>
                  </a:lnTo>
                  <a:lnTo>
                    <a:pt x="8611" y="25842"/>
                  </a:lnTo>
                  <a:lnTo>
                    <a:pt x="11489" y="34881"/>
                  </a:lnTo>
                  <a:lnTo>
                    <a:pt x="14319" y="45171"/>
                  </a:lnTo>
                  <a:lnTo>
                    <a:pt x="17348" y="59854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543846" y="4241086"/>
              <a:ext cx="147399" cy="125506"/>
            </a:xfrm>
            <a:custGeom>
              <a:avLst/>
              <a:gdLst/>
              <a:ahLst/>
              <a:cxnLst/>
              <a:rect l="0" t="0" r="0" b="0"/>
              <a:pathLst>
                <a:path w="147399" h="125506">
                  <a:moveTo>
                    <a:pt x="0" y="53290"/>
                  </a:moveTo>
                  <a:lnTo>
                    <a:pt x="5800" y="64958"/>
                  </a:lnTo>
                  <a:lnTo>
                    <a:pt x="10724" y="75447"/>
                  </a:lnTo>
                  <a:lnTo>
                    <a:pt x="15232" y="85749"/>
                  </a:lnTo>
                  <a:lnTo>
                    <a:pt x="19625" y="96050"/>
                  </a:lnTo>
                  <a:lnTo>
                    <a:pt x="24287" y="106394"/>
                  </a:lnTo>
                  <a:lnTo>
                    <a:pt x="29383" y="116705"/>
                  </a:lnTo>
                  <a:lnTo>
                    <a:pt x="34217" y="124220"/>
                  </a:lnTo>
                  <a:lnTo>
                    <a:pt x="37343" y="125505"/>
                  </a:lnTo>
                  <a:lnTo>
                    <a:pt x="38268" y="121623"/>
                  </a:lnTo>
                  <a:lnTo>
                    <a:pt x="37523" y="114399"/>
                  </a:lnTo>
                  <a:lnTo>
                    <a:pt x="35712" y="105356"/>
                  </a:lnTo>
                  <a:lnTo>
                    <a:pt x="33257" y="95419"/>
                  </a:lnTo>
                  <a:lnTo>
                    <a:pt x="30578" y="84913"/>
                  </a:lnTo>
                  <a:lnTo>
                    <a:pt x="28133" y="73764"/>
                  </a:lnTo>
                  <a:lnTo>
                    <a:pt x="26153" y="61955"/>
                  </a:lnTo>
                  <a:lnTo>
                    <a:pt x="24986" y="49728"/>
                  </a:lnTo>
                  <a:lnTo>
                    <a:pt x="25183" y="37508"/>
                  </a:lnTo>
                  <a:lnTo>
                    <a:pt x="26914" y="25565"/>
                  </a:lnTo>
                  <a:lnTo>
                    <a:pt x="30195" y="14782"/>
                  </a:lnTo>
                  <a:lnTo>
                    <a:pt x="35063" y="6668"/>
                  </a:lnTo>
                  <a:lnTo>
                    <a:pt x="41369" y="1814"/>
                  </a:lnTo>
                  <a:lnTo>
                    <a:pt x="48687" y="0"/>
                  </a:lnTo>
                  <a:lnTo>
                    <a:pt x="56428" y="668"/>
                  </a:lnTo>
                  <a:lnTo>
                    <a:pt x="64220" y="3223"/>
                  </a:lnTo>
                  <a:lnTo>
                    <a:pt x="71907" y="7154"/>
                  </a:lnTo>
                  <a:lnTo>
                    <a:pt x="79449" y="12058"/>
                  </a:lnTo>
                  <a:lnTo>
                    <a:pt x="86849" y="17644"/>
                  </a:lnTo>
                  <a:lnTo>
                    <a:pt x="93971" y="23864"/>
                  </a:lnTo>
                  <a:lnTo>
                    <a:pt x="100535" y="30878"/>
                  </a:lnTo>
                  <a:lnTo>
                    <a:pt x="106435" y="38710"/>
                  </a:lnTo>
                  <a:lnTo>
                    <a:pt x="111720" y="47260"/>
                  </a:lnTo>
                  <a:lnTo>
                    <a:pt x="116504" y="56378"/>
                  </a:lnTo>
                  <a:lnTo>
                    <a:pt x="120909" y="65912"/>
                  </a:lnTo>
                  <a:lnTo>
                    <a:pt x="125080" y="75480"/>
                  </a:lnTo>
                  <a:lnTo>
                    <a:pt x="129698" y="85518"/>
                  </a:lnTo>
                  <a:lnTo>
                    <a:pt x="136291" y="98022"/>
                  </a:lnTo>
                  <a:lnTo>
                    <a:pt x="147398" y="116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533317" y="4205166"/>
              <a:ext cx="318714" cy="478766"/>
            </a:xfrm>
            <a:custGeom>
              <a:avLst/>
              <a:gdLst/>
              <a:ahLst/>
              <a:cxnLst/>
              <a:rect l="0" t="0" r="0" b="0"/>
              <a:pathLst>
                <a:path w="318714" h="478766">
                  <a:moveTo>
                    <a:pt x="200041" y="152381"/>
                  </a:moveTo>
                  <a:lnTo>
                    <a:pt x="208776" y="149381"/>
                  </a:lnTo>
                  <a:lnTo>
                    <a:pt x="216483" y="145959"/>
                  </a:lnTo>
                  <a:lnTo>
                    <a:pt x="223881" y="141758"/>
                  </a:lnTo>
                  <a:lnTo>
                    <a:pt x="230969" y="136685"/>
                  </a:lnTo>
                  <a:lnTo>
                    <a:pt x="237499" y="130555"/>
                  </a:lnTo>
                  <a:lnTo>
                    <a:pt x="243367" y="123367"/>
                  </a:lnTo>
                  <a:lnTo>
                    <a:pt x="248458" y="115107"/>
                  </a:lnTo>
                  <a:lnTo>
                    <a:pt x="252580" y="105663"/>
                  </a:lnTo>
                  <a:lnTo>
                    <a:pt x="255717" y="95095"/>
                  </a:lnTo>
                  <a:lnTo>
                    <a:pt x="257841" y="83745"/>
                  </a:lnTo>
                  <a:lnTo>
                    <a:pt x="258824" y="72136"/>
                  </a:lnTo>
                  <a:lnTo>
                    <a:pt x="258705" y="60589"/>
                  </a:lnTo>
                  <a:lnTo>
                    <a:pt x="257491" y="49227"/>
                  </a:lnTo>
                  <a:lnTo>
                    <a:pt x="255081" y="38064"/>
                  </a:lnTo>
                  <a:lnTo>
                    <a:pt x="251526" y="27094"/>
                  </a:lnTo>
                  <a:lnTo>
                    <a:pt x="246680" y="16930"/>
                  </a:lnTo>
                  <a:lnTo>
                    <a:pt x="240147" y="8767"/>
                  </a:lnTo>
                  <a:lnTo>
                    <a:pt x="231875" y="3105"/>
                  </a:lnTo>
                  <a:lnTo>
                    <a:pt x="222575" y="118"/>
                  </a:lnTo>
                  <a:lnTo>
                    <a:pt x="213488" y="0"/>
                  </a:lnTo>
                  <a:lnTo>
                    <a:pt x="205314" y="2562"/>
                  </a:lnTo>
                  <a:lnTo>
                    <a:pt x="198372" y="7671"/>
                  </a:lnTo>
                  <a:lnTo>
                    <a:pt x="192860" y="15429"/>
                  </a:lnTo>
                  <a:lnTo>
                    <a:pt x="188717" y="25636"/>
                  </a:lnTo>
                  <a:lnTo>
                    <a:pt x="185886" y="37706"/>
                  </a:lnTo>
                  <a:lnTo>
                    <a:pt x="184411" y="50860"/>
                  </a:lnTo>
                  <a:lnTo>
                    <a:pt x="184193" y="64550"/>
                  </a:lnTo>
                  <a:lnTo>
                    <a:pt x="185178" y="78315"/>
                  </a:lnTo>
                  <a:lnTo>
                    <a:pt x="187433" y="91705"/>
                  </a:lnTo>
                  <a:lnTo>
                    <a:pt x="190884" y="104502"/>
                  </a:lnTo>
                  <a:lnTo>
                    <a:pt x="195659" y="116060"/>
                  </a:lnTo>
                  <a:lnTo>
                    <a:pt x="202145" y="125241"/>
                  </a:lnTo>
                  <a:lnTo>
                    <a:pt x="210386" y="131627"/>
                  </a:lnTo>
                  <a:lnTo>
                    <a:pt x="219665" y="135118"/>
                  </a:lnTo>
                  <a:lnTo>
                    <a:pt x="228738" y="135582"/>
                  </a:lnTo>
                  <a:lnTo>
                    <a:pt x="236907" y="133266"/>
                  </a:lnTo>
                  <a:lnTo>
                    <a:pt x="244015" y="128663"/>
                  </a:lnTo>
                  <a:lnTo>
                    <a:pt x="250171" y="122310"/>
                  </a:lnTo>
                  <a:lnTo>
                    <a:pt x="255559" y="114674"/>
                  </a:lnTo>
                  <a:lnTo>
                    <a:pt x="260042" y="105957"/>
                  </a:lnTo>
                  <a:lnTo>
                    <a:pt x="263164" y="96131"/>
                  </a:lnTo>
                  <a:lnTo>
                    <a:pt x="264821" y="85339"/>
                  </a:lnTo>
                  <a:lnTo>
                    <a:pt x="266313" y="76395"/>
                  </a:lnTo>
                  <a:lnTo>
                    <a:pt x="268914" y="73256"/>
                  </a:lnTo>
                  <a:lnTo>
                    <a:pt x="271909" y="75738"/>
                  </a:lnTo>
                  <a:lnTo>
                    <a:pt x="275007" y="82252"/>
                  </a:lnTo>
                  <a:lnTo>
                    <a:pt x="278176" y="91419"/>
                  </a:lnTo>
                  <a:lnTo>
                    <a:pt x="281420" y="102297"/>
                  </a:lnTo>
                  <a:lnTo>
                    <a:pt x="284730" y="114443"/>
                  </a:lnTo>
                  <a:lnTo>
                    <a:pt x="288097" y="127774"/>
                  </a:lnTo>
                  <a:lnTo>
                    <a:pt x="291506" y="142164"/>
                  </a:lnTo>
                  <a:lnTo>
                    <a:pt x="294946" y="157094"/>
                  </a:lnTo>
                  <a:lnTo>
                    <a:pt x="298407" y="171741"/>
                  </a:lnTo>
                  <a:lnTo>
                    <a:pt x="301884" y="185674"/>
                  </a:lnTo>
                  <a:lnTo>
                    <a:pt x="305371" y="198981"/>
                  </a:lnTo>
                  <a:lnTo>
                    <a:pt x="308866" y="212065"/>
                  </a:lnTo>
                  <a:lnTo>
                    <a:pt x="312357" y="225197"/>
                  </a:lnTo>
                  <a:lnTo>
                    <a:pt x="315514" y="238324"/>
                  </a:lnTo>
                  <a:lnTo>
                    <a:pt x="317722" y="251151"/>
                  </a:lnTo>
                  <a:lnTo>
                    <a:pt x="318713" y="263523"/>
                  </a:lnTo>
                  <a:lnTo>
                    <a:pt x="318224" y="275272"/>
                  </a:lnTo>
                  <a:lnTo>
                    <a:pt x="315842" y="286163"/>
                  </a:lnTo>
                  <a:lnTo>
                    <a:pt x="311527" y="296144"/>
                  </a:lnTo>
                  <a:lnTo>
                    <a:pt x="305376" y="304999"/>
                  </a:lnTo>
                  <a:lnTo>
                    <a:pt x="297434" y="312275"/>
                  </a:lnTo>
                  <a:lnTo>
                    <a:pt x="287906" y="317872"/>
                  </a:lnTo>
                  <a:lnTo>
                    <a:pt x="276934" y="321989"/>
                  </a:lnTo>
                  <a:lnTo>
                    <a:pt x="264522" y="324926"/>
                  </a:lnTo>
                  <a:lnTo>
                    <a:pt x="250807" y="326985"/>
                  </a:lnTo>
                  <a:lnTo>
                    <a:pt x="236193" y="328573"/>
                  </a:lnTo>
                  <a:lnTo>
                    <a:pt x="221239" y="330189"/>
                  </a:lnTo>
                  <a:lnTo>
                    <a:pt x="206288" y="332104"/>
                  </a:lnTo>
                  <a:lnTo>
                    <a:pt x="191317" y="334545"/>
                  </a:lnTo>
                  <a:lnTo>
                    <a:pt x="176047" y="337788"/>
                  </a:lnTo>
                  <a:lnTo>
                    <a:pt x="160341" y="341897"/>
                  </a:lnTo>
                  <a:lnTo>
                    <a:pt x="144692" y="346775"/>
                  </a:lnTo>
                  <a:lnTo>
                    <a:pt x="130090" y="352266"/>
                  </a:lnTo>
                  <a:lnTo>
                    <a:pt x="117004" y="358221"/>
                  </a:lnTo>
                  <a:lnTo>
                    <a:pt x="105252" y="364675"/>
                  </a:lnTo>
                  <a:lnTo>
                    <a:pt x="94283" y="371839"/>
                  </a:lnTo>
                  <a:lnTo>
                    <a:pt x="83685" y="379764"/>
                  </a:lnTo>
                  <a:lnTo>
                    <a:pt x="73395" y="388205"/>
                  </a:lnTo>
                  <a:lnTo>
                    <a:pt x="63617" y="396718"/>
                  </a:lnTo>
                  <a:lnTo>
                    <a:pt x="54440" y="405044"/>
                  </a:lnTo>
                  <a:lnTo>
                    <a:pt x="45817" y="413431"/>
                  </a:lnTo>
                  <a:lnTo>
                    <a:pt x="37645" y="422509"/>
                  </a:lnTo>
                  <a:lnTo>
                    <a:pt x="29825" y="432563"/>
                  </a:lnTo>
                  <a:lnTo>
                    <a:pt x="22566" y="442968"/>
                  </a:lnTo>
                  <a:lnTo>
                    <a:pt x="15671" y="453379"/>
                  </a:lnTo>
                  <a:lnTo>
                    <a:pt x="8532" y="464715"/>
                  </a:lnTo>
                  <a:lnTo>
                    <a:pt x="0" y="478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181472" y="4052221"/>
              <a:ext cx="25670" cy="347441"/>
            </a:xfrm>
            <a:custGeom>
              <a:avLst/>
              <a:gdLst/>
              <a:ahLst/>
              <a:cxnLst/>
              <a:rect l="0" t="0" r="0" b="0"/>
              <a:pathLst>
                <a:path w="25670" h="347441">
                  <a:moveTo>
                    <a:pt x="4612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1"/>
                  </a:lnTo>
                  <a:lnTo>
                    <a:pt x="506" y="50309"/>
                  </a:lnTo>
                  <a:lnTo>
                    <a:pt x="1326" y="64638"/>
                  </a:lnTo>
                  <a:lnTo>
                    <a:pt x="2147" y="79121"/>
                  </a:lnTo>
                  <a:lnTo>
                    <a:pt x="3003" y="94089"/>
                  </a:lnTo>
                  <a:lnTo>
                    <a:pt x="4178" y="110410"/>
                  </a:lnTo>
                  <a:lnTo>
                    <a:pt x="5812" y="128455"/>
                  </a:lnTo>
                  <a:lnTo>
                    <a:pt x="7740" y="147811"/>
                  </a:lnTo>
                  <a:lnTo>
                    <a:pt x="9579" y="167574"/>
                  </a:lnTo>
                  <a:lnTo>
                    <a:pt x="11119" y="187165"/>
                  </a:lnTo>
                  <a:lnTo>
                    <a:pt x="12475" y="206370"/>
                  </a:lnTo>
                  <a:lnTo>
                    <a:pt x="13992" y="225172"/>
                  </a:lnTo>
                  <a:lnTo>
                    <a:pt x="15860" y="243620"/>
                  </a:lnTo>
                  <a:lnTo>
                    <a:pt x="17955" y="261614"/>
                  </a:lnTo>
                  <a:lnTo>
                    <a:pt x="20127" y="280961"/>
                  </a:lnTo>
                  <a:lnTo>
                    <a:pt x="22571" y="306715"/>
                  </a:lnTo>
                  <a:lnTo>
                    <a:pt x="2566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248003" y="4273319"/>
              <a:ext cx="107629" cy="117986"/>
            </a:xfrm>
            <a:custGeom>
              <a:avLst/>
              <a:gdLst/>
              <a:ahLst/>
              <a:cxnLst/>
              <a:rect l="0" t="0" r="0" b="0"/>
              <a:pathLst>
                <a:path w="107629" h="117986">
                  <a:moveTo>
                    <a:pt x="53894" y="0"/>
                  </a:moveTo>
                  <a:lnTo>
                    <a:pt x="45160" y="3001"/>
                  </a:lnTo>
                  <a:lnTo>
                    <a:pt x="37453" y="6424"/>
                  </a:lnTo>
                  <a:lnTo>
                    <a:pt x="30056" y="10624"/>
                  </a:lnTo>
                  <a:lnTo>
                    <a:pt x="22968" y="15697"/>
                  </a:lnTo>
                  <a:lnTo>
                    <a:pt x="16438" y="21827"/>
                  </a:lnTo>
                  <a:lnTo>
                    <a:pt x="10575" y="29015"/>
                  </a:lnTo>
                  <a:lnTo>
                    <a:pt x="5655" y="37275"/>
                  </a:lnTo>
                  <a:lnTo>
                    <a:pt x="2182" y="46718"/>
                  </a:lnTo>
                  <a:lnTo>
                    <a:pt x="298" y="57282"/>
                  </a:lnTo>
                  <a:lnTo>
                    <a:pt x="0" y="68460"/>
                  </a:lnTo>
                  <a:lnTo>
                    <a:pt x="1312" y="79421"/>
                  </a:lnTo>
                  <a:lnTo>
                    <a:pt x="4092" y="89706"/>
                  </a:lnTo>
                  <a:lnTo>
                    <a:pt x="8398" y="98896"/>
                  </a:lnTo>
                  <a:lnTo>
                    <a:pt x="14561" y="106465"/>
                  </a:lnTo>
                  <a:lnTo>
                    <a:pt x="22586" y="112283"/>
                  </a:lnTo>
                  <a:lnTo>
                    <a:pt x="31889" y="116223"/>
                  </a:lnTo>
                  <a:lnTo>
                    <a:pt x="41508" y="117985"/>
                  </a:lnTo>
                  <a:lnTo>
                    <a:pt x="50863" y="117616"/>
                  </a:lnTo>
                  <a:lnTo>
                    <a:pt x="59750" y="115440"/>
                  </a:lnTo>
                  <a:lnTo>
                    <a:pt x="68172" y="111855"/>
                  </a:lnTo>
                  <a:lnTo>
                    <a:pt x="76200" y="107217"/>
                  </a:lnTo>
                  <a:lnTo>
                    <a:pt x="83761" y="101496"/>
                  </a:lnTo>
                  <a:lnTo>
                    <a:pt x="90627" y="94302"/>
                  </a:lnTo>
                  <a:lnTo>
                    <a:pt x="96723" y="85540"/>
                  </a:lnTo>
                  <a:lnTo>
                    <a:pt x="101803" y="75555"/>
                  </a:lnTo>
                  <a:lnTo>
                    <a:pt x="105384" y="64936"/>
                  </a:lnTo>
                  <a:lnTo>
                    <a:pt x="107342" y="54103"/>
                  </a:lnTo>
                  <a:lnTo>
                    <a:pt x="107628" y="43708"/>
                  </a:lnTo>
                  <a:lnTo>
                    <a:pt x="105921" y="33696"/>
                  </a:lnTo>
                  <a:lnTo>
                    <a:pt x="99836" y="23194"/>
                  </a:lnTo>
                  <a:lnTo>
                    <a:pt x="8548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608278" y="4146977"/>
              <a:ext cx="9476" cy="284271"/>
            </a:xfrm>
            <a:custGeom>
              <a:avLst/>
              <a:gdLst/>
              <a:ahLst/>
              <a:cxnLst/>
              <a:rect l="0" t="0" r="0" b="0"/>
              <a:pathLst>
                <a:path w="9476" h="284271">
                  <a:moveTo>
                    <a:pt x="9475" y="0"/>
                  </a:moveTo>
                  <a:lnTo>
                    <a:pt x="6608" y="11802"/>
                  </a:lnTo>
                  <a:lnTo>
                    <a:pt x="4466" y="23572"/>
                  </a:lnTo>
                  <a:lnTo>
                    <a:pt x="2863" y="36471"/>
                  </a:lnTo>
                  <a:lnTo>
                    <a:pt x="1683" y="50665"/>
                  </a:lnTo>
                  <a:lnTo>
                    <a:pt x="834" y="66289"/>
                  </a:lnTo>
                  <a:lnTo>
                    <a:pt x="241" y="83252"/>
                  </a:lnTo>
                  <a:lnTo>
                    <a:pt x="0" y="100835"/>
                  </a:lnTo>
                  <a:lnTo>
                    <a:pt x="363" y="117858"/>
                  </a:lnTo>
                  <a:lnTo>
                    <a:pt x="1419" y="133714"/>
                  </a:lnTo>
                  <a:lnTo>
                    <a:pt x="2941" y="148645"/>
                  </a:lnTo>
                  <a:lnTo>
                    <a:pt x="4501" y="163431"/>
                  </a:lnTo>
                  <a:lnTo>
                    <a:pt x="5844" y="178563"/>
                  </a:lnTo>
                  <a:lnTo>
                    <a:pt x="6898" y="194033"/>
                  </a:lnTo>
                  <a:lnTo>
                    <a:pt x="7679" y="209514"/>
                  </a:lnTo>
                  <a:lnTo>
                    <a:pt x="8239" y="224769"/>
                  </a:lnTo>
                  <a:lnTo>
                    <a:pt x="8633" y="239134"/>
                  </a:lnTo>
                  <a:lnTo>
                    <a:pt x="8948" y="252857"/>
                  </a:lnTo>
                  <a:lnTo>
                    <a:pt x="9213" y="267140"/>
                  </a:lnTo>
                  <a:lnTo>
                    <a:pt x="947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501939" y="423120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3" y="6616"/>
                  </a:lnTo>
                  <a:lnTo>
                    <a:pt x="140153" y="7970"/>
                  </a:lnTo>
                  <a:lnTo>
                    <a:pt x="128342" y="9467"/>
                  </a:lnTo>
                  <a:lnTo>
                    <a:pt x="115884" y="11313"/>
                  </a:lnTo>
                  <a:lnTo>
                    <a:pt x="102946" y="13380"/>
                  </a:lnTo>
                  <a:lnTo>
                    <a:pt x="89665" y="15312"/>
                  </a:lnTo>
                  <a:lnTo>
                    <a:pt x="76153" y="16913"/>
                  </a:lnTo>
                  <a:lnTo>
                    <a:pt x="62705" y="18342"/>
                  </a:lnTo>
                  <a:lnTo>
                    <a:pt x="48276" y="20274"/>
                  </a:lnTo>
                  <a:lnTo>
                    <a:pt x="29366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691452" y="4115392"/>
              <a:ext cx="326384" cy="290140"/>
            </a:xfrm>
            <a:custGeom>
              <a:avLst/>
              <a:gdLst/>
              <a:ahLst/>
              <a:cxnLst/>
              <a:rect l="0" t="0" r="0" b="0"/>
              <a:pathLst>
                <a:path w="326384" h="29014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70"/>
                  </a:lnTo>
                  <a:lnTo>
                    <a:pt x="3863" y="50664"/>
                  </a:lnTo>
                  <a:lnTo>
                    <a:pt x="6181" y="66289"/>
                  </a:lnTo>
                  <a:lnTo>
                    <a:pt x="8842" y="83265"/>
                  </a:lnTo>
                  <a:lnTo>
                    <a:pt x="11593" y="101366"/>
                  </a:lnTo>
                  <a:lnTo>
                    <a:pt x="14051" y="120334"/>
                  </a:lnTo>
                  <a:lnTo>
                    <a:pt x="16038" y="139936"/>
                  </a:lnTo>
                  <a:lnTo>
                    <a:pt x="17709" y="159825"/>
                  </a:lnTo>
                  <a:lnTo>
                    <a:pt x="19446" y="179555"/>
                  </a:lnTo>
                  <a:lnTo>
                    <a:pt x="21463" y="198896"/>
                  </a:lnTo>
                  <a:lnTo>
                    <a:pt x="23652" y="217645"/>
                  </a:lnTo>
                  <a:lnTo>
                    <a:pt x="25667" y="235550"/>
                  </a:lnTo>
                  <a:lnTo>
                    <a:pt x="27321" y="252475"/>
                  </a:lnTo>
                  <a:lnTo>
                    <a:pt x="28673" y="265597"/>
                  </a:lnTo>
                  <a:lnTo>
                    <a:pt x="29927" y="271027"/>
                  </a:lnTo>
                  <a:lnTo>
                    <a:pt x="31296" y="269578"/>
                  </a:lnTo>
                  <a:lnTo>
                    <a:pt x="32989" y="263444"/>
                  </a:lnTo>
                  <a:lnTo>
                    <a:pt x="35076" y="254530"/>
                  </a:lnTo>
                  <a:lnTo>
                    <a:pt x="37530" y="244269"/>
                  </a:lnTo>
                  <a:lnTo>
                    <a:pt x="40285" y="233487"/>
                  </a:lnTo>
                  <a:lnTo>
                    <a:pt x="43436" y="222735"/>
                  </a:lnTo>
                  <a:lnTo>
                    <a:pt x="47225" y="212478"/>
                  </a:lnTo>
                  <a:lnTo>
                    <a:pt x="51744" y="202910"/>
                  </a:lnTo>
                  <a:lnTo>
                    <a:pt x="57253" y="194493"/>
                  </a:lnTo>
                  <a:lnTo>
                    <a:pt x="64240" y="188038"/>
                  </a:lnTo>
                  <a:lnTo>
                    <a:pt x="72825" y="183811"/>
                  </a:lnTo>
                  <a:lnTo>
                    <a:pt x="82507" y="181768"/>
                  </a:lnTo>
                  <a:lnTo>
                    <a:pt x="92381" y="181825"/>
                  </a:lnTo>
                  <a:lnTo>
                    <a:pt x="101903" y="183718"/>
                  </a:lnTo>
                  <a:lnTo>
                    <a:pt x="110732" y="187240"/>
                  </a:lnTo>
                  <a:lnTo>
                    <a:pt x="118583" y="192336"/>
                  </a:lnTo>
                  <a:lnTo>
                    <a:pt x="125414" y="198842"/>
                  </a:lnTo>
                  <a:lnTo>
                    <a:pt x="131355" y="206817"/>
                  </a:lnTo>
                  <a:lnTo>
                    <a:pt x="136596" y="216605"/>
                  </a:lnTo>
                  <a:lnTo>
                    <a:pt x="141329" y="228172"/>
                  </a:lnTo>
                  <a:lnTo>
                    <a:pt x="146193" y="239201"/>
                  </a:lnTo>
                  <a:lnTo>
                    <a:pt x="151416" y="245539"/>
                  </a:lnTo>
                  <a:lnTo>
                    <a:pt x="156368" y="246029"/>
                  </a:lnTo>
                  <a:lnTo>
                    <a:pt x="161287" y="242198"/>
                  </a:lnTo>
                  <a:lnTo>
                    <a:pt x="166485" y="235695"/>
                  </a:lnTo>
                  <a:lnTo>
                    <a:pt x="172402" y="228107"/>
                  </a:lnTo>
                  <a:lnTo>
                    <a:pt x="179636" y="221006"/>
                  </a:lnTo>
                  <a:lnTo>
                    <a:pt x="188382" y="215154"/>
                  </a:lnTo>
                  <a:lnTo>
                    <a:pt x="198504" y="210511"/>
                  </a:lnTo>
                  <a:lnTo>
                    <a:pt x="209736" y="206595"/>
                  </a:lnTo>
                  <a:lnTo>
                    <a:pt x="221802" y="203021"/>
                  </a:lnTo>
                  <a:lnTo>
                    <a:pt x="234308" y="199577"/>
                  </a:lnTo>
                  <a:lnTo>
                    <a:pt x="246767" y="196168"/>
                  </a:lnTo>
                  <a:lnTo>
                    <a:pt x="258902" y="192744"/>
                  </a:lnTo>
                  <a:lnTo>
                    <a:pt x="269997" y="188965"/>
                  </a:lnTo>
                  <a:lnTo>
                    <a:pt x="278858" y="184216"/>
                  </a:lnTo>
                  <a:lnTo>
                    <a:pt x="285025" y="178252"/>
                  </a:lnTo>
                  <a:lnTo>
                    <a:pt x="288367" y="171466"/>
                  </a:lnTo>
                  <a:lnTo>
                    <a:pt x="288732" y="164681"/>
                  </a:lnTo>
                  <a:lnTo>
                    <a:pt x="286343" y="158385"/>
                  </a:lnTo>
                  <a:lnTo>
                    <a:pt x="281522" y="152872"/>
                  </a:lnTo>
                  <a:lnTo>
                    <a:pt x="274491" y="148401"/>
                  </a:lnTo>
                  <a:lnTo>
                    <a:pt x="265590" y="145002"/>
                  </a:lnTo>
                  <a:lnTo>
                    <a:pt x="255380" y="142857"/>
                  </a:lnTo>
                  <a:lnTo>
                    <a:pt x="244545" y="142383"/>
                  </a:lnTo>
                  <a:lnTo>
                    <a:pt x="233531" y="143660"/>
                  </a:lnTo>
                  <a:lnTo>
                    <a:pt x="222867" y="146634"/>
                  </a:lnTo>
                  <a:lnTo>
                    <a:pt x="213238" y="151296"/>
                  </a:lnTo>
                  <a:lnTo>
                    <a:pt x="204920" y="157472"/>
                  </a:lnTo>
                  <a:lnTo>
                    <a:pt x="197994" y="165042"/>
                  </a:lnTo>
                  <a:lnTo>
                    <a:pt x="192551" y="174018"/>
                  </a:lnTo>
                  <a:lnTo>
                    <a:pt x="188488" y="184271"/>
                  </a:lnTo>
                  <a:lnTo>
                    <a:pt x="185894" y="195408"/>
                  </a:lnTo>
                  <a:lnTo>
                    <a:pt x="185116" y="206875"/>
                  </a:lnTo>
                  <a:lnTo>
                    <a:pt x="186184" y="218322"/>
                  </a:lnTo>
                  <a:lnTo>
                    <a:pt x="188848" y="229448"/>
                  </a:lnTo>
                  <a:lnTo>
                    <a:pt x="192769" y="239918"/>
                  </a:lnTo>
                  <a:lnTo>
                    <a:pt x="197636" y="249622"/>
                  </a:lnTo>
                  <a:lnTo>
                    <a:pt x="203512" y="258460"/>
                  </a:lnTo>
                  <a:lnTo>
                    <a:pt x="210811" y="266258"/>
                  </a:lnTo>
                  <a:lnTo>
                    <a:pt x="219649" y="273020"/>
                  </a:lnTo>
                  <a:lnTo>
                    <a:pt x="229854" y="278732"/>
                  </a:lnTo>
                  <a:lnTo>
                    <a:pt x="241154" y="283280"/>
                  </a:lnTo>
                  <a:lnTo>
                    <a:pt x="253265" y="286707"/>
                  </a:lnTo>
                  <a:lnTo>
                    <a:pt x="265738" y="289002"/>
                  </a:lnTo>
                  <a:lnTo>
                    <a:pt x="279392" y="290139"/>
                  </a:lnTo>
                  <a:lnTo>
                    <a:pt x="297653" y="289101"/>
                  </a:lnTo>
                  <a:lnTo>
                    <a:pt x="32638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231119" y="4146977"/>
              <a:ext cx="157602" cy="290094"/>
            </a:xfrm>
            <a:custGeom>
              <a:avLst/>
              <a:gdLst/>
              <a:ahLst/>
              <a:cxnLst/>
              <a:rect l="0" t="0" r="0" b="0"/>
              <a:pathLst>
                <a:path w="157602" h="290094">
                  <a:moveTo>
                    <a:pt x="7815" y="0"/>
                  </a:moveTo>
                  <a:lnTo>
                    <a:pt x="4948" y="11869"/>
                  </a:lnTo>
                  <a:lnTo>
                    <a:pt x="2806" y="24279"/>
                  </a:lnTo>
                  <a:lnTo>
                    <a:pt x="1207" y="38465"/>
                  </a:lnTo>
                  <a:lnTo>
                    <a:pt x="200" y="54174"/>
                  </a:lnTo>
                  <a:lnTo>
                    <a:pt x="0" y="70818"/>
                  </a:lnTo>
                  <a:lnTo>
                    <a:pt x="655" y="87949"/>
                  </a:lnTo>
                  <a:lnTo>
                    <a:pt x="2066" y="105150"/>
                  </a:lnTo>
                  <a:lnTo>
                    <a:pt x="4079" y="121985"/>
                  </a:lnTo>
                  <a:lnTo>
                    <a:pt x="6537" y="138262"/>
                  </a:lnTo>
                  <a:lnTo>
                    <a:pt x="9153" y="153984"/>
                  </a:lnTo>
                  <a:lnTo>
                    <a:pt x="11520" y="169242"/>
                  </a:lnTo>
                  <a:lnTo>
                    <a:pt x="13441" y="184141"/>
                  </a:lnTo>
                  <a:lnTo>
                    <a:pt x="14899" y="198777"/>
                  </a:lnTo>
                  <a:lnTo>
                    <a:pt x="15961" y="213226"/>
                  </a:lnTo>
                  <a:lnTo>
                    <a:pt x="16702" y="227516"/>
                  </a:lnTo>
                  <a:lnTo>
                    <a:pt x="16861" y="240702"/>
                  </a:lnTo>
                  <a:lnTo>
                    <a:pt x="15247" y="250822"/>
                  </a:lnTo>
                  <a:lnTo>
                    <a:pt x="11866" y="255391"/>
                  </a:lnTo>
                  <a:lnTo>
                    <a:pt x="8956" y="253397"/>
                  </a:lnTo>
                  <a:lnTo>
                    <a:pt x="7785" y="247370"/>
                  </a:lnTo>
                  <a:lnTo>
                    <a:pt x="8560" y="239223"/>
                  </a:lnTo>
                  <a:lnTo>
                    <a:pt x="11028" y="229978"/>
                  </a:lnTo>
                  <a:lnTo>
                    <a:pt x="14823" y="220322"/>
                  </a:lnTo>
                  <a:lnTo>
                    <a:pt x="19597" y="210833"/>
                  </a:lnTo>
                  <a:lnTo>
                    <a:pt x="25083" y="201790"/>
                  </a:lnTo>
                  <a:lnTo>
                    <a:pt x="31396" y="193564"/>
                  </a:lnTo>
                  <a:lnTo>
                    <a:pt x="38999" y="186707"/>
                  </a:lnTo>
                  <a:lnTo>
                    <a:pt x="48040" y="181393"/>
                  </a:lnTo>
                  <a:lnTo>
                    <a:pt x="58214" y="177636"/>
                  </a:lnTo>
                  <a:lnTo>
                    <a:pt x="68961" y="175473"/>
                  </a:lnTo>
                  <a:lnTo>
                    <a:pt x="79890" y="174760"/>
                  </a:lnTo>
                  <a:lnTo>
                    <a:pt x="90651" y="175397"/>
                  </a:lnTo>
                  <a:lnTo>
                    <a:pt x="100869" y="177412"/>
                  </a:lnTo>
                  <a:lnTo>
                    <a:pt x="110403" y="180689"/>
                  </a:lnTo>
                  <a:lnTo>
                    <a:pt x="119295" y="185006"/>
                  </a:lnTo>
                  <a:lnTo>
                    <a:pt x="127662" y="190120"/>
                  </a:lnTo>
                  <a:lnTo>
                    <a:pt x="135619" y="195826"/>
                  </a:lnTo>
                  <a:lnTo>
                    <a:pt x="142949" y="202285"/>
                  </a:lnTo>
                  <a:lnTo>
                    <a:pt x="149121" y="209983"/>
                  </a:lnTo>
                  <a:lnTo>
                    <a:pt x="153925" y="219082"/>
                  </a:lnTo>
                  <a:lnTo>
                    <a:pt x="156981" y="229125"/>
                  </a:lnTo>
                  <a:lnTo>
                    <a:pt x="157601" y="239251"/>
                  </a:lnTo>
                  <a:lnTo>
                    <a:pt x="155637" y="248944"/>
                  </a:lnTo>
                  <a:lnTo>
                    <a:pt x="151233" y="257891"/>
                  </a:lnTo>
                  <a:lnTo>
                    <a:pt x="144547" y="265821"/>
                  </a:lnTo>
                  <a:lnTo>
                    <a:pt x="135904" y="272700"/>
                  </a:lnTo>
                  <a:lnTo>
                    <a:pt x="125714" y="278505"/>
                  </a:lnTo>
                  <a:lnTo>
                    <a:pt x="114368" y="283122"/>
                  </a:lnTo>
                  <a:lnTo>
                    <a:pt x="102195" y="286598"/>
                  </a:lnTo>
                  <a:lnTo>
                    <a:pt x="89667" y="288928"/>
                  </a:lnTo>
                  <a:lnTo>
                    <a:pt x="75965" y="290093"/>
                  </a:lnTo>
                  <a:lnTo>
                    <a:pt x="57655" y="289078"/>
                  </a:lnTo>
                  <a:lnTo>
                    <a:pt x="2887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413310" y="4304905"/>
              <a:ext cx="91043" cy="125102"/>
            </a:xfrm>
            <a:custGeom>
              <a:avLst/>
              <a:gdLst/>
              <a:ahLst/>
              <a:cxnLst/>
              <a:rect l="0" t="0" r="0" b="0"/>
              <a:pathLst>
                <a:path w="91043" h="125102">
                  <a:moveTo>
                    <a:pt x="4609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62"/>
                  </a:lnTo>
                  <a:lnTo>
                    <a:pt x="680" y="46623"/>
                  </a:lnTo>
                  <a:lnTo>
                    <a:pt x="2148" y="59284"/>
                  </a:lnTo>
                  <a:lnTo>
                    <a:pt x="4225" y="72326"/>
                  </a:lnTo>
                  <a:lnTo>
                    <a:pt x="7080" y="85159"/>
                  </a:lnTo>
                  <a:lnTo>
                    <a:pt x="11200" y="96779"/>
                  </a:lnTo>
                  <a:lnTo>
                    <a:pt x="16748" y="106726"/>
                  </a:lnTo>
                  <a:lnTo>
                    <a:pt x="23592" y="114722"/>
                  </a:lnTo>
                  <a:lnTo>
                    <a:pt x="31482" y="120426"/>
                  </a:lnTo>
                  <a:lnTo>
                    <a:pt x="40152" y="123881"/>
                  </a:lnTo>
                  <a:lnTo>
                    <a:pt x="49056" y="125101"/>
                  </a:lnTo>
                  <a:lnTo>
                    <a:pt x="57413" y="123891"/>
                  </a:lnTo>
                  <a:lnTo>
                    <a:pt x="64842" y="120378"/>
                  </a:lnTo>
                  <a:lnTo>
                    <a:pt x="71317" y="114939"/>
                  </a:lnTo>
                  <a:lnTo>
                    <a:pt x="76983" y="108009"/>
                  </a:lnTo>
                  <a:lnTo>
                    <a:pt x="82008" y="99983"/>
                  </a:lnTo>
                  <a:lnTo>
                    <a:pt x="86233" y="91173"/>
                  </a:lnTo>
                  <a:lnTo>
                    <a:pt x="89175" y="81814"/>
                  </a:lnTo>
                  <a:lnTo>
                    <a:pt x="90679" y="72083"/>
                  </a:lnTo>
                  <a:lnTo>
                    <a:pt x="91042" y="62168"/>
                  </a:lnTo>
                  <a:lnTo>
                    <a:pt x="90876" y="51109"/>
                  </a:lnTo>
                  <a:lnTo>
                    <a:pt x="90168" y="35700"/>
                  </a:lnTo>
                  <a:lnTo>
                    <a:pt x="8883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65318" y="4273319"/>
              <a:ext cx="115369" cy="189514"/>
            </a:xfrm>
            <a:custGeom>
              <a:avLst/>
              <a:gdLst/>
              <a:ahLst/>
              <a:cxnLst/>
              <a:rect l="0" t="0" r="0" b="0"/>
              <a:pathLst>
                <a:path w="115369" h="189514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5" y="8620"/>
                  </a:lnTo>
                  <a:lnTo>
                    <a:pt x="49438" y="11834"/>
                  </a:lnTo>
                  <a:lnTo>
                    <a:pt x="40591" y="15647"/>
                  </a:lnTo>
                  <a:lnTo>
                    <a:pt x="32057" y="20168"/>
                  </a:lnTo>
                  <a:lnTo>
                    <a:pt x="24042" y="25505"/>
                  </a:lnTo>
                  <a:lnTo>
                    <a:pt x="16812" y="31841"/>
                  </a:lnTo>
                  <a:lnTo>
                    <a:pt x="10480" y="39181"/>
                  </a:lnTo>
                  <a:lnTo>
                    <a:pt x="6536" y="47431"/>
                  </a:lnTo>
                  <a:lnTo>
                    <a:pt x="6925" y="55428"/>
                  </a:lnTo>
                  <a:lnTo>
                    <a:pt x="11157" y="61493"/>
                  </a:lnTo>
                  <a:lnTo>
                    <a:pt x="18309" y="65637"/>
                  </a:lnTo>
                  <a:lnTo>
                    <a:pt x="27578" y="68386"/>
                  </a:lnTo>
                  <a:lnTo>
                    <a:pt x="38183" y="70365"/>
                  </a:lnTo>
                  <a:lnTo>
                    <a:pt x="49355" y="72201"/>
                  </a:lnTo>
                  <a:lnTo>
                    <a:pt x="60631" y="74247"/>
                  </a:lnTo>
                  <a:lnTo>
                    <a:pt x="71488" y="76936"/>
                  </a:lnTo>
                  <a:lnTo>
                    <a:pt x="81255" y="80872"/>
                  </a:lnTo>
                  <a:lnTo>
                    <a:pt x="89675" y="86262"/>
                  </a:lnTo>
                  <a:lnTo>
                    <a:pt x="96841" y="92983"/>
                  </a:lnTo>
                  <a:lnTo>
                    <a:pt x="102978" y="100781"/>
                  </a:lnTo>
                  <a:lnTo>
                    <a:pt x="108320" y="109394"/>
                  </a:lnTo>
                  <a:lnTo>
                    <a:pt x="112589" y="118599"/>
                  </a:lnTo>
                  <a:lnTo>
                    <a:pt x="115028" y="128221"/>
                  </a:lnTo>
                  <a:lnTo>
                    <a:pt x="115368" y="138126"/>
                  </a:lnTo>
                  <a:lnTo>
                    <a:pt x="113630" y="147893"/>
                  </a:lnTo>
                  <a:lnTo>
                    <a:pt x="109873" y="156845"/>
                  </a:lnTo>
                  <a:lnTo>
                    <a:pt x="104338" y="164674"/>
                  </a:lnTo>
                  <a:lnTo>
                    <a:pt x="97217" y="171252"/>
                  </a:lnTo>
                  <a:lnTo>
                    <a:pt x="88550" y="176455"/>
                  </a:lnTo>
                  <a:lnTo>
                    <a:pt x="78506" y="180362"/>
                  </a:lnTo>
                  <a:lnTo>
                    <a:pt x="67382" y="183196"/>
                  </a:lnTo>
                  <a:lnTo>
                    <a:pt x="54112" y="185505"/>
                  </a:lnTo>
                  <a:lnTo>
                    <a:pt x="34182" y="18749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905199" y="4262791"/>
              <a:ext cx="163473" cy="200042"/>
            </a:xfrm>
            <a:custGeom>
              <a:avLst/>
              <a:gdLst/>
              <a:ahLst/>
              <a:cxnLst/>
              <a:rect l="0" t="0" r="0" b="0"/>
              <a:pathLst>
                <a:path w="163473" h="200042">
                  <a:moveTo>
                    <a:pt x="123372" y="0"/>
                  </a:moveTo>
                  <a:lnTo>
                    <a:pt x="114571" y="2934"/>
                  </a:lnTo>
                  <a:lnTo>
                    <a:pt x="106224" y="5716"/>
                  </a:lnTo>
                  <a:lnTo>
                    <a:pt x="97524" y="8620"/>
                  </a:lnTo>
                  <a:lnTo>
                    <a:pt x="88403" y="11833"/>
                  </a:lnTo>
                  <a:lnTo>
                    <a:pt x="78909" y="15646"/>
                  </a:lnTo>
                  <a:lnTo>
                    <a:pt x="69118" y="20163"/>
                  </a:lnTo>
                  <a:lnTo>
                    <a:pt x="59104" y="25327"/>
                  </a:lnTo>
                  <a:lnTo>
                    <a:pt x="48930" y="31015"/>
                  </a:lnTo>
                  <a:lnTo>
                    <a:pt x="38648" y="37100"/>
                  </a:lnTo>
                  <a:lnTo>
                    <a:pt x="28457" y="43473"/>
                  </a:lnTo>
                  <a:lnTo>
                    <a:pt x="18687" y="50050"/>
                  </a:lnTo>
                  <a:lnTo>
                    <a:pt x="9531" y="56771"/>
                  </a:lnTo>
                  <a:lnTo>
                    <a:pt x="2525" y="63672"/>
                  </a:lnTo>
                  <a:lnTo>
                    <a:pt x="0" y="70066"/>
                  </a:lnTo>
                  <a:lnTo>
                    <a:pt x="2039" y="74827"/>
                  </a:lnTo>
                  <a:lnTo>
                    <a:pt x="7699" y="78047"/>
                  </a:lnTo>
                  <a:lnTo>
                    <a:pt x="15987" y="80170"/>
                  </a:lnTo>
                  <a:lnTo>
                    <a:pt x="26116" y="81729"/>
                  </a:lnTo>
                  <a:lnTo>
                    <a:pt x="37511" y="83286"/>
                  </a:lnTo>
                  <a:lnTo>
                    <a:pt x="49766" y="85137"/>
                  </a:lnTo>
                  <a:lnTo>
                    <a:pt x="62438" y="87357"/>
                  </a:lnTo>
                  <a:lnTo>
                    <a:pt x="75027" y="89914"/>
                  </a:lnTo>
                  <a:lnTo>
                    <a:pt x="87271" y="92747"/>
                  </a:lnTo>
                  <a:lnTo>
                    <a:pt x="98951" y="95953"/>
                  </a:lnTo>
                  <a:lnTo>
                    <a:pt x="109806" y="99782"/>
                  </a:lnTo>
                  <a:lnTo>
                    <a:pt x="119776" y="104319"/>
                  </a:lnTo>
                  <a:lnTo>
                    <a:pt x="128963" y="109502"/>
                  </a:lnTo>
                  <a:lnTo>
                    <a:pt x="137530" y="115205"/>
                  </a:lnTo>
                  <a:lnTo>
                    <a:pt x="145616" y="121310"/>
                  </a:lnTo>
                  <a:lnTo>
                    <a:pt x="152861" y="128037"/>
                  </a:lnTo>
                  <a:lnTo>
                    <a:pt x="158446" y="135917"/>
                  </a:lnTo>
                  <a:lnTo>
                    <a:pt x="162041" y="145132"/>
                  </a:lnTo>
                  <a:lnTo>
                    <a:pt x="163472" y="155084"/>
                  </a:lnTo>
                  <a:lnTo>
                    <a:pt x="162461" y="164616"/>
                  </a:lnTo>
                  <a:lnTo>
                    <a:pt x="159107" y="173092"/>
                  </a:lnTo>
                  <a:lnTo>
                    <a:pt x="153617" y="180238"/>
                  </a:lnTo>
                  <a:lnTo>
                    <a:pt x="146128" y="185887"/>
                  </a:lnTo>
                  <a:lnTo>
                    <a:pt x="136910" y="190126"/>
                  </a:lnTo>
                  <a:lnTo>
                    <a:pt x="126320" y="193193"/>
                  </a:lnTo>
                  <a:lnTo>
                    <a:pt x="114695" y="195358"/>
                  </a:lnTo>
                  <a:lnTo>
                    <a:pt x="102333" y="196861"/>
                  </a:lnTo>
                  <a:lnTo>
                    <a:pt x="89675" y="197894"/>
                  </a:lnTo>
                  <a:lnTo>
                    <a:pt x="75872" y="198710"/>
                  </a:lnTo>
                  <a:lnTo>
                    <a:pt x="57480" y="199384"/>
                  </a:lnTo>
                  <a:lnTo>
                    <a:pt x="2861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180571" y="4157506"/>
              <a:ext cx="26986" cy="294799"/>
            </a:xfrm>
            <a:custGeom>
              <a:avLst/>
              <a:gdLst/>
              <a:ahLst/>
              <a:cxnLst/>
              <a:rect l="0" t="0" r="0" b="0"/>
              <a:pathLst>
                <a:path w="26986" h="294799">
                  <a:moveTo>
                    <a:pt x="16456" y="0"/>
                  </a:moveTo>
                  <a:lnTo>
                    <a:pt x="10722" y="8935"/>
                  </a:lnTo>
                  <a:lnTo>
                    <a:pt x="6438" y="18562"/>
                  </a:lnTo>
                  <a:lnTo>
                    <a:pt x="3237" y="29859"/>
                  </a:lnTo>
                  <a:lnTo>
                    <a:pt x="1049" y="42872"/>
                  </a:lnTo>
                  <a:lnTo>
                    <a:pt x="0" y="57648"/>
                  </a:lnTo>
                  <a:lnTo>
                    <a:pt x="53" y="74022"/>
                  </a:lnTo>
                  <a:lnTo>
                    <a:pt x="878" y="91536"/>
                  </a:lnTo>
                  <a:lnTo>
                    <a:pt x="1958" y="109572"/>
                  </a:lnTo>
                  <a:lnTo>
                    <a:pt x="2979" y="127723"/>
                  </a:lnTo>
                  <a:lnTo>
                    <a:pt x="3983" y="145482"/>
                  </a:lnTo>
                  <a:lnTo>
                    <a:pt x="5263" y="162180"/>
                  </a:lnTo>
                  <a:lnTo>
                    <a:pt x="6975" y="177556"/>
                  </a:lnTo>
                  <a:lnTo>
                    <a:pt x="9126" y="191695"/>
                  </a:lnTo>
                  <a:lnTo>
                    <a:pt x="11649" y="204819"/>
                  </a:lnTo>
                  <a:lnTo>
                    <a:pt x="14455" y="217173"/>
                  </a:lnTo>
                  <a:lnTo>
                    <a:pt x="17318" y="229090"/>
                  </a:lnTo>
                  <a:lnTo>
                    <a:pt x="20157" y="242474"/>
                  </a:lnTo>
                  <a:lnTo>
                    <a:pt x="23218" y="261858"/>
                  </a:lnTo>
                  <a:lnTo>
                    <a:pt x="269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049628" y="4252511"/>
              <a:ext cx="252685" cy="20809"/>
            </a:xfrm>
            <a:custGeom>
              <a:avLst/>
              <a:gdLst/>
              <a:ahLst/>
              <a:cxnLst/>
              <a:rect l="0" t="0" r="0" b="0"/>
              <a:pathLst>
                <a:path w="252685" h="20809">
                  <a:moveTo>
                    <a:pt x="252684" y="20808"/>
                  </a:moveTo>
                  <a:lnTo>
                    <a:pt x="243749" y="15075"/>
                  </a:lnTo>
                  <a:lnTo>
                    <a:pt x="234122" y="10791"/>
                  </a:lnTo>
                  <a:lnTo>
                    <a:pt x="222829" y="7585"/>
                  </a:lnTo>
                  <a:lnTo>
                    <a:pt x="209990" y="5224"/>
                  </a:lnTo>
                  <a:lnTo>
                    <a:pt x="195862" y="3526"/>
                  </a:lnTo>
                  <a:lnTo>
                    <a:pt x="180741" y="2332"/>
                  </a:lnTo>
                  <a:lnTo>
                    <a:pt x="165051" y="1502"/>
                  </a:lnTo>
                  <a:lnTo>
                    <a:pt x="149313" y="934"/>
                  </a:lnTo>
                  <a:lnTo>
                    <a:pt x="133808" y="548"/>
                  </a:lnTo>
                  <a:lnTo>
                    <a:pt x="118623" y="286"/>
                  </a:lnTo>
                  <a:lnTo>
                    <a:pt x="103733" y="110"/>
                  </a:lnTo>
                  <a:lnTo>
                    <a:pt x="89088" y="0"/>
                  </a:lnTo>
                  <a:lnTo>
                    <a:pt x="74795" y="267"/>
                  </a:lnTo>
                  <a:lnTo>
                    <a:pt x="61109" y="1510"/>
                  </a:lnTo>
                  <a:lnTo>
                    <a:pt x="48136" y="3972"/>
                  </a:lnTo>
                  <a:lnTo>
                    <a:pt x="36265" y="7270"/>
                  </a:lnTo>
                  <a:lnTo>
                    <a:pt x="25084" y="10905"/>
                  </a:lnTo>
                  <a:lnTo>
                    <a:pt x="13612" y="15199"/>
                  </a:lnTo>
                  <a:lnTo>
                    <a:pt x="0" y="20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268079" y="4315433"/>
              <a:ext cx="121564" cy="130671"/>
            </a:xfrm>
            <a:custGeom>
              <a:avLst/>
              <a:gdLst/>
              <a:ahLst/>
              <a:cxnLst/>
              <a:rect l="0" t="0" r="0" b="0"/>
              <a:pathLst>
                <a:path w="121564" h="130671">
                  <a:moveTo>
                    <a:pt x="97404" y="42114"/>
                  </a:moveTo>
                  <a:lnTo>
                    <a:pt x="94270" y="30648"/>
                  </a:lnTo>
                  <a:lnTo>
                    <a:pt x="89567" y="22079"/>
                  </a:lnTo>
                  <a:lnTo>
                    <a:pt x="82782" y="15672"/>
                  </a:lnTo>
                  <a:lnTo>
                    <a:pt x="74335" y="11123"/>
                  </a:lnTo>
                  <a:lnTo>
                    <a:pt x="64869" y="8377"/>
                  </a:lnTo>
                  <a:lnTo>
                    <a:pt x="54864" y="7253"/>
                  </a:lnTo>
                  <a:lnTo>
                    <a:pt x="44753" y="7940"/>
                  </a:lnTo>
                  <a:lnTo>
                    <a:pt x="34985" y="11045"/>
                  </a:lnTo>
                  <a:lnTo>
                    <a:pt x="25769" y="16687"/>
                  </a:lnTo>
                  <a:lnTo>
                    <a:pt x="17431" y="24559"/>
                  </a:lnTo>
                  <a:lnTo>
                    <a:pt x="10503" y="34200"/>
                  </a:lnTo>
                  <a:lnTo>
                    <a:pt x="5148" y="45160"/>
                  </a:lnTo>
                  <a:lnTo>
                    <a:pt x="1534" y="56907"/>
                  </a:lnTo>
                  <a:lnTo>
                    <a:pt x="0" y="68849"/>
                  </a:lnTo>
                  <a:lnTo>
                    <a:pt x="527" y="80643"/>
                  </a:lnTo>
                  <a:lnTo>
                    <a:pt x="2982" y="91847"/>
                  </a:lnTo>
                  <a:lnTo>
                    <a:pt x="7287" y="101846"/>
                  </a:lnTo>
                  <a:lnTo>
                    <a:pt x="13221" y="110418"/>
                  </a:lnTo>
                  <a:lnTo>
                    <a:pt x="20627" y="117513"/>
                  </a:lnTo>
                  <a:lnTo>
                    <a:pt x="29492" y="123071"/>
                  </a:lnTo>
                  <a:lnTo>
                    <a:pt x="39666" y="127211"/>
                  </a:lnTo>
                  <a:lnTo>
                    <a:pt x="50581" y="129858"/>
                  </a:lnTo>
                  <a:lnTo>
                    <a:pt x="61366" y="130670"/>
                  </a:lnTo>
                  <a:lnTo>
                    <a:pt x="71542" y="129625"/>
                  </a:lnTo>
                  <a:lnTo>
                    <a:pt x="80999" y="126976"/>
                  </a:lnTo>
                  <a:lnTo>
                    <a:pt x="89811" y="123065"/>
                  </a:lnTo>
                  <a:lnTo>
                    <a:pt x="98101" y="118205"/>
                  </a:lnTo>
                  <a:lnTo>
                    <a:pt x="105669" y="112333"/>
                  </a:lnTo>
                  <a:lnTo>
                    <a:pt x="112008" y="105037"/>
                  </a:lnTo>
                  <a:lnTo>
                    <a:pt x="116933" y="96207"/>
                  </a:lnTo>
                  <a:lnTo>
                    <a:pt x="120241" y="86176"/>
                  </a:lnTo>
                  <a:lnTo>
                    <a:pt x="121563" y="75526"/>
                  </a:lnTo>
                  <a:lnTo>
                    <a:pt x="120894" y="64663"/>
                  </a:lnTo>
                  <a:lnTo>
                    <a:pt x="118512" y="53947"/>
                  </a:lnTo>
                  <a:lnTo>
                    <a:pt x="114786" y="43759"/>
                  </a:lnTo>
                  <a:lnTo>
                    <a:pt x="110073" y="34253"/>
                  </a:lnTo>
                  <a:lnTo>
                    <a:pt x="104959" y="25690"/>
                  </a:lnTo>
                  <a:lnTo>
                    <a:pt x="99762" y="17697"/>
                  </a:lnTo>
                  <a:lnTo>
                    <a:pt x="94032" y="9572"/>
                  </a:lnTo>
                  <a:lnTo>
                    <a:pt x="868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408748" y="4274591"/>
              <a:ext cx="128627" cy="365707"/>
            </a:xfrm>
            <a:custGeom>
              <a:avLst/>
              <a:gdLst/>
              <a:ahLst/>
              <a:cxnLst/>
              <a:rect l="0" t="0" r="0" b="0"/>
              <a:pathLst>
                <a:path w="128627" h="365707">
                  <a:moveTo>
                    <a:pt x="9378" y="156656"/>
                  </a:moveTo>
                  <a:lnTo>
                    <a:pt x="15112" y="165524"/>
                  </a:lnTo>
                  <a:lnTo>
                    <a:pt x="19396" y="174511"/>
                  </a:lnTo>
                  <a:lnTo>
                    <a:pt x="22606" y="184506"/>
                  </a:lnTo>
                  <a:lnTo>
                    <a:pt x="25140" y="195487"/>
                  </a:lnTo>
                  <a:lnTo>
                    <a:pt x="27485" y="207298"/>
                  </a:lnTo>
                  <a:lnTo>
                    <a:pt x="29929" y="219762"/>
                  </a:lnTo>
                  <a:lnTo>
                    <a:pt x="32410" y="232872"/>
                  </a:lnTo>
                  <a:lnTo>
                    <a:pt x="34628" y="246802"/>
                  </a:lnTo>
                  <a:lnTo>
                    <a:pt x="36417" y="261572"/>
                  </a:lnTo>
                  <a:lnTo>
                    <a:pt x="37770" y="276912"/>
                  </a:lnTo>
                  <a:lnTo>
                    <a:pt x="38754" y="292363"/>
                  </a:lnTo>
                  <a:lnTo>
                    <a:pt x="39451" y="307645"/>
                  </a:lnTo>
                  <a:lnTo>
                    <a:pt x="39936" y="322669"/>
                  </a:lnTo>
                  <a:lnTo>
                    <a:pt x="40268" y="337444"/>
                  </a:lnTo>
                  <a:lnTo>
                    <a:pt x="40468" y="351914"/>
                  </a:lnTo>
                  <a:lnTo>
                    <a:pt x="39604" y="362708"/>
                  </a:lnTo>
                  <a:lnTo>
                    <a:pt x="37321" y="365706"/>
                  </a:lnTo>
                  <a:lnTo>
                    <a:pt x="35168" y="362470"/>
                  </a:lnTo>
                  <a:lnTo>
                    <a:pt x="33427" y="355373"/>
                  </a:lnTo>
                  <a:lnTo>
                    <a:pt x="31713" y="346250"/>
                  </a:lnTo>
                  <a:lnTo>
                    <a:pt x="29751" y="336168"/>
                  </a:lnTo>
                  <a:lnTo>
                    <a:pt x="27456" y="325182"/>
                  </a:lnTo>
                  <a:lnTo>
                    <a:pt x="24849" y="312628"/>
                  </a:lnTo>
                  <a:lnTo>
                    <a:pt x="21992" y="298225"/>
                  </a:lnTo>
                  <a:lnTo>
                    <a:pt x="19109" y="282113"/>
                  </a:lnTo>
                  <a:lnTo>
                    <a:pt x="16562" y="264610"/>
                  </a:lnTo>
                  <a:lnTo>
                    <a:pt x="14517" y="246062"/>
                  </a:lnTo>
                  <a:lnTo>
                    <a:pt x="12806" y="227250"/>
                  </a:lnTo>
                  <a:lnTo>
                    <a:pt x="11044" y="209320"/>
                  </a:lnTo>
                  <a:lnTo>
                    <a:pt x="9007" y="192818"/>
                  </a:lnTo>
                  <a:lnTo>
                    <a:pt x="6807" y="177435"/>
                  </a:lnTo>
                  <a:lnTo>
                    <a:pt x="4784" y="162337"/>
                  </a:lnTo>
                  <a:lnTo>
                    <a:pt x="3126" y="146991"/>
                  </a:lnTo>
                  <a:lnTo>
                    <a:pt x="1861" y="131376"/>
                  </a:lnTo>
                  <a:lnTo>
                    <a:pt x="936" y="115797"/>
                  </a:lnTo>
                  <a:lnTo>
                    <a:pt x="285" y="100458"/>
                  </a:lnTo>
                  <a:lnTo>
                    <a:pt x="0" y="85409"/>
                  </a:lnTo>
                  <a:lnTo>
                    <a:pt x="334" y="70625"/>
                  </a:lnTo>
                  <a:lnTo>
                    <a:pt x="1382" y="56067"/>
                  </a:lnTo>
                  <a:lnTo>
                    <a:pt x="3407" y="42174"/>
                  </a:lnTo>
                  <a:lnTo>
                    <a:pt x="6901" y="29823"/>
                  </a:lnTo>
                  <a:lnTo>
                    <a:pt x="11998" y="19377"/>
                  </a:lnTo>
                  <a:lnTo>
                    <a:pt x="18523" y="11042"/>
                  </a:lnTo>
                  <a:lnTo>
                    <a:pt x="26190" y="5110"/>
                  </a:lnTo>
                  <a:lnTo>
                    <a:pt x="34713" y="1496"/>
                  </a:lnTo>
                  <a:lnTo>
                    <a:pt x="43687" y="0"/>
                  </a:lnTo>
                  <a:lnTo>
                    <a:pt x="52622" y="493"/>
                  </a:lnTo>
                  <a:lnTo>
                    <a:pt x="61256" y="2710"/>
                  </a:lnTo>
                  <a:lnTo>
                    <a:pt x="69526" y="6467"/>
                  </a:lnTo>
                  <a:lnTo>
                    <a:pt x="77466" y="11727"/>
                  </a:lnTo>
                  <a:lnTo>
                    <a:pt x="85143" y="18337"/>
                  </a:lnTo>
                  <a:lnTo>
                    <a:pt x="92623" y="26045"/>
                  </a:lnTo>
                  <a:lnTo>
                    <a:pt x="99959" y="34589"/>
                  </a:lnTo>
                  <a:lnTo>
                    <a:pt x="107186" y="43748"/>
                  </a:lnTo>
                  <a:lnTo>
                    <a:pt x="114006" y="53507"/>
                  </a:lnTo>
                  <a:lnTo>
                    <a:pt x="119829" y="64043"/>
                  </a:lnTo>
                  <a:lnTo>
                    <a:pt x="124400" y="75387"/>
                  </a:lnTo>
                  <a:lnTo>
                    <a:pt x="127466" y="87276"/>
                  </a:lnTo>
                  <a:lnTo>
                    <a:pt x="128626" y="99257"/>
                  </a:lnTo>
                  <a:lnTo>
                    <a:pt x="127837" y="111047"/>
                  </a:lnTo>
                  <a:lnTo>
                    <a:pt x="125036" y="122235"/>
                  </a:lnTo>
                  <a:lnTo>
                    <a:pt x="119965" y="132216"/>
                  </a:lnTo>
                  <a:lnTo>
                    <a:pt x="112708" y="140772"/>
                  </a:lnTo>
                  <a:lnTo>
                    <a:pt x="103644" y="147876"/>
                  </a:lnTo>
                  <a:lnTo>
                    <a:pt x="92072" y="154200"/>
                  </a:lnTo>
                  <a:lnTo>
                    <a:pt x="73623" y="160301"/>
                  </a:lnTo>
                  <a:lnTo>
                    <a:pt x="40963" y="167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649753" y="44628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263370" y="4504946"/>
              <a:ext cx="711938" cy="84229"/>
            </a:xfrm>
            <a:custGeom>
              <a:avLst/>
              <a:gdLst/>
              <a:ahLst/>
              <a:cxnLst/>
              <a:rect l="0" t="0" r="0" b="0"/>
              <a:pathLst>
                <a:path w="711938" h="84229">
                  <a:moveTo>
                    <a:pt x="711937" y="0"/>
                  </a:moveTo>
                  <a:lnTo>
                    <a:pt x="684381" y="7236"/>
                  </a:lnTo>
                  <a:lnTo>
                    <a:pt x="631278" y="12998"/>
                  </a:lnTo>
                  <a:lnTo>
                    <a:pt x="580711" y="19465"/>
                  </a:lnTo>
                  <a:lnTo>
                    <a:pt x="526832" y="21912"/>
                  </a:lnTo>
                  <a:lnTo>
                    <a:pt x="464773" y="30081"/>
                  </a:lnTo>
                  <a:lnTo>
                    <a:pt x="409824" y="32458"/>
                  </a:lnTo>
                  <a:lnTo>
                    <a:pt x="353910" y="39860"/>
                  </a:lnTo>
                  <a:lnTo>
                    <a:pt x="291006" y="49053"/>
                  </a:lnTo>
                  <a:lnTo>
                    <a:pt x="237503" y="51933"/>
                  </a:lnTo>
                  <a:lnTo>
                    <a:pt x="181874" y="58092"/>
                  </a:lnTo>
                  <a:lnTo>
                    <a:pt x="126995" y="63338"/>
                  </a:lnTo>
                  <a:lnTo>
                    <a:pt x="71788" y="71306"/>
                  </a:lnTo>
                  <a:lnTo>
                    <a:pt x="20795" y="72990"/>
                  </a:lnTo>
                  <a:lnTo>
                    <a:pt x="5510" y="73227"/>
                  </a:lnTo>
                  <a:lnTo>
                    <a:pt x="0" y="69875"/>
                  </a:lnTo>
                  <a:lnTo>
                    <a:pt x="1006" y="64131"/>
                  </a:lnTo>
                  <a:lnTo>
                    <a:pt x="6356" y="56792"/>
                  </a:lnTo>
                  <a:lnTo>
                    <a:pt x="31018" y="45518"/>
                  </a:lnTo>
                  <a:lnTo>
                    <a:pt x="84364" y="35714"/>
                  </a:lnTo>
                  <a:lnTo>
                    <a:pt x="138385" y="32809"/>
                  </a:lnTo>
                  <a:lnTo>
                    <a:pt x="193385" y="35068"/>
                  </a:lnTo>
                  <a:lnTo>
                    <a:pt x="252186" y="40027"/>
                  </a:lnTo>
                  <a:lnTo>
                    <a:pt x="313976" y="41702"/>
                  </a:lnTo>
                  <a:lnTo>
                    <a:pt x="371242" y="49269"/>
                  </a:lnTo>
                  <a:lnTo>
                    <a:pt x="427613" y="51976"/>
                  </a:lnTo>
                  <a:lnTo>
                    <a:pt x="483809" y="58100"/>
                  </a:lnTo>
                  <a:lnTo>
                    <a:pt x="537109" y="61669"/>
                  </a:lnTo>
                  <a:lnTo>
                    <a:pt x="593955" y="70110"/>
                  </a:lnTo>
                  <a:lnTo>
                    <a:pt x="645911" y="69871"/>
                  </a:lnTo>
                  <a:lnTo>
                    <a:pt x="657391" y="67638"/>
                  </a:lnTo>
                  <a:lnTo>
                    <a:pt x="661535" y="64979"/>
                  </a:lnTo>
                  <a:lnTo>
                    <a:pt x="660789" y="62037"/>
                  </a:lnTo>
                  <a:lnTo>
                    <a:pt x="656781" y="58906"/>
                  </a:lnTo>
                  <a:lnTo>
                    <a:pt x="603426" y="52710"/>
                  </a:lnTo>
                  <a:lnTo>
                    <a:pt x="565532" y="46943"/>
                  </a:lnTo>
                  <a:lnTo>
                    <a:pt x="511399" y="51170"/>
                  </a:lnTo>
                  <a:lnTo>
                    <a:pt x="450056" y="52352"/>
                  </a:lnTo>
                  <a:lnTo>
                    <a:pt x="398946" y="52557"/>
                  </a:lnTo>
                  <a:lnTo>
                    <a:pt x="341169" y="58206"/>
                  </a:lnTo>
                  <a:lnTo>
                    <a:pt x="285185" y="61700"/>
                  </a:lnTo>
                  <a:lnTo>
                    <a:pt x="231552" y="68324"/>
                  </a:lnTo>
                  <a:lnTo>
                    <a:pt x="184206" y="72107"/>
                  </a:lnTo>
                  <a:lnTo>
                    <a:pt x="129363" y="78817"/>
                  </a:lnTo>
                  <a:lnTo>
                    <a:pt x="90756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461958" y="4410190"/>
              <a:ext cx="471443" cy="31548"/>
            </a:xfrm>
            <a:custGeom>
              <a:avLst/>
              <a:gdLst/>
              <a:ahLst/>
              <a:cxnLst/>
              <a:rect l="0" t="0" r="0" b="0"/>
              <a:pathLst>
                <a:path w="471443" h="31548">
                  <a:moveTo>
                    <a:pt x="439856" y="0"/>
                  </a:moveTo>
                  <a:lnTo>
                    <a:pt x="381239" y="0"/>
                  </a:lnTo>
                  <a:lnTo>
                    <a:pt x="318403" y="8333"/>
                  </a:lnTo>
                  <a:lnTo>
                    <a:pt x="258328" y="10095"/>
                  </a:lnTo>
                  <a:lnTo>
                    <a:pt x="201401" y="11613"/>
                  </a:lnTo>
                  <a:lnTo>
                    <a:pt x="145096" y="18845"/>
                  </a:lnTo>
                  <a:lnTo>
                    <a:pt x="88914" y="20620"/>
                  </a:lnTo>
                  <a:lnTo>
                    <a:pt x="32756" y="22140"/>
                  </a:lnTo>
                  <a:lnTo>
                    <a:pt x="0" y="28267"/>
                  </a:lnTo>
                  <a:lnTo>
                    <a:pt x="1559" y="29373"/>
                  </a:lnTo>
                  <a:lnTo>
                    <a:pt x="63021" y="31391"/>
                  </a:lnTo>
                  <a:lnTo>
                    <a:pt x="117415" y="31547"/>
                  </a:lnTo>
                  <a:lnTo>
                    <a:pt x="180456" y="24342"/>
                  </a:lnTo>
                  <a:lnTo>
                    <a:pt x="239181" y="21706"/>
                  </a:lnTo>
                  <a:lnTo>
                    <a:pt x="301431" y="21185"/>
                  </a:lnTo>
                  <a:lnTo>
                    <a:pt x="355581" y="13846"/>
                  </a:lnTo>
                  <a:lnTo>
                    <a:pt x="413937" y="8064"/>
                  </a:lnTo>
                  <a:lnTo>
                    <a:pt x="4714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50591" y="5236282"/>
            <a:ext cx="998900" cy="726467"/>
            <a:chOff x="350591" y="5236282"/>
            <a:chExt cx="998900" cy="726467"/>
          </a:xfrm>
        </p:grpSpPr>
        <p:sp>
          <p:nvSpPr>
            <p:cNvPr id="195" name="Freeform 194"/>
            <p:cNvSpPr/>
            <p:nvPr/>
          </p:nvSpPr>
          <p:spPr>
            <a:xfrm>
              <a:off x="350591" y="5236282"/>
              <a:ext cx="230319" cy="726467"/>
            </a:xfrm>
            <a:custGeom>
              <a:avLst/>
              <a:gdLst/>
              <a:ahLst/>
              <a:cxnLst/>
              <a:rect l="0" t="0" r="0" b="0"/>
              <a:pathLst>
                <a:path w="230319" h="726467">
                  <a:moveTo>
                    <a:pt x="40805" y="726466"/>
                  </a:moveTo>
                  <a:lnTo>
                    <a:pt x="37938" y="717531"/>
                  </a:lnTo>
                  <a:lnTo>
                    <a:pt x="35796" y="707904"/>
                  </a:lnTo>
                  <a:lnTo>
                    <a:pt x="34193" y="696612"/>
                  </a:lnTo>
                  <a:lnTo>
                    <a:pt x="33013" y="683772"/>
                  </a:lnTo>
                  <a:lnTo>
                    <a:pt x="32164" y="669644"/>
                  </a:lnTo>
                  <a:lnTo>
                    <a:pt x="31567" y="654523"/>
                  </a:lnTo>
                  <a:lnTo>
                    <a:pt x="31152" y="638834"/>
                  </a:lnTo>
                  <a:lnTo>
                    <a:pt x="30868" y="623095"/>
                  </a:lnTo>
                  <a:lnTo>
                    <a:pt x="30675" y="607582"/>
                  </a:lnTo>
                  <a:lnTo>
                    <a:pt x="30544" y="592050"/>
                  </a:lnTo>
                  <a:lnTo>
                    <a:pt x="30456" y="575864"/>
                  </a:lnTo>
                  <a:lnTo>
                    <a:pt x="30392" y="558718"/>
                  </a:lnTo>
                  <a:lnTo>
                    <a:pt x="30179" y="540946"/>
                  </a:lnTo>
                  <a:lnTo>
                    <a:pt x="29505" y="523316"/>
                  </a:lnTo>
                  <a:lnTo>
                    <a:pt x="28238" y="506269"/>
                  </a:lnTo>
                  <a:lnTo>
                    <a:pt x="26573" y="489909"/>
                  </a:lnTo>
                  <a:lnTo>
                    <a:pt x="24917" y="474162"/>
                  </a:lnTo>
                  <a:lnTo>
                    <a:pt x="23505" y="458891"/>
                  </a:lnTo>
                  <a:lnTo>
                    <a:pt x="22235" y="443483"/>
                  </a:lnTo>
                  <a:lnTo>
                    <a:pt x="20777" y="426913"/>
                  </a:lnTo>
                  <a:lnTo>
                    <a:pt x="18948" y="408728"/>
                  </a:lnTo>
                  <a:lnTo>
                    <a:pt x="16890" y="389459"/>
                  </a:lnTo>
                  <a:lnTo>
                    <a:pt x="14961" y="370293"/>
                  </a:lnTo>
                  <a:lnTo>
                    <a:pt x="13362" y="351914"/>
                  </a:lnTo>
                  <a:lnTo>
                    <a:pt x="11967" y="334169"/>
                  </a:lnTo>
                  <a:lnTo>
                    <a:pt x="10423" y="316355"/>
                  </a:lnTo>
                  <a:lnTo>
                    <a:pt x="8537" y="298048"/>
                  </a:lnTo>
                  <a:lnTo>
                    <a:pt x="6439" y="279465"/>
                  </a:lnTo>
                  <a:lnTo>
                    <a:pt x="4485" y="261275"/>
                  </a:lnTo>
                  <a:lnTo>
                    <a:pt x="2873" y="243843"/>
                  </a:lnTo>
                  <a:lnTo>
                    <a:pt x="1639" y="227050"/>
                  </a:lnTo>
                  <a:lnTo>
                    <a:pt x="735" y="210480"/>
                  </a:lnTo>
                  <a:lnTo>
                    <a:pt x="102" y="193866"/>
                  </a:lnTo>
                  <a:lnTo>
                    <a:pt x="0" y="177590"/>
                  </a:lnTo>
                  <a:lnTo>
                    <a:pt x="988" y="162560"/>
                  </a:lnTo>
                  <a:lnTo>
                    <a:pt x="3284" y="149190"/>
                  </a:lnTo>
                  <a:lnTo>
                    <a:pt x="6792" y="137414"/>
                  </a:lnTo>
                  <a:lnTo>
                    <a:pt x="11289" y="126961"/>
                  </a:lnTo>
                  <a:lnTo>
                    <a:pt x="16541" y="117524"/>
                  </a:lnTo>
                  <a:lnTo>
                    <a:pt x="22507" y="108827"/>
                  </a:lnTo>
                  <a:lnTo>
                    <a:pt x="29335" y="100658"/>
                  </a:lnTo>
                  <a:lnTo>
                    <a:pt x="37033" y="92857"/>
                  </a:lnTo>
                  <a:lnTo>
                    <a:pt x="45319" y="85309"/>
                  </a:lnTo>
                  <a:lnTo>
                    <a:pt x="53726" y="77933"/>
                  </a:lnTo>
                  <a:lnTo>
                    <a:pt x="61983" y="70675"/>
                  </a:lnTo>
                  <a:lnTo>
                    <a:pt x="70323" y="63495"/>
                  </a:lnTo>
                  <a:lnTo>
                    <a:pt x="79369" y="56368"/>
                  </a:lnTo>
                  <a:lnTo>
                    <a:pt x="89420" y="49282"/>
                  </a:lnTo>
                  <a:lnTo>
                    <a:pt x="100460" y="42388"/>
                  </a:lnTo>
                  <a:lnTo>
                    <a:pt x="112328" y="35985"/>
                  </a:lnTo>
                  <a:lnTo>
                    <a:pt x="124835" y="30198"/>
                  </a:lnTo>
                  <a:lnTo>
                    <a:pt x="137810" y="24990"/>
                  </a:lnTo>
                  <a:lnTo>
                    <a:pt x="151119" y="20258"/>
                  </a:lnTo>
                  <a:lnTo>
                    <a:pt x="164646" y="15893"/>
                  </a:lnTo>
                  <a:lnTo>
                    <a:pt x="177907" y="11948"/>
                  </a:lnTo>
                  <a:lnTo>
                    <a:pt x="191445" y="8250"/>
                  </a:lnTo>
                  <a:lnTo>
                    <a:pt x="207565" y="4471"/>
                  </a:lnTo>
                  <a:lnTo>
                    <a:pt x="230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12453" y="562583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20341" y="5734"/>
                  </a:lnTo>
                  <a:lnTo>
                    <a:pt x="113496" y="10018"/>
                  </a:lnTo>
                  <a:lnTo>
                    <a:pt x="105108" y="13229"/>
                  </a:lnTo>
                  <a:lnTo>
                    <a:pt x="95481" y="15763"/>
                  </a:lnTo>
                  <a:lnTo>
                    <a:pt x="85166" y="18108"/>
                  </a:lnTo>
                  <a:lnTo>
                    <a:pt x="74559" y="20556"/>
                  </a:lnTo>
                  <a:lnTo>
                    <a:pt x="63861" y="23211"/>
                  </a:lnTo>
                  <a:lnTo>
                    <a:pt x="53160" y="26075"/>
                  </a:lnTo>
                  <a:lnTo>
                    <a:pt x="42502" y="29113"/>
                  </a:lnTo>
                  <a:lnTo>
                    <a:pt x="32344" y="32132"/>
                  </a:lnTo>
                  <a:lnTo>
                    <a:pt x="22577" y="35093"/>
                  </a:lnTo>
                  <a:lnTo>
                    <a:pt x="12341" y="38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29579" y="5689007"/>
              <a:ext cx="135559" cy="235404"/>
            </a:xfrm>
            <a:custGeom>
              <a:avLst/>
              <a:gdLst/>
              <a:ahLst/>
              <a:cxnLst/>
              <a:rect l="0" t="0" r="0" b="0"/>
              <a:pathLst>
                <a:path w="135559" h="235404">
                  <a:moveTo>
                    <a:pt x="19745" y="42114"/>
                  </a:moveTo>
                  <a:lnTo>
                    <a:pt x="16811" y="50916"/>
                  </a:lnTo>
                  <a:lnTo>
                    <a:pt x="14029" y="59263"/>
                  </a:lnTo>
                  <a:lnTo>
                    <a:pt x="11134" y="67970"/>
                  </a:lnTo>
                  <a:lnTo>
                    <a:pt x="8266" y="77437"/>
                  </a:lnTo>
                  <a:lnTo>
                    <a:pt x="5750" y="88228"/>
                  </a:lnTo>
                  <a:lnTo>
                    <a:pt x="3739" y="100522"/>
                  </a:lnTo>
                  <a:lnTo>
                    <a:pt x="2226" y="114015"/>
                  </a:lnTo>
                  <a:lnTo>
                    <a:pt x="1132" y="128134"/>
                  </a:lnTo>
                  <a:lnTo>
                    <a:pt x="363" y="142474"/>
                  </a:lnTo>
                  <a:lnTo>
                    <a:pt x="0" y="156676"/>
                  </a:lnTo>
                  <a:lnTo>
                    <a:pt x="280" y="170358"/>
                  </a:lnTo>
                  <a:lnTo>
                    <a:pt x="1287" y="183366"/>
                  </a:lnTo>
                  <a:lnTo>
                    <a:pt x="3116" y="195575"/>
                  </a:lnTo>
                  <a:lnTo>
                    <a:pt x="5947" y="206788"/>
                  </a:lnTo>
                  <a:lnTo>
                    <a:pt x="9784" y="216983"/>
                  </a:lnTo>
                  <a:lnTo>
                    <a:pt x="14649" y="225645"/>
                  </a:lnTo>
                  <a:lnTo>
                    <a:pt x="20664" y="231728"/>
                  </a:lnTo>
                  <a:lnTo>
                    <a:pt x="27779" y="234889"/>
                  </a:lnTo>
                  <a:lnTo>
                    <a:pt x="35658" y="235403"/>
                  </a:lnTo>
                  <a:lnTo>
                    <a:pt x="43785" y="233778"/>
                  </a:lnTo>
                  <a:lnTo>
                    <a:pt x="51840" y="230540"/>
                  </a:lnTo>
                  <a:lnTo>
                    <a:pt x="59704" y="226135"/>
                  </a:lnTo>
                  <a:lnTo>
                    <a:pt x="67365" y="220902"/>
                  </a:lnTo>
                  <a:lnTo>
                    <a:pt x="74846" y="215093"/>
                  </a:lnTo>
                  <a:lnTo>
                    <a:pt x="82022" y="208721"/>
                  </a:lnTo>
                  <a:lnTo>
                    <a:pt x="88622" y="201606"/>
                  </a:lnTo>
                  <a:lnTo>
                    <a:pt x="94546" y="193700"/>
                  </a:lnTo>
                  <a:lnTo>
                    <a:pt x="99847" y="184931"/>
                  </a:lnTo>
                  <a:lnTo>
                    <a:pt x="104642" y="175133"/>
                  </a:lnTo>
                  <a:lnTo>
                    <a:pt x="109054" y="164321"/>
                  </a:lnTo>
                  <a:lnTo>
                    <a:pt x="113188" y="152805"/>
                  </a:lnTo>
                  <a:lnTo>
                    <a:pt x="117124" y="141083"/>
                  </a:lnTo>
                  <a:lnTo>
                    <a:pt x="120919" y="129456"/>
                  </a:lnTo>
                  <a:lnTo>
                    <a:pt x="124452" y="117870"/>
                  </a:lnTo>
                  <a:lnTo>
                    <a:pt x="127445" y="106025"/>
                  </a:lnTo>
                  <a:lnTo>
                    <a:pt x="129790" y="93760"/>
                  </a:lnTo>
                  <a:lnTo>
                    <a:pt x="131534" y="81064"/>
                  </a:lnTo>
                  <a:lnTo>
                    <a:pt x="132787" y="68001"/>
                  </a:lnTo>
                  <a:lnTo>
                    <a:pt x="133667" y="54672"/>
                  </a:lnTo>
                  <a:lnTo>
                    <a:pt x="134277" y="41758"/>
                  </a:lnTo>
                  <a:lnTo>
                    <a:pt x="134761" y="29241"/>
                  </a:lnTo>
                  <a:lnTo>
                    <a:pt x="135163" y="16024"/>
                  </a:lnTo>
                  <a:lnTo>
                    <a:pt x="135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49365" y="543632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9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9" y="93053"/>
                  </a:lnTo>
                  <a:lnTo>
                    <a:pt x="3905" y="107882"/>
                  </a:lnTo>
                  <a:lnTo>
                    <a:pt x="6201" y="123649"/>
                  </a:lnTo>
                  <a:lnTo>
                    <a:pt x="8853" y="141059"/>
                  </a:lnTo>
                  <a:lnTo>
                    <a:pt x="11598" y="159686"/>
                  </a:lnTo>
                  <a:lnTo>
                    <a:pt x="14054" y="178361"/>
                  </a:lnTo>
                  <a:lnTo>
                    <a:pt x="16035" y="196385"/>
                  </a:lnTo>
                  <a:lnTo>
                    <a:pt x="17533" y="214047"/>
                  </a:lnTo>
                  <a:lnTo>
                    <a:pt x="18620" y="232332"/>
                  </a:lnTo>
                  <a:lnTo>
                    <a:pt x="19394" y="251765"/>
                  </a:lnTo>
                  <a:lnTo>
                    <a:pt x="20102" y="271917"/>
                  </a:lnTo>
                  <a:lnTo>
                    <a:pt x="21117" y="291698"/>
                  </a:lnTo>
                  <a:lnTo>
                    <a:pt x="22616" y="310486"/>
                  </a:lnTo>
                  <a:lnTo>
                    <a:pt x="24447" y="328145"/>
                  </a:lnTo>
                  <a:lnTo>
                    <a:pt x="26406" y="346824"/>
                  </a:lnTo>
                  <a:lnTo>
                    <a:pt x="28669" y="371511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5137" y="5615308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80" y="5"/>
                  </a:lnTo>
                  <a:lnTo>
                    <a:pt x="149732" y="177"/>
                  </a:lnTo>
                  <a:lnTo>
                    <a:pt x="135404" y="826"/>
                  </a:lnTo>
                  <a:lnTo>
                    <a:pt x="120935" y="2079"/>
                  </a:lnTo>
                  <a:lnTo>
                    <a:pt x="106484" y="3904"/>
                  </a:lnTo>
                  <a:lnTo>
                    <a:pt x="92109" y="6201"/>
                  </a:lnTo>
                  <a:lnTo>
                    <a:pt x="77823" y="8857"/>
                  </a:lnTo>
                  <a:lnTo>
                    <a:pt x="63837" y="11816"/>
                  </a:lnTo>
                  <a:lnTo>
                    <a:pt x="48982" y="15472"/>
                  </a:lnTo>
                  <a:lnTo>
                    <a:pt x="29716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55703" y="5678479"/>
              <a:ext cx="125290" cy="201425"/>
            </a:xfrm>
            <a:custGeom>
              <a:avLst/>
              <a:gdLst/>
              <a:ahLst/>
              <a:cxnLst/>
              <a:rect l="0" t="0" r="0" b="0"/>
              <a:pathLst>
                <a:path w="125290" h="201425">
                  <a:moveTo>
                    <a:pt x="9476" y="21057"/>
                  </a:moveTo>
                  <a:lnTo>
                    <a:pt x="6609" y="29993"/>
                  </a:lnTo>
                  <a:lnTo>
                    <a:pt x="4467" y="39620"/>
                  </a:lnTo>
                  <a:lnTo>
                    <a:pt x="2864" y="50911"/>
                  </a:lnTo>
                  <a:lnTo>
                    <a:pt x="1683" y="63752"/>
                  </a:lnTo>
                  <a:lnTo>
                    <a:pt x="835" y="77880"/>
                  </a:lnTo>
                  <a:lnTo>
                    <a:pt x="242" y="92995"/>
                  </a:lnTo>
                  <a:lnTo>
                    <a:pt x="0" y="108511"/>
                  </a:lnTo>
                  <a:lnTo>
                    <a:pt x="364" y="123603"/>
                  </a:lnTo>
                  <a:lnTo>
                    <a:pt x="1429" y="137849"/>
                  </a:lnTo>
                  <a:lnTo>
                    <a:pt x="3296" y="151037"/>
                  </a:lnTo>
                  <a:lnTo>
                    <a:pt x="6153" y="162982"/>
                  </a:lnTo>
                  <a:lnTo>
                    <a:pt x="10012" y="173712"/>
                  </a:lnTo>
                  <a:lnTo>
                    <a:pt x="15062" y="183089"/>
                  </a:lnTo>
                  <a:lnTo>
                    <a:pt x="21733" y="190725"/>
                  </a:lnTo>
                  <a:lnTo>
                    <a:pt x="30103" y="196555"/>
                  </a:lnTo>
                  <a:lnTo>
                    <a:pt x="39638" y="200320"/>
                  </a:lnTo>
                  <a:lnTo>
                    <a:pt x="49415" y="201424"/>
                  </a:lnTo>
                  <a:lnTo>
                    <a:pt x="58870" y="199793"/>
                  </a:lnTo>
                  <a:lnTo>
                    <a:pt x="67655" y="195784"/>
                  </a:lnTo>
                  <a:lnTo>
                    <a:pt x="75476" y="189896"/>
                  </a:lnTo>
                  <a:lnTo>
                    <a:pt x="82287" y="182607"/>
                  </a:lnTo>
                  <a:lnTo>
                    <a:pt x="88216" y="174310"/>
                  </a:lnTo>
                  <a:lnTo>
                    <a:pt x="93447" y="165305"/>
                  </a:lnTo>
                  <a:lnTo>
                    <a:pt x="98159" y="155810"/>
                  </a:lnTo>
                  <a:lnTo>
                    <a:pt x="102497" y="145979"/>
                  </a:lnTo>
                  <a:lnTo>
                    <a:pt x="106572" y="135919"/>
                  </a:lnTo>
                  <a:lnTo>
                    <a:pt x="110461" y="125701"/>
                  </a:lnTo>
                  <a:lnTo>
                    <a:pt x="114056" y="115211"/>
                  </a:lnTo>
                  <a:lnTo>
                    <a:pt x="117092" y="104175"/>
                  </a:lnTo>
                  <a:lnTo>
                    <a:pt x="119465" y="92487"/>
                  </a:lnTo>
                  <a:lnTo>
                    <a:pt x="121227" y="80197"/>
                  </a:lnTo>
                  <a:lnTo>
                    <a:pt x="122492" y="67415"/>
                  </a:lnTo>
                  <a:lnTo>
                    <a:pt x="123381" y="54276"/>
                  </a:lnTo>
                  <a:lnTo>
                    <a:pt x="123996" y="41492"/>
                  </a:lnTo>
                  <a:lnTo>
                    <a:pt x="124485" y="29076"/>
                  </a:lnTo>
                  <a:lnTo>
                    <a:pt x="124891" y="15943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044163" y="5583723"/>
              <a:ext cx="115815" cy="249544"/>
            </a:xfrm>
            <a:custGeom>
              <a:avLst/>
              <a:gdLst/>
              <a:ahLst/>
              <a:cxnLst/>
              <a:rect l="0" t="0" r="0" b="0"/>
              <a:pathLst>
                <a:path w="115815" h="249544">
                  <a:moveTo>
                    <a:pt x="0" y="189512"/>
                  </a:moveTo>
                  <a:lnTo>
                    <a:pt x="2934" y="198313"/>
                  </a:lnTo>
                  <a:lnTo>
                    <a:pt x="5716" y="206660"/>
                  </a:lnTo>
                  <a:lnTo>
                    <a:pt x="8620" y="215355"/>
                  </a:lnTo>
                  <a:lnTo>
                    <a:pt x="11833" y="224303"/>
                  </a:lnTo>
                  <a:lnTo>
                    <a:pt x="15647" y="233149"/>
                  </a:lnTo>
                  <a:lnTo>
                    <a:pt x="20150" y="241636"/>
                  </a:lnTo>
                  <a:lnTo>
                    <a:pt x="24778" y="247884"/>
                  </a:lnTo>
                  <a:lnTo>
                    <a:pt x="28169" y="249543"/>
                  </a:lnTo>
                  <a:lnTo>
                    <a:pt x="29537" y="247225"/>
                  </a:lnTo>
                  <a:lnTo>
                    <a:pt x="29225" y="242114"/>
                  </a:lnTo>
                  <a:lnTo>
                    <a:pt x="27773" y="234814"/>
                  </a:lnTo>
                  <a:lnTo>
                    <a:pt x="25587" y="225346"/>
                  </a:lnTo>
                  <a:lnTo>
                    <a:pt x="22939" y="213868"/>
                  </a:lnTo>
                  <a:lnTo>
                    <a:pt x="20159" y="200719"/>
                  </a:lnTo>
                  <a:lnTo>
                    <a:pt x="17663" y="186281"/>
                  </a:lnTo>
                  <a:lnTo>
                    <a:pt x="15652" y="170904"/>
                  </a:lnTo>
                  <a:lnTo>
                    <a:pt x="14299" y="155187"/>
                  </a:lnTo>
                  <a:lnTo>
                    <a:pt x="13839" y="139947"/>
                  </a:lnTo>
                  <a:lnTo>
                    <a:pt x="14308" y="125590"/>
                  </a:lnTo>
                  <a:lnTo>
                    <a:pt x="15588" y="112155"/>
                  </a:lnTo>
                  <a:lnTo>
                    <a:pt x="17510" y="99511"/>
                  </a:lnTo>
                  <a:lnTo>
                    <a:pt x="19916" y="87488"/>
                  </a:lnTo>
                  <a:lnTo>
                    <a:pt x="22834" y="76090"/>
                  </a:lnTo>
                  <a:lnTo>
                    <a:pt x="26471" y="65493"/>
                  </a:lnTo>
                  <a:lnTo>
                    <a:pt x="30884" y="55733"/>
                  </a:lnTo>
                  <a:lnTo>
                    <a:pt x="36154" y="46872"/>
                  </a:lnTo>
                  <a:lnTo>
                    <a:pt x="42447" y="39065"/>
                  </a:lnTo>
                  <a:lnTo>
                    <a:pt x="49758" y="32296"/>
                  </a:lnTo>
                  <a:lnTo>
                    <a:pt x="57939" y="26411"/>
                  </a:lnTo>
                  <a:lnTo>
                    <a:pt x="66802" y="21216"/>
                  </a:lnTo>
                  <a:lnTo>
                    <a:pt x="76155" y="16537"/>
                  </a:lnTo>
                  <a:lnTo>
                    <a:pt x="85401" y="12379"/>
                  </a:lnTo>
                  <a:lnTo>
                    <a:pt x="94443" y="8515"/>
                  </a:lnTo>
                  <a:lnTo>
                    <a:pt x="104071" y="460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189561" y="5637763"/>
              <a:ext cx="159930" cy="209173"/>
            </a:xfrm>
            <a:custGeom>
              <a:avLst/>
              <a:gdLst/>
              <a:ahLst/>
              <a:cxnLst/>
              <a:rect l="0" t="0" r="0" b="0"/>
              <a:pathLst>
                <a:path w="159930" h="209173">
                  <a:moveTo>
                    <a:pt x="2001" y="103887"/>
                  </a:moveTo>
                  <a:lnTo>
                    <a:pt x="10869" y="106753"/>
                  </a:lnTo>
                  <a:lnTo>
                    <a:pt x="19856" y="108895"/>
                  </a:lnTo>
                  <a:lnTo>
                    <a:pt x="29842" y="110490"/>
                  </a:lnTo>
                  <a:lnTo>
                    <a:pt x="40477" y="111324"/>
                  </a:lnTo>
                  <a:lnTo>
                    <a:pt x="50992" y="110876"/>
                  </a:lnTo>
                  <a:lnTo>
                    <a:pt x="60944" y="108968"/>
                  </a:lnTo>
                  <a:lnTo>
                    <a:pt x="70231" y="105731"/>
                  </a:lnTo>
                  <a:lnTo>
                    <a:pt x="78919" y="101422"/>
                  </a:lnTo>
                  <a:lnTo>
                    <a:pt x="87119" y="96294"/>
                  </a:lnTo>
                  <a:lnTo>
                    <a:pt x="94625" y="90243"/>
                  </a:lnTo>
                  <a:lnTo>
                    <a:pt x="100922" y="82825"/>
                  </a:lnTo>
                  <a:lnTo>
                    <a:pt x="105817" y="73919"/>
                  </a:lnTo>
                  <a:lnTo>
                    <a:pt x="109106" y="64007"/>
                  </a:lnTo>
                  <a:lnTo>
                    <a:pt x="110414" y="53969"/>
                  </a:lnTo>
                  <a:lnTo>
                    <a:pt x="109736" y="44331"/>
                  </a:lnTo>
                  <a:lnTo>
                    <a:pt x="107348" y="35251"/>
                  </a:lnTo>
                  <a:lnTo>
                    <a:pt x="103619" y="26700"/>
                  </a:lnTo>
                  <a:lnTo>
                    <a:pt x="98890" y="18594"/>
                  </a:lnTo>
                  <a:lnTo>
                    <a:pt x="93277" y="11321"/>
                  </a:lnTo>
                  <a:lnTo>
                    <a:pt x="86687" y="5713"/>
                  </a:lnTo>
                  <a:lnTo>
                    <a:pt x="79145" y="2088"/>
                  </a:lnTo>
                  <a:lnTo>
                    <a:pt x="70793" y="297"/>
                  </a:lnTo>
                  <a:lnTo>
                    <a:pt x="61809" y="0"/>
                  </a:lnTo>
                  <a:lnTo>
                    <a:pt x="52366" y="845"/>
                  </a:lnTo>
                  <a:lnTo>
                    <a:pt x="42923" y="2851"/>
                  </a:lnTo>
                  <a:lnTo>
                    <a:pt x="34196" y="6391"/>
                  </a:lnTo>
                  <a:lnTo>
                    <a:pt x="26516" y="11551"/>
                  </a:lnTo>
                  <a:lnTo>
                    <a:pt x="19869" y="18303"/>
                  </a:lnTo>
                  <a:lnTo>
                    <a:pt x="14089" y="26662"/>
                  </a:lnTo>
                  <a:lnTo>
                    <a:pt x="8986" y="36474"/>
                  </a:lnTo>
                  <a:lnTo>
                    <a:pt x="4709" y="47469"/>
                  </a:lnTo>
                  <a:lnTo>
                    <a:pt x="1733" y="59366"/>
                  </a:lnTo>
                  <a:lnTo>
                    <a:pt x="210" y="71917"/>
                  </a:lnTo>
                  <a:lnTo>
                    <a:pt x="0" y="84765"/>
                  </a:lnTo>
                  <a:lnTo>
                    <a:pt x="847" y="97464"/>
                  </a:lnTo>
                  <a:lnTo>
                    <a:pt x="2494" y="109777"/>
                  </a:lnTo>
                  <a:lnTo>
                    <a:pt x="4888" y="121502"/>
                  </a:lnTo>
                  <a:lnTo>
                    <a:pt x="8164" y="132383"/>
                  </a:lnTo>
                  <a:lnTo>
                    <a:pt x="12328" y="142370"/>
                  </a:lnTo>
                  <a:lnTo>
                    <a:pt x="17259" y="151569"/>
                  </a:lnTo>
                  <a:lnTo>
                    <a:pt x="22792" y="160143"/>
                  </a:lnTo>
                  <a:lnTo>
                    <a:pt x="28780" y="168243"/>
                  </a:lnTo>
                  <a:lnTo>
                    <a:pt x="35258" y="175839"/>
                  </a:lnTo>
                  <a:lnTo>
                    <a:pt x="42438" y="182721"/>
                  </a:lnTo>
                  <a:lnTo>
                    <a:pt x="50389" y="188829"/>
                  </a:lnTo>
                  <a:lnTo>
                    <a:pt x="59356" y="194084"/>
                  </a:lnTo>
                  <a:lnTo>
                    <a:pt x="69819" y="198316"/>
                  </a:lnTo>
                  <a:lnTo>
                    <a:pt x="81886" y="201532"/>
                  </a:lnTo>
                  <a:lnTo>
                    <a:pt x="94999" y="203883"/>
                  </a:lnTo>
                  <a:lnTo>
                    <a:pt x="109607" y="205806"/>
                  </a:lnTo>
                  <a:lnTo>
                    <a:pt x="129231" y="207472"/>
                  </a:lnTo>
                  <a:lnTo>
                    <a:pt x="159929" y="209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1570588" y="5272593"/>
            <a:ext cx="2400499" cy="795441"/>
            <a:chOff x="1570588" y="5272593"/>
            <a:chExt cx="2400499" cy="795441"/>
          </a:xfrm>
        </p:grpSpPr>
        <p:sp>
          <p:nvSpPr>
            <p:cNvPr id="204" name="Freeform 203"/>
            <p:cNvSpPr/>
            <p:nvPr/>
          </p:nvSpPr>
          <p:spPr>
            <a:xfrm>
              <a:off x="1686401" y="5373153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5" y="8664"/>
                  </a:lnTo>
                  <a:lnTo>
                    <a:pt x="178" y="20666"/>
                  </a:lnTo>
                  <a:lnTo>
                    <a:pt x="826" y="33547"/>
                  </a:lnTo>
                  <a:lnTo>
                    <a:pt x="2075" y="46309"/>
                  </a:lnTo>
                  <a:lnTo>
                    <a:pt x="3728" y="58816"/>
                  </a:lnTo>
                  <a:lnTo>
                    <a:pt x="5376" y="71352"/>
                  </a:lnTo>
                  <a:lnTo>
                    <a:pt x="6783" y="84118"/>
                  </a:lnTo>
                  <a:lnTo>
                    <a:pt x="8049" y="97165"/>
                  </a:lnTo>
                  <a:lnTo>
                    <a:pt x="9505" y="110471"/>
                  </a:lnTo>
                  <a:lnTo>
                    <a:pt x="11332" y="123985"/>
                  </a:lnTo>
                  <a:lnTo>
                    <a:pt x="13389" y="137655"/>
                  </a:lnTo>
                  <a:lnTo>
                    <a:pt x="15317" y="151440"/>
                  </a:lnTo>
                  <a:lnTo>
                    <a:pt x="16915" y="165305"/>
                  </a:lnTo>
                  <a:lnTo>
                    <a:pt x="18311" y="179226"/>
                  </a:lnTo>
                  <a:lnTo>
                    <a:pt x="19855" y="193184"/>
                  </a:lnTo>
                  <a:lnTo>
                    <a:pt x="21741" y="207169"/>
                  </a:lnTo>
                  <a:lnTo>
                    <a:pt x="23838" y="221171"/>
                  </a:lnTo>
                  <a:lnTo>
                    <a:pt x="25792" y="235184"/>
                  </a:lnTo>
                  <a:lnTo>
                    <a:pt x="27408" y="249202"/>
                  </a:lnTo>
                  <a:lnTo>
                    <a:pt x="28816" y="263057"/>
                  </a:lnTo>
                  <a:lnTo>
                    <a:pt x="30368" y="276438"/>
                  </a:lnTo>
                  <a:lnTo>
                    <a:pt x="32263" y="289232"/>
                  </a:lnTo>
                  <a:lnTo>
                    <a:pt x="34537" y="301960"/>
                  </a:lnTo>
                  <a:lnTo>
                    <a:pt x="37142" y="315644"/>
                  </a:lnTo>
                  <a:lnTo>
                    <a:pt x="40004" y="330771"/>
                  </a:lnTo>
                  <a:lnTo>
                    <a:pt x="42903" y="346998"/>
                  </a:lnTo>
                  <a:lnTo>
                    <a:pt x="45770" y="365327"/>
                  </a:lnTo>
                  <a:lnTo>
                    <a:pt x="48854" y="390729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570588" y="5272593"/>
              <a:ext cx="274554" cy="290073"/>
            </a:xfrm>
            <a:custGeom>
              <a:avLst/>
              <a:gdLst/>
              <a:ahLst/>
              <a:cxnLst/>
              <a:rect l="0" t="0" r="0" b="0"/>
              <a:pathLst>
                <a:path w="274554" h="290073">
                  <a:moveTo>
                    <a:pt x="0" y="153202"/>
                  </a:moveTo>
                  <a:lnTo>
                    <a:pt x="134" y="141534"/>
                  </a:lnTo>
                  <a:lnTo>
                    <a:pt x="1414" y="131046"/>
                  </a:lnTo>
                  <a:lnTo>
                    <a:pt x="4008" y="120739"/>
                  </a:lnTo>
                  <a:lnTo>
                    <a:pt x="7727" y="110265"/>
                  </a:lnTo>
                  <a:lnTo>
                    <a:pt x="12360" y="99273"/>
                  </a:lnTo>
                  <a:lnTo>
                    <a:pt x="17697" y="87639"/>
                  </a:lnTo>
                  <a:lnTo>
                    <a:pt x="23717" y="75730"/>
                  </a:lnTo>
                  <a:lnTo>
                    <a:pt x="30580" y="64273"/>
                  </a:lnTo>
                  <a:lnTo>
                    <a:pt x="38304" y="53648"/>
                  </a:lnTo>
                  <a:lnTo>
                    <a:pt x="46778" y="44059"/>
                  </a:lnTo>
                  <a:lnTo>
                    <a:pt x="55843" y="35690"/>
                  </a:lnTo>
                  <a:lnTo>
                    <a:pt x="65349" y="28508"/>
                  </a:lnTo>
                  <a:lnTo>
                    <a:pt x="75174" y="22329"/>
                  </a:lnTo>
                  <a:lnTo>
                    <a:pt x="85222" y="16929"/>
                  </a:lnTo>
                  <a:lnTo>
                    <a:pt x="95429" y="12108"/>
                  </a:lnTo>
                  <a:lnTo>
                    <a:pt x="105910" y="7868"/>
                  </a:lnTo>
                  <a:lnTo>
                    <a:pt x="116939" y="4390"/>
                  </a:lnTo>
                  <a:lnTo>
                    <a:pt x="128622" y="1726"/>
                  </a:lnTo>
                  <a:lnTo>
                    <a:pt x="140909" y="106"/>
                  </a:lnTo>
                  <a:lnTo>
                    <a:pt x="153689" y="0"/>
                  </a:lnTo>
                  <a:lnTo>
                    <a:pt x="166840" y="1527"/>
                  </a:lnTo>
                  <a:lnTo>
                    <a:pt x="180094" y="4501"/>
                  </a:lnTo>
                  <a:lnTo>
                    <a:pt x="193065" y="8633"/>
                  </a:lnTo>
                  <a:lnTo>
                    <a:pt x="205561" y="13640"/>
                  </a:lnTo>
                  <a:lnTo>
                    <a:pt x="217409" y="19611"/>
                  </a:lnTo>
                  <a:lnTo>
                    <a:pt x="228372" y="26974"/>
                  </a:lnTo>
                  <a:lnTo>
                    <a:pt x="238410" y="35849"/>
                  </a:lnTo>
                  <a:lnTo>
                    <a:pt x="247473" y="45909"/>
                  </a:lnTo>
                  <a:lnTo>
                    <a:pt x="255422" y="56579"/>
                  </a:lnTo>
                  <a:lnTo>
                    <a:pt x="262282" y="67465"/>
                  </a:lnTo>
                  <a:lnTo>
                    <a:pt x="267890" y="78536"/>
                  </a:lnTo>
                  <a:lnTo>
                    <a:pt x="271834" y="90027"/>
                  </a:lnTo>
                  <a:lnTo>
                    <a:pt x="274038" y="102052"/>
                  </a:lnTo>
                  <a:lnTo>
                    <a:pt x="274553" y="114585"/>
                  </a:lnTo>
                  <a:lnTo>
                    <a:pt x="273386" y="127538"/>
                  </a:lnTo>
                  <a:lnTo>
                    <a:pt x="270717" y="140807"/>
                  </a:lnTo>
                  <a:lnTo>
                    <a:pt x="266995" y="154143"/>
                  </a:lnTo>
                  <a:lnTo>
                    <a:pt x="262821" y="167169"/>
                  </a:lnTo>
                  <a:lnTo>
                    <a:pt x="258567" y="179702"/>
                  </a:lnTo>
                  <a:lnTo>
                    <a:pt x="254070" y="191575"/>
                  </a:lnTo>
                  <a:lnTo>
                    <a:pt x="248758" y="202555"/>
                  </a:lnTo>
                  <a:lnTo>
                    <a:pt x="242372" y="212609"/>
                  </a:lnTo>
                  <a:lnTo>
                    <a:pt x="235116" y="221853"/>
                  </a:lnTo>
                  <a:lnTo>
                    <a:pt x="227473" y="230455"/>
                  </a:lnTo>
                  <a:lnTo>
                    <a:pt x="219770" y="238581"/>
                  </a:lnTo>
                  <a:lnTo>
                    <a:pt x="211988" y="246362"/>
                  </a:lnTo>
                  <a:lnTo>
                    <a:pt x="203857" y="253901"/>
                  </a:lnTo>
                  <a:lnTo>
                    <a:pt x="195251" y="261264"/>
                  </a:lnTo>
                  <a:lnTo>
                    <a:pt x="186443" y="268200"/>
                  </a:lnTo>
                  <a:lnTo>
                    <a:pt x="177065" y="274837"/>
                  </a:lnTo>
                  <a:lnTo>
                    <a:pt x="165174" y="281757"/>
                  </a:lnTo>
                  <a:lnTo>
                    <a:pt x="147399" y="290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854857" y="5520552"/>
              <a:ext cx="126343" cy="250451"/>
            </a:xfrm>
            <a:custGeom>
              <a:avLst/>
              <a:gdLst/>
              <a:ahLst/>
              <a:cxnLst/>
              <a:rect l="0" t="0" r="0" b="0"/>
              <a:pathLst>
                <a:path w="126343" h="250451">
                  <a:moveTo>
                    <a:pt x="0" y="168455"/>
                  </a:moveTo>
                  <a:lnTo>
                    <a:pt x="2934" y="180191"/>
                  </a:lnTo>
                  <a:lnTo>
                    <a:pt x="5717" y="191319"/>
                  </a:lnTo>
                  <a:lnTo>
                    <a:pt x="8621" y="202913"/>
                  </a:lnTo>
                  <a:lnTo>
                    <a:pt x="11834" y="214902"/>
                  </a:lnTo>
                  <a:lnTo>
                    <a:pt x="15647" y="226913"/>
                  </a:lnTo>
                  <a:lnTo>
                    <a:pt x="20144" y="238645"/>
                  </a:lnTo>
                  <a:lnTo>
                    <a:pt x="24536" y="247526"/>
                  </a:lnTo>
                  <a:lnTo>
                    <a:pt x="27325" y="250450"/>
                  </a:lnTo>
                  <a:lnTo>
                    <a:pt x="28034" y="248467"/>
                  </a:lnTo>
                  <a:lnTo>
                    <a:pt x="27163" y="243111"/>
                  </a:lnTo>
                  <a:lnTo>
                    <a:pt x="25282" y="235288"/>
                  </a:lnTo>
                  <a:lnTo>
                    <a:pt x="22783" y="225631"/>
                  </a:lnTo>
                  <a:lnTo>
                    <a:pt x="19908" y="214638"/>
                  </a:lnTo>
                  <a:lnTo>
                    <a:pt x="16801" y="202692"/>
                  </a:lnTo>
                  <a:lnTo>
                    <a:pt x="13555" y="190075"/>
                  </a:lnTo>
                  <a:lnTo>
                    <a:pt x="10386" y="176830"/>
                  </a:lnTo>
                  <a:lnTo>
                    <a:pt x="7634" y="162796"/>
                  </a:lnTo>
                  <a:lnTo>
                    <a:pt x="5454" y="147947"/>
                  </a:lnTo>
                  <a:lnTo>
                    <a:pt x="3990" y="132550"/>
                  </a:lnTo>
                  <a:lnTo>
                    <a:pt x="3456" y="117061"/>
                  </a:lnTo>
                  <a:lnTo>
                    <a:pt x="3881" y="101761"/>
                  </a:lnTo>
                  <a:lnTo>
                    <a:pt x="5302" y="87063"/>
                  </a:lnTo>
                  <a:lnTo>
                    <a:pt x="7851" y="73573"/>
                  </a:lnTo>
                  <a:lnTo>
                    <a:pt x="11495" y="61503"/>
                  </a:lnTo>
                  <a:lnTo>
                    <a:pt x="16230" y="50737"/>
                  </a:lnTo>
                  <a:lnTo>
                    <a:pt x="22156" y="41030"/>
                  </a:lnTo>
                  <a:lnTo>
                    <a:pt x="29221" y="32133"/>
                  </a:lnTo>
                  <a:lnTo>
                    <a:pt x="37406" y="24156"/>
                  </a:lnTo>
                  <a:lnTo>
                    <a:pt x="46802" y="17541"/>
                  </a:lnTo>
                  <a:lnTo>
                    <a:pt x="57337" y="12422"/>
                  </a:lnTo>
                  <a:lnTo>
                    <a:pt x="68597" y="8636"/>
                  </a:lnTo>
                  <a:lnTo>
                    <a:pt x="81228" y="5519"/>
                  </a:lnTo>
                  <a:lnTo>
                    <a:pt x="98575" y="279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968471" y="5572178"/>
              <a:ext cx="145000" cy="199160"/>
            </a:xfrm>
            <a:custGeom>
              <a:avLst/>
              <a:gdLst/>
              <a:ahLst/>
              <a:cxnLst/>
              <a:rect l="0" t="0" r="0" b="0"/>
              <a:pathLst>
                <a:path w="145000" h="199160">
                  <a:moveTo>
                    <a:pt x="96956" y="11545"/>
                  </a:moveTo>
                  <a:lnTo>
                    <a:pt x="90955" y="5878"/>
                  </a:lnTo>
                  <a:lnTo>
                    <a:pt x="84110" y="2234"/>
                  </a:lnTo>
                  <a:lnTo>
                    <a:pt x="75727" y="329"/>
                  </a:lnTo>
                  <a:lnTo>
                    <a:pt x="66272" y="0"/>
                  </a:lnTo>
                  <a:lnTo>
                    <a:pt x="56606" y="1268"/>
                  </a:lnTo>
                  <a:lnTo>
                    <a:pt x="47256" y="4002"/>
                  </a:lnTo>
                  <a:lnTo>
                    <a:pt x="38557" y="8268"/>
                  </a:lnTo>
                  <a:lnTo>
                    <a:pt x="30801" y="14400"/>
                  </a:lnTo>
                  <a:lnTo>
                    <a:pt x="24038" y="22407"/>
                  </a:lnTo>
                  <a:lnTo>
                    <a:pt x="18143" y="31865"/>
                  </a:lnTo>
                  <a:lnTo>
                    <a:pt x="12934" y="42123"/>
                  </a:lnTo>
                  <a:lnTo>
                    <a:pt x="8248" y="52723"/>
                  </a:lnTo>
                  <a:lnTo>
                    <a:pt x="4267" y="63431"/>
                  </a:lnTo>
                  <a:lnTo>
                    <a:pt x="1496" y="74146"/>
                  </a:lnTo>
                  <a:lnTo>
                    <a:pt x="114" y="84832"/>
                  </a:lnTo>
                  <a:lnTo>
                    <a:pt x="0" y="95482"/>
                  </a:lnTo>
                  <a:lnTo>
                    <a:pt x="912" y="106100"/>
                  </a:lnTo>
                  <a:lnTo>
                    <a:pt x="2599" y="116691"/>
                  </a:lnTo>
                  <a:lnTo>
                    <a:pt x="4849" y="127264"/>
                  </a:lnTo>
                  <a:lnTo>
                    <a:pt x="7497" y="137823"/>
                  </a:lnTo>
                  <a:lnTo>
                    <a:pt x="10430" y="148368"/>
                  </a:lnTo>
                  <a:lnTo>
                    <a:pt x="13890" y="158738"/>
                  </a:lnTo>
                  <a:lnTo>
                    <a:pt x="18430" y="168627"/>
                  </a:lnTo>
                  <a:lnTo>
                    <a:pt x="24267" y="177895"/>
                  </a:lnTo>
                  <a:lnTo>
                    <a:pt x="31307" y="186084"/>
                  </a:lnTo>
                  <a:lnTo>
                    <a:pt x="39330" y="192374"/>
                  </a:lnTo>
                  <a:lnTo>
                    <a:pt x="48097" y="196488"/>
                  </a:lnTo>
                  <a:lnTo>
                    <a:pt x="57408" y="198623"/>
                  </a:lnTo>
                  <a:lnTo>
                    <a:pt x="67102" y="199159"/>
                  </a:lnTo>
                  <a:lnTo>
                    <a:pt x="77060" y="198477"/>
                  </a:lnTo>
                  <a:lnTo>
                    <a:pt x="87032" y="196582"/>
                  </a:lnTo>
                  <a:lnTo>
                    <a:pt x="96654" y="193116"/>
                  </a:lnTo>
                  <a:lnTo>
                    <a:pt x="105752" y="188011"/>
                  </a:lnTo>
                  <a:lnTo>
                    <a:pt x="114166" y="181466"/>
                  </a:lnTo>
                  <a:lnTo>
                    <a:pt x="121672" y="173777"/>
                  </a:lnTo>
                  <a:lnTo>
                    <a:pt x="128234" y="165225"/>
                  </a:lnTo>
                  <a:lnTo>
                    <a:pt x="133811" y="155719"/>
                  </a:lnTo>
                  <a:lnTo>
                    <a:pt x="138267" y="144829"/>
                  </a:lnTo>
                  <a:lnTo>
                    <a:pt x="141632" y="132438"/>
                  </a:lnTo>
                  <a:lnTo>
                    <a:pt x="143911" y="119031"/>
                  </a:lnTo>
                  <a:lnTo>
                    <a:pt x="144999" y="105495"/>
                  </a:lnTo>
                  <a:lnTo>
                    <a:pt x="144950" y="92354"/>
                  </a:lnTo>
                  <a:lnTo>
                    <a:pt x="143782" y="79770"/>
                  </a:lnTo>
                  <a:lnTo>
                    <a:pt x="141404" y="67712"/>
                  </a:lnTo>
                  <a:lnTo>
                    <a:pt x="137874" y="56095"/>
                  </a:lnTo>
                  <a:lnTo>
                    <a:pt x="133216" y="45140"/>
                  </a:lnTo>
                  <a:lnTo>
                    <a:pt x="127340" y="35375"/>
                  </a:lnTo>
                  <a:lnTo>
                    <a:pt x="120323" y="26993"/>
                  </a:lnTo>
                  <a:lnTo>
                    <a:pt x="112619" y="20021"/>
                  </a:lnTo>
                  <a:lnTo>
                    <a:pt x="104118" y="13805"/>
                  </a:lnTo>
                  <a:lnTo>
                    <a:pt x="92957" y="7800"/>
                  </a:lnTo>
                  <a:lnTo>
                    <a:pt x="75899" y="1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118070" y="5574927"/>
              <a:ext cx="174547" cy="493107"/>
            </a:xfrm>
            <a:custGeom>
              <a:avLst/>
              <a:gdLst/>
              <a:ahLst/>
              <a:cxnLst/>
              <a:rect l="0" t="0" r="0" b="0"/>
              <a:pathLst>
                <a:path w="174547" h="493107">
                  <a:moveTo>
                    <a:pt x="94756" y="156194"/>
                  </a:moveTo>
                  <a:lnTo>
                    <a:pt x="100557" y="147393"/>
                  </a:lnTo>
                  <a:lnTo>
                    <a:pt x="105481" y="139046"/>
                  </a:lnTo>
                  <a:lnTo>
                    <a:pt x="109979" y="130343"/>
                  </a:lnTo>
                  <a:lnTo>
                    <a:pt x="114027" y="121049"/>
                  </a:lnTo>
                  <a:lnTo>
                    <a:pt x="117393" y="110906"/>
                  </a:lnTo>
                  <a:lnTo>
                    <a:pt x="119997" y="99865"/>
                  </a:lnTo>
                  <a:lnTo>
                    <a:pt x="121750" y="88199"/>
                  </a:lnTo>
                  <a:lnTo>
                    <a:pt x="122481" y="76376"/>
                  </a:lnTo>
                  <a:lnTo>
                    <a:pt x="122189" y="64692"/>
                  </a:lnTo>
                  <a:lnTo>
                    <a:pt x="120858" y="53408"/>
                  </a:lnTo>
                  <a:lnTo>
                    <a:pt x="118369" y="42830"/>
                  </a:lnTo>
                  <a:lnTo>
                    <a:pt x="114765" y="33056"/>
                  </a:lnTo>
                  <a:lnTo>
                    <a:pt x="110058" y="24171"/>
                  </a:lnTo>
                  <a:lnTo>
                    <a:pt x="104149" y="16342"/>
                  </a:lnTo>
                  <a:lnTo>
                    <a:pt x="97106" y="9568"/>
                  </a:lnTo>
                  <a:lnTo>
                    <a:pt x="89274" y="4187"/>
                  </a:lnTo>
                  <a:lnTo>
                    <a:pt x="81180" y="926"/>
                  </a:lnTo>
                  <a:lnTo>
                    <a:pt x="73151" y="0"/>
                  </a:lnTo>
                  <a:lnTo>
                    <a:pt x="65474" y="1327"/>
                  </a:lnTo>
                  <a:lnTo>
                    <a:pt x="58471" y="4802"/>
                  </a:lnTo>
                  <a:lnTo>
                    <a:pt x="52250" y="10147"/>
                  </a:lnTo>
                  <a:lnTo>
                    <a:pt x="46903" y="17311"/>
                  </a:lnTo>
                  <a:lnTo>
                    <a:pt x="42602" y="26537"/>
                  </a:lnTo>
                  <a:lnTo>
                    <a:pt x="39337" y="37774"/>
                  </a:lnTo>
                  <a:lnTo>
                    <a:pt x="36956" y="50554"/>
                  </a:lnTo>
                  <a:lnTo>
                    <a:pt x="35266" y="64195"/>
                  </a:lnTo>
                  <a:lnTo>
                    <a:pt x="34098" y="78215"/>
                  </a:lnTo>
                  <a:lnTo>
                    <a:pt x="33633" y="92203"/>
                  </a:lnTo>
                  <a:lnTo>
                    <a:pt x="34377" y="105741"/>
                  </a:lnTo>
                  <a:lnTo>
                    <a:pt x="36510" y="118654"/>
                  </a:lnTo>
                  <a:lnTo>
                    <a:pt x="39908" y="130798"/>
                  </a:lnTo>
                  <a:lnTo>
                    <a:pt x="44331" y="141969"/>
                  </a:lnTo>
                  <a:lnTo>
                    <a:pt x="49534" y="152140"/>
                  </a:lnTo>
                  <a:lnTo>
                    <a:pt x="55467" y="160955"/>
                  </a:lnTo>
                  <a:lnTo>
                    <a:pt x="62273" y="167674"/>
                  </a:lnTo>
                  <a:lnTo>
                    <a:pt x="69952" y="172072"/>
                  </a:lnTo>
                  <a:lnTo>
                    <a:pt x="78055" y="174059"/>
                  </a:lnTo>
                  <a:lnTo>
                    <a:pt x="85808" y="173431"/>
                  </a:lnTo>
                  <a:lnTo>
                    <a:pt x="92798" y="170336"/>
                  </a:lnTo>
                  <a:lnTo>
                    <a:pt x="98964" y="165023"/>
                  </a:lnTo>
                  <a:lnTo>
                    <a:pt x="104415" y="157652"/>
                  </a:lnTo>
                  <a:lnTo>
                    <a:pt x="109317" y="148562"/>
                  </a:lnTo>
                  <a:lnTo>
                    <a:pt x="114313" y="139764"/>
                  </a:lnTo>
                  <a:lnTo>
                    <a:pt x="119633" y="134679"/>
                  </a:lnTo>
                  <a:lnTo>
                    <a:pt x="124482" y="134701"/>
                  </a:lnTo>
                  <a:lnTo>
                    <a:pt x="128797" y="139423"/>
                  </a:lnTo>
                  <a:lnTo>
                    <a:pt x="132762" y="147873"/>
                  </a:lnTo>
                  <a:lnTo>
                    <a:pt x="136524" y="159090"/>
                  </a:lnTo>
                  <a:lnTo>
                    <a:pt x="140176" y="172289"/>
                  </a:lnTo>
                  <a:lnTo>
                    <a:pt x="143767" y="186872"/>
                  </a:lnTo>
                  <a:lnTo>
                    <a:pt x="147324" y="202413"/>
                  </a:lnTo>
                  <a:lnTo>
                    <a:pt x="150862" y="218607"/>
                  </a:lnTo>
                  <a:lnTo>
                    <a:pt x="154388" y="235240"/>
                  </a:lnTo>
                  <a:lnTo>
                    <a:pt x="157909" y="252004"/>
                  </a:lnTo>
                  <a:lnTo>
                    <a:pt x="161425" y="268495"/>
                  </a:lnTo>
                  <a:lnTo>
                    <a:pt x="164934" y="284521"/>
                  </a:lnTo>
                  <a:lnTo>
                    <a:pt x="168273" y="300232"/>
                  </a:lnTo>
                  <a:lnTo>
                    <a:pt x="171136" y="316010"/>
                  </a:lnTo>
                  <a:lnTo>
                    <a:pt x="173380" y="332060"/>
                  </a:lnTo>
                  <a:lnTo>
                    <a:pt x="174546" y="347942"/>
                  </a:lnTo>
                  <a:lnTo>
                    <a:pt x="173815" y="362700"/>
                  </a:lnTo>
                  <a:lnTo>
                    <a:pt x="170904" y="375886"/>
                  </a:lnTo>
                  <a:lnTo>
                    <a:pt x="165846" y="387535"/>
                  </a:lnTo>
                  <a:lnTo>
                    <a:pt x="158713" y="397903"/>
                  </a:lnTo>
                  <a:lnTo>
                    <a:pt x="149772" y="407280"/>
                  </a:lnTo>
                  <a:lnTo>
                    <a:pt x="139551" y="415765"/>
                  </a:lnTo>
                  <a:lnTo>
                    <a:pt x="128715" y="423259"/>
                  </a:lnTo>
                  <a:lnTo>
                    <a:pt x="117694" y="429795"/>
                  </a:lnTo>
                  <a:lnTo>
                    <a:pt x="106688" y="435680"/>
                  </a:lnTo>
                  <a:lnTo>
                    <a:pt x="95765" y="441399"/>
                  </a:lnTo>
                  <a:lnTo>
                    <a:pt x="84937" y="447245"/>
                  </a:lnTo>
                  <a:lnTo>
                    <a:pt x="74190" y="453155"/>
                  </a:lnTo>
                  <a:lnTo>
                    <a:pt x="63507" y="458823"/>
                  </a:lnTo>
                  <a:lnTo>
                    <a:pt x="52880" y="464081"/>
                  </a:lnTo>
                  <a:lnTo>
                    <a:pt x="42558" y="468962"/>
                  </a:lnTo>
                  <a:lnTo>
                    <a:pt x="31923" y="474199"/>
                  </a:lnTo>
                  <a:lnTo>
                    <a:pt x="18923" y="481368"/>
                  </a:lnTo>
                  <a:lnTo>
                    <a:pt x="0" y="493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259252" y="5519329"/>
              <a:ext cx="122031" cy="231216"/>
            </a:xfrm>
            <a:custGeom>
              <a:avLst/>
              <a:gdLst/>
              <a:ahLst/>
              <a:cxnLst/>
              <a:rect l="0" t="0" r="0" b="0"/>
              <a:pathLst>
                <a:path w="122031" h="231216">
                  <a:moveTo>
                    <a:pt x="6217" y="95979"/>
                  </a:moveTo>
                  <a:lnTo>
                    <a:pt x="9151" y="110648"/>
                  </a:lnTo>
                  <a:lnTo>
                    <a:pt x="11933" y="124559"/>
                  </a:lnTo>
                  <a:lnTo>
                    <a:pt x="14832" y="139048"/>
                  </a:lnTo>
                  <a:lnTo>
                    <a:pt x="17873" y="153904"/>
                  </a:lnTo>
                  <a:lnTo>
                    <a:pt x="21038" y="168432"/>
                  </a:lnTo>
                  <a:lnTo>
                    <a:pt x="24306" y="182246"/>
                  </a:lnTo>
                  <a:lnTo>
                    <a:pt x="27817" y="195284"/>
                  </a:lnTo>
                  <a:lnTo>
                    <a:pt x="31856" y="207648"/>
                  </a:lnTo>
                  <a:lnTo>
                    <a:pt x="36525" y="219411"/>
                  </a:lnTo>
                  <a:lnTo>
                    <a:pt x="41272" y="228274"/>
                  </a:lnTo>
                  <a:lnTo>
                    <a:pt x="44584" y="231215"/>
                  </a:lnTo>
                  <a:lnTo>
                    <a:pt x="45364" y="229188"/>
                  </a:lnTo>
                  <a:lnTo>
                    <a:pt x="43840" y="223902"/>
                  </a:lnTo>
                  <a:lnTo>
                    <a:pt x="40757" y="216448"/>
                  </a:lnTo>
                  <a:lnTo>
                    <a:pt x="36936" y="207304"/>
                  </a:lnTo>
                  <a:lnTo>
                    <a:pt x="32888" y="196810"/>
                  </a:lnTo>
                  <a:lnTo>
                    <a:pt x="28848" y="185280"/>
                  </a:lnTo>
                  <a:lnTo>
                    <a:pt x="24899" y="172989"/>
                  </a:lnTo>
                  <a:lnTo>
                    <a:pt x="21053" y="160151"/>
                  </a:lnTo>
                  <a:lnTo>
                    <a:pt x="17298" y="146932"/>
                  </a:lnTo>
                  <a:lnTo>
                    <a:pt x="13614" y="133448"/>
                  </a:lnTo>
                  <a:lnTo>
                    <a:pt x="9988" y="119785"/>
                  </a:lnTo>
                  <a:lnTo>
                    <a:pt x="6568" y="105998"/>
                  </a:lnTo>
                  <a:lnTo>
                    <a:pt x="3650" y="92130"/>
                  </a:lnTo>
                  <a:lnTo>
                    <a:pt x="1365" y="78213"/>
                  </a:lnTo>
                  <a:lnTo>
                    <a:pt x="0" y="64596"/>
                  </a:lnTo>
                  <a:lnTo>
                    <a:pt x="67" y="51905"/>
                  </a:lnTo>
                  <a:lnTo>
                    <a:pt x="1713" y="40412"/>
                  </a:lnTo>
                  <a:lnTo>
                    <a:pt x="4937" y="30221"/>
                  </a:lnTo>
                  <a:lnTo>
                    <a:pt x="9768" y="21439"/>
                  </a:lnTo>
                  <a:lnTo>
                    <a:pt x="16059" y="13985"/>
                  </a:lnTo>
                  <a:lnTo>
                    <a:pt x="23706" y="7962"/>
                  </a:lnTo>
                  <a:lnTo>
                    <a:pt x="32732" y="3730"/>
                  </a:lnTo>
                  <a:lnTo>
                    <a:pt x="43020" y="1322"/>
                  </a:lnTo>
                  <a:lnTo>
                    <a:pt x="54311" y="332"/>
                  </a:lnTo>
                  <a:lnTo>
                    <a:pt x="67710" y="0"/>
                  </a:lnTo>
                  <a:lnTo>
                    <a:pt x="87746" y="296"/>
                  </a:lnTo>
                  <a:lnTo>
                    <a:pt x="122030" y="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402339" y="5516207"/>
              <a:ext cx="126343" cy="212628"/>
            </a:xfrm>
            <a:custGeom>
              <a:avLst/>
              <a:gdLst/>
              <a:ahLst/>
              <a:cxnLst/>
              <a:rect l="0" t="0" r="0" b="0"/>
              <a:pathLst>
                <a:path w="126343" h="212628">
                  <a:moveTo>
                    <a:pt x="0" y="99101"/>
                  </a:moveTo>
                  <a:lnTo>
                    <a:pt x="8802" y="101901"/>
                  </a:lnTo>
                  <a:lnTo>
                    <a:pt x="17148" y="103402"/>
                  </a:lnTo>
                  <a:lnTo>
                    <a:pt x="25847" y="103709"/>
                  </a:lnTo>
                  <a:lnTo>
                    <a:pt x="34968" y="103030"/>
                  </a:lnTo>
                  <a:lnTo>
                    <a:pt x="44463" y="101562"/>
                  </a:lnTo>
                  <a:lnTo>
                    <a:pt x="54250" y="99488"/>
                  </a:lnTo>
                  <a:lnTo>
                    <a:pt x="64092" y="96806"/>
                  </a:lnTo>
                  <a:lnTo>
                    <a:pt x="73617" y="93335"/>
                  </a:lnTo>
                  <a:lnTo>
                    <a:pt x="82646" y="89035"/>
                  </a:lnTo>
                  <a:lnTo>
                    <a:pt x="91012" y="83844"/>
                  </a:lnTo>
                  <a:lnTo>
                    <a:pt x="98485" y="77603"/>
                  </a:lnTo>
                  <a:lnTo>
                    <a:pt x="105020" y="70327"/>
                  </a:lnTo>
                  <a:lnTo>
                    <a:pt x="110409" y="62170"/>
                  </a:lnTo>
                  <a:lnTo>
                    <a:pt x="114206" y="53324"/>
                  </a:lnTo>
                  <a:lnTo>
                    <a:pt x="116306" y="43972"/>
                  </a:lnTo>
                  <a:lnTo>
                    <a:pt x="116582" y="34423"/>
                  </a:lnTo>
                  <a:lnTo>
                    <a:pt x="114722" y="25092"/>
                  </a:lnTo>
                  <a:lnTo>
                    <a:pt x="110766" y="16208"/>
                  </a:lnTo>
                  <a:lnTo>
                    <a:pt x="105026" y="8448"/>
                  </a:lnTo>
                  <a:lnTo>
                    <a:pt x="97894" y="2978"/>
                  </a:lnTo>
                  <a:lnTo>
                    <a:pt x="89735" y="232"/>
                  </a:lnTo>
                  <a:lnTo>
                    <a:pt x="81006" y="0"/>
                  </a:lnTo>
                  <a:lnTo>
                    <a:pt x="72236" y="1812"/>
                  </a:lnTo>
                  <a:lnTo>
                    <a:pt x="63716" y="5180"/>
                  </a:lnTo>
                  <a:lnTo>
                    <a:pt x="55693" y="9844"/>
                  </a:lnTo>
                  <a:lnTo>
                    <a:pt x="48450" y="15781"/>
                  </a:lnTo>
                  <a:lnTo>
                    <a:pt x="42060" y="22882"/>
                  </a:lnTo>
                  <a:lnTo>
                    <a:pt x="36428" y="31105"/>
                  </a:lnTo>
                  <a:lnTo>
                    <a:pt x="31403" y="40533"/>
                  </a:lnTo>
                  <a:lnTo>
                    <a:pt x="26838" y="51107"/>
                  </a:lnTo>
                  <a:lnTo>
                    <a:pt x="22770" y="62801"/>
                  </a:lnTo>
                  <a:lnTo>
                    <a:pt x="19409" y="75708"/>
                  </a:lnTo>
                  <a:lnTo>
                    <a:pt x="16813" y="89758"/>
                  </a:lnTo>
                  <a:lnTo>
                    <a:pt x="14900" y="104600"/>
                  </a:lnTo>
                  <a:lnTo>
                    <a:pt x="13533" y="119707"/>
                  </a:lnTo>
                  <a:lnTo>
                    <a:pt x="12585" y="134747"/>
                  </a:lnTo>
                  <a:lnTo>
                    <a:pt x="12270" y="149268"/>
                  </a:lnTo>
                  <a:lnTo>
                    <a:pt x="13115" y="162640"/>
                  </a:lnTo>
                  <a:lnTo>
                    <a:pt x="15320" y="174626"/>
                  </a:lnTo>
                  <a:lnTo>
                    <a:pt x="18937" y="185165"/>
                  </a:lnTo>
                  <a:lnTo>
                    <a:pt x="24039" y="194188"/>
                  </a:lnTo>
                  <a:lnTo>
                    <a:pt x="30511" y="201802"/>
                  </a:lnTo>
                  <a:lnTo>
                    <a:pt x="38110" y="207766"/>
                  </a:lnTo>
                  <a:lnTo>
                    <a:pt x="46574" y="211425"/>
                  </a:lnTo>
                  <a:lnTo>
                    <a:pt x="55670" y="212627"/>
                  </a:lnTo>
                  <a:lnTo>
                    <a:pt x="65216" y="211656"/>
                  </a:lnTo>
                  <a:lnTo>
                    <a:pt x="75076" y="208954"/>
                  </a:lnTo>
                  <a:lnTo>
                    <a:pt x="85139" y="204963"/>
                  </a:lnTo>
                  <a:lnTo>
                    <a:pt x="94880" y="200352"/>
                  </a:lnTo>
                  <a:lnTo>
                    <a:pt x="104316" y="195554"/>
                  </a:lnTo>
                  <a:lnTo>
                    <a:pt x="114275" y="190157"/>
                  </a:lnTo>
                  <a:lnTo>
                    <a:pt x="126342" y="183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553236" y="5446852"/>
              <a:ext cx="133362" cy="242156"/>
            </a:xfrm>
            <a:custGeom>
              <a:avLst/>
              <a:gdLst/>
              <a:ahLst/>
              <a:cxnLst/>
              <a:rect l="0" t="0" r="0" b="0"/>
              <a:pathLst>
                <a:path w="133362" h="242156">
                  <a:moveTo>
                    <a:pt x="101787" y="0"/>
                  </a:moveTo>
                  <a:lnTo>
                    <a:pt x="92986" y="3001"/>
                  </a:lnTo>
                  <a:lnTo>
                    <a:pt x="84639" y="6423"/>
                  </a:lnTo>
                  <a:lnTo>
                    <a:pt x="75945" y="10619"/>
                  </a:lnTo>
                  <a:lnTo>
                    <a:pt x="66997" y="15520"/>
                  </a:lnTo>
                  <a:lnTo>
                    <a:pt x="58151" y="21001"/>
                  </a:lnTo>
                  <a:lnTo>
                    <a:pt x="49612" y="26936"/>
                  </a:lnTo>
                  <a:lnTo>
                    <a:pt x="41423" y="33370"/>
                  </a:lnTo>
                  <a:lnTo>
                    <a:pt x="33546" y="40517"/>
                  </a:lnTo>
                  <a:lnTo>
                    <a:pt x="25920" y="48435"/>
                  </a:lnTo>
                  <a:lnTo>
                    <a:pt x="18647" y="57039"/>
                  </a:lnTo>
                  <a:lnTo>
                    <a:pt x="11982" y="66192"/>
                  </a:lnTo>
                  <a:lnTo>
                    <a:pt x="6038" y="75745"/>
                  </a:lnTo>
                  <a:lnTo>
                    <a:pt x="1573" y="85090"/>
                  </a:lnTo>
                  <a:lnTo>
                    <a:pt x="0" y="93220"/>
                  </a:lnTo>
                  <a:lnTo>
                    <a:pt x="1841" y="99676"/>
                  </a:lnTo>
                  <a:lnTo>
                    <a:pt x="6827" y="104346"/>
                  </a:lnTo>
                  <a:lnTo>
                    <a:pt x="14367" y="107196"/>
                  </a:lnTo>
                  <a:lnTo>
                    <a:pt x="23839" y="108420"/>
                  </a:lnTo>
                  <a:lnTo>
                    <a:pt x="34550" y="108650"/>
                  </a:lnTo>
                  <a:lnTo>
                    <a:pt x="45780" y="108823"/>
                  </a:lnTo>
                  <a:lnTo>
                    <a:pt x="57098" y="109472"/>
                  </a:lnTo>
                  <a:lnTo>
                    <a:pt x="68319" y="110744"/>
                  </a:lnTo>
                  <a:lnTo>
                    <a:pt x="79393" y="112597"/>
                  </a:lnTo>
                  <a:lnTo>
                    <a:pt x="90317" y="114928"/>
                  </a:lnTo>
                  <a:lnTo>
                    <a:pt x="100791" y="117952"/>
                  </a:lnTo>
                  <a:lnTo>
                    <a:pt x="110227" y="122182"/>
                  </a:lnTo>
                  <a:lnTo>
                    <a:pt x="118381" y="127805"/>
                  </a:lnTo>
                  <a:lnTo>
                    <a:pt x="125009" y="134699"/>
                  </a:lnTo>
                  <a:lnTo>
                    <a:pt x="129713" y="142621"/>
                  </a:lnTo>
                  <a:lnTo>
                    <a:pt x="132463" y="151316"/>
                  </a:lnTo>
                  <a:lnTo>
                    <a:pt x="133361" y="160408"/>
                  </a:lnTo>
                  <a:lnTo>
                    <a:pt x="132459" y="169424"/>
                  </a:lnTo>
                  <a:lnTo>
                    <a:pt x="129963" y="178112"/>
                  </a:lnTo>
                  <a:lnTo>
                    <a:pt x="126019" y="186418"/>
                  </a:lnTo>
                  <a:lnTo>
                    <a:pt x="120631" y="194382"/>
                  </a:lnTo>
                  <a:lnTo>
                    <a:pt x="113936" y="202071"/>
                  </a:lnTo>
                  <a:lnTo>
                    <a:pt x="106171" y="209388"/>
                  </a:lnTo>
                  <a:lnTo>
                    <a:pt x="97589" y="216083"/>
                  </a:lnTo>
                  <a:lnTo>
                    <a:pt x="88414" y="222066"/>
                  </a:lnTo>
                  <a:lnTo>
                    <a:pt x="78891" y="227253"/>
                  </a:lnTo>
                  <a:lnTo>
                    <a:pt x="68144" y="231994"/>
                  </a:lnTo>
                  <a:lnTo>
                    <a:pt x="52998" y="236705"/>
                  </a:lnTo>
                  <a:lnTo>
                    <a:pt x="2808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696506" y="5436323"/>
              <a:ext cx="116959" cy="231628"/>
            </a:xfrm>
            <a:custGeom>
              <a:avLst/>
              <a:gdLst/>
              <a:ahLst/>
              <a:cxnLst/>
              <a:rect l="0" t="0" r="0" b="0"/>
              <a:pathLst>
                <a:path w="116959" h="231628">
                  <a:moveTo>
                    <a:pt x="105916" y="0"/>
                  </a:moveTo>
                  <a:lnTo>
                    <a:pt x="97115" y="2934"/>
                  </a:lnTo>
                  <a:lnTo>
                    <a:pt x="88768" y="5716"/>
                  </a:lnTo>
                  <a:lnTo>
                    <a:pt x="80074" y="8621"/>
                  </a:lnTo>
                  <a:lnTo>
                    <a:pt x="71126" y="11834"/>
                  </a:lnTo>
                  <a:lnTo>
                    <a:pt x="62279" y="15647"/>
                  </a:lnTo>
                  <a:lnTo>
                    <a:pt x="53736" y="20164"/>
                  </a:lnTo>
                  <a:lnTo>
                    <a:pt x="45375" y="25328"/>
                  </a:lnTo>
                  <a:lnTo>
                    <a:pt x="36849" y="31016"/>
                  </a:lnTo>
                  <a:lnTo>
                    <a:pt x="27979" y="37109"/>
                  </a:lnTo>
                  <a:lnTo>
                    <a:pt x="19226" y="43828"/>
                  </a:lnTo>
                  <a:lnTo>
                    <a:pt x="11561" y="51702"/>
                  </a:lnTo>
                  <a:lnTo>
                    <a:pt x="5459" y="60913"/>
                  </a:lnTo>
                  <a:lnTo>
                    <a:pt x="1381" y="70862"/>
                  </a:lnTo>
                  <a:lnTo>
                    <a:pt x="0" y="80393"/>
                  </a:lnTo>
                  <a:lnTo>
                    <a:pt x="1413" y="88863"/>
                  </a:lnTo>
                  <a:lnTo>
                    <a:pt x="5260" y="95835"/>
                  </a:lnTo>
                  <a:lnTo>
                    <a:pt x="11032" y="100835"/>
                  </a:lnTo>
                  <a:lnTo>
                    <a:pt x="18245" y="103826"/>
                  </a:lnTo>
                  <a:lnTo>
                    <a:pt x="26658" y="105240"/>
                  </a:lnTo>
                  <a:lnTo>
                    <a:pt x="36273" y="105756"/>
                  </a:lnTo>
                  <a:lnTo>
                    <a:pt x="46990" y="105865"/>
                  </a:lnTo>
                  <a:lnTo>
                    <a:pt x="58457" y="106150"/>
                  </a:lnTo>
                  <a:lnTo>
                    <a:pt x="70152" y="107340"/>
                  </a:lnTo>
                  <a:lnTo>
                    <a:pt x="81747" y="109753"/>
                  </a:lnTo>
                  <a:lnTo>
                    <a:pt x="92634" y="113665"/>
                  </a:lnTo>
                  <a:lnTo>
                    <a:pt x="101880" y="119490"/>
                  </a:lnTo>
                  <a:lnTo>
                    <a:pt x="109121" y="127258"/>
                  </a:lnTo>
                  <a:lnTo>
                    <a:pt x="114168" y="136540"/>
                  </a:lnTo>
                  <a:lnTo>
                    <a:pt x="116747" y="146670"/>
                  </a:lnTo>
                  <a:lnTo>
                    <a:pt x="116958" y="157177"/>
                  </a:lnTo>
                  <a:lnTo>
                    <a:pt x="115019" y="167651"/>
                  </a:lnTo>
                  <a:lnTo>
                    <a:pt x="111067" y="177676"/>
                  </a:lnTo>
                  <a:lnTo>
                    <a:pt x="105378" y="187076"/>
                  </a:lnTo>
                  <a:lnTo>
                    <a:pt x="98309" y="195708"/>
                  </a:lnTo>
                  <a:lnTo>
                    <a:pt x="90203" y="203368"/>
                  </a:lnTo>
                  <a:lnTo>
                    <a:pt x="81346" y="210037"/>
                  </a:lnTo>
                  <a:lnTo>
                    <a:pt x="71840" y="215704"/>
                  </a:lnTo>
                  <a:lnTo>
                    <a:pt x="60363" y="220828"/>
                  </a:lnTo>
                  <a:lnTo>
                    <a:pt x="42558" y="225860"/>
                  </a:lnTo>
                  <a:lnTo>
                    <a:pt x="1116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876122" y="551002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2866" y="14669"/>
                  </a:lnTo>
                  <a:lnTo>
                    <a:pt x="5009" y="28580"/>
                  </a:lnTo>
                  <a:lnTo>
                    <a:pt x="6616" y="43069"/>
                  </a:lnTo>
                  <a:lnTo>
                    <a:pt x="7969" y="57925"/>
                  </a:lnTo>
                  <a:lnTo>
                    <a:pt x="9466" y="72454"/>
                  </a:lnTo>
                  <a:lnTo>
                    <a:pt x="11313" y="86262"/>
                  </a:lnTo>
                  <a:lnTo>
                    <a:pt x="13389" y="99228"/>
                  </a:lnTo>
                  <a:lnTo>
                    <a:pt x="15546" y="112817"/>
                  </a:lnTo>
                  <a:lnTo>
                    <a:pt x="17975" y="13045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865593" y="53942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939293" y="5404738"/>
              <a:ext cx="126343" cy="249671"/>
            </a:xfrm>
            <a:custGeom>
              <a:avLst/>
              <a:gdLst/>
              <a:ahLst/>
              <a:cxnLst/>
              <a:rect l="0" t="0" r="0" b="0"/>
              <a:pathLst>
                <a:path w="126343" h="249671">
                  <a:moveTo>
                    <a:pt x="0" y="94756"/>
                  </a:moveTo>
                  <a:lnTo>
                    <a:pt x="3000" y="103558"/>
                  </a:lnTo>
                  <a:lnTo>
                    <a:pt x="6423" y="111904"/>
                  </a:lnTo>
                  <a:lnTo>
                    <a:pt x="10615" y="120603"/>
                  </a:lnTo>
                  <a:lnTo>
                    <a:pt x="15342" y="129724"/>
                  </a:lnTo>
                  <a:lnTo>
                    <a:pt x="20175" y="139219"/>
                  </a:lnTo>
                  <a:lnTo>
                    <a:pt x="24856" y="149011"/>
                  </a:lnTo>
                  <a:lnTo>
                    <a:pt x="29465" y="159025"/>
                  </a:lnTo>
                  <a:lnTo>
                    <a:pt x="34316" y="169198"/>
                  </a:lnTo>
                  <a:lnTo>
                    <a:pt x="39573" y="179485"/>
                  </a:lnTo>
                  <a:lnTo>
                    <a:pt x="45086" y="189849"/>
                  </a:lnTo>
                  <a:lnTo>
                    <a:pt x="50486" y="200267"/>
                  </a:lnTo>
                  <a:lnTo>
                    <a:pt x="55570" y="210716"/>
                  </a:lnTo>
                  <a:lnTo>
                    <a:pt x="60458" y="221022"/>
                  </a:lnTo>
                  <a:lnTo>
                    <a:pt x="65500" y="230869"/>
                  </a:lnTo>
                  <a:lnTo>
                    <a:pt x="70906" y="240077"/>
                  </a:lnTo>
                  <a:lnTo>
                    <a:pt x="77172" y="247120"/>
                  </a:lnTo>
                  <a:lnTo>
                    <a:pt x="84033" y="249670"/>
                  </a:lnTo>
                  <a:lnTo>
                    <a:pt x="89976" y="247648"/>
                  </a:lnTo>
                  <a:lnTo>
                    <a:pt x="94544" y="241999"/>
                  </a:lnTo>
                  <a:lnTo>
                    <a:pt x="97872" y="233717"/>
                  </a:lnTo>
                  <a:lnTo>
                    <a:pt x="100392" y="223592"/>
                  </a:lnTo>
                  <a:lnTo>
                    <a:pt x="102669" y="212198"/>
                  </a:lnTo>
                  <a:lnTo>
                    <a:pt x="105035" y="199940"/>
                  </a:lnTo>
                  <a:lnTo>
                    <a:pt x="107447" y="187097"/>
                  </a:lnTo>
                  <a:lnTo>
                    <a:pt x="109610" y="173861"/>
                  </a:lnTo>
                  <a:lnTo>
                    <a:pt x="111359" y="160359"/>
                  </a:lnTo>
                  <a:lnTo>
                    <a:pt x="112685" y="146679"/>
                  </a:lnTo>
                  <a:lnTo>
                    <a:pt x="113649" y="132880"/>
                  </a:lnTo>
                  <a:lnTo>
                    <a:pt x="114336" y="119007"/>
                  </a:lnTo>
                  <a:lnTo>
                    <a:pt x="114984" y="105249"/>
                  </a:lnTo>
                  <a:lnTo>
                    <a:pt x="115958" y="91931"/>
                  </a:lnTo>
                  <a:lnTo>
                    <a:pt x="117429" y="79193"/>
                  </a:lnTo>
                  <a:lnTo>
                    <a:pt x="119241" y="66885"/>
                  </a:lnTo>
                  <a:lnTo>
                    <a:pt x="121186" y="53133"/>
                  </a:lnTo>
                  <a:lnTo>
                    <a:pt x="123437" y="333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101064" y="5397033"/>
              <a:ext cx="227784" cy="290074"/>
            </a:xfrm>
            <a:custGeom>
              <a:avLst/>
              <a:gdLst/>
              <a:ahLst/>
              <a:cxnLst/>
              <a:rect l="0" t="0" r="0" b="0"/>
              <a:pathLst>
                <a:path w="227784" h="290074">
                  <a:moveTo>
                    <a:pt x="27742" y="123519"/>
                  </a:moveTo>
                  <a:lnTo>
                    <a:pt x="36543" y="129185"/>
                  </a:lnTo>
                  <a:lnTo>
                    <a:pt x="44890" y="132829"/>
                  </a:lnTo>
                  <a:lnTo>
                    <a:pt x="53589" y="134734"/>
                  </a:lnTo>
                  <a:lnTo>
                    <a:pt x="62710" y="135062"/>
                  </a:lnTo>
                  <a:lnTo>
                    <a:pt x="72205" y="133795"/>
                  </a:lnTo>
                  <a:lnTo>
                    <a:pt x="81992" y="131066"/>
                  </a:lnTo>
                  <a:lnTo>
                    <a:pt x="91833" y="126972"/>
                  </a:lnTo>
                  <a:lnTo>
                    <a:pt x="101359" y="121489"/>
                  </a:lnTo>
                  <a:lnTo>
                    <a:pt x="110383" y="114726"/>
                  </a:lnTo>
                  <a:lnTo>
                    <a:pt x="118576" y="106747"/>
                  </a:lnTo>
                  <a:lnTo>
                    <a:pt x="125400" y="97490"/>
                  </a:lnTo>
                  <a:lnTo>
                    <a:pt x="130687" y="87044"/>
                  </a:lnTo>
                  <a:lnTo>
                    <a:pt x="134423" y="75776"/>
                  </a:lnTo>
                  <a:lnTo>
                    <a:pt x="136573" y="64221"/>
                  </a:lnTo>
                  <a:lnTo>
                    <a:pt x="137270" y="52715"/>
                  </a:lnTo>
                  <a:lnTo>
                    <a:pt x="136452" y="41550"/>
                  </a:lnTo>
                  <a:lnTo>
                    <a:pt x="133785" y="31053"/>
                  </a:lnTo>
                  <a:lnTo>
                    <a:pt x="129251" y="21341"/>
                  </a:lnTo>
                  <a:lnTo>
                    <a:pt x="123106" y="12837"/>
                  </a:lnTo>
                  <a:lnTo>
                    <a:pt x="115694" y="6327"/>
                  </a:lnTo>
                  <a:lnTo>
                    <a:pt x="107340" y="2066"/>
                  </a:lnTo>
                  <a:lnTo>
                    <a:pt x="98309" y="0"/>
                  </a:lnTo>
                  <a:lnTo>
                    <a:pt x="88802" y="43"/>
                  </a:lnTo>
                  <a:lnTo>
                    <a:pt x="78970" y="1923"/>
                  </a:lnTo>
                  <a:lnTo>
                    <a:pt x="69082" y="5267"/>
                  </a:lnTo>
                  <a:lnTo>
                    <a:pt x="59517" y="9710"/>
                  </a:lnTo>
                  <a:lnTo>
                    <a:pt x="50457" y="14956"/>
                  </a:lnTo>
                  <a:lnTo>
                    <a:pt x="42068" y="20932"/>
                  </a:lnTo>
                  <a:lnTo>
                    <a:pt x="34579" y="27773"/>
                  </a:lnTo>
                  <a:lnTo>
                    <a:pt x="28023" y="35488"/>
                  </a:lnTo>
                  <a:lnTo>
                    <a:pt x="22280" y="43956"/>
                  </a:lnTo>
                  <a:lnTo>
                    <a:pt x="17181" y="53019"/>
                  </a:lnTo>
                  <a:lnTo>
                    <a:pt x="12566" y="62535"/>
                  </a:lnTo>
                  <a:lnTo>
                    <a:pt x="8464" y="72705"/>
                  </a:lnTo>
                  <a:lnTo>
                    <a:pt x="5081" y="84050"/>
                  </a:lnTo>
                  <a:lnTo>
                    <a:pt x="2475" y="96754"/>
                  </a:lnTo>
                  <a:lnTo>
                    <a:pt x="725" y="110541"/>
                  </a:lnTo>
                  <a:lnTo>
                    <a:pt x="0" y="124866"/>
                  </a:lnTo>
                  <a:lnTo>
                    <a:pt x="291" y="139354"/>
                  </a:lnTo>
                  <a:lnTo>
                    <a:pt x="1453" y="153827"/>
                  </a:lnTo>
                  <a:lnTo>
                    <a:pt x="3297" y="168223"/>
                  </a:lnTo>
                  <a:lnTo>
                    <a:pt x="5649" y="182526"/>
                  </a:lnTo>
                  <a:lnTo>
                    <a:pt x="8533" y="196417"/>
                  </a:lnTo>
                  <a:lnTo>
                    <a:pt x="12146" y="209299"/>
                  </a:lnTo>
                  <a:lnTo>
                    <a:pt x="16544" y="220928"/>
                  </a:lnTo>
                  <a:lnTo>
                    <a:pt x="21802" y="231383"/>
                  </a:lnTo>
                  <a:lnTo>
                    <a:pt x="28089" y="240874"/>
                  </a:lnTo>
                  <a:lnTo>
                    <a:pt x="35400" y="249626"/>
                  </a:lnTo>
                  <a:lnTo>
                    <a:pt x="43751" y="257676"/>
                  </a:lnTo>
                  <a:lnTo>
                    <a:pt x="53259" y="264870"/>
                  </a:lnTo>
                  <a:lnTo>
                    <a:pt x="63883" y="271191"/>
                  </a:lnTo>
                  <a:lnTo>
                    <a:pt x="75610" y="276591"/>
                  </a:lnTo>
                  <a:lnTo>
                    <a:pt x="88538" y="280920"/>
                  </a:lnTo>
                  <a:lnTo>
                    <a:pt x="102606" y="284201"/>
                  </a:lnTo>
                  <a:lnTo>
                    <a:pt x="117629" y="286591"/>
                  </a:lnTo>
                  <a:lnTo>
                    <a:pt x="133391" y="288286"/>
                  </a:lnTo>
                  <a:lnTo>
                    <a:pt x="149678" y="289462"/>
                  </a:lnTo>
                  <a:lnTo>
                    <a:pt x="165770" y="290073"/>
                  </a:lnTo>
                  <a:lnTo>
                    <a:pt x="182121" y="289815"/>
                  </a:lnTo>
                  <a:lnTo>
                    <a:pt x="201283" y="287549"/>
                  </a:lnTo>
                  <a:lnTo>
                    <a:pt x="227783" y="281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465717" y="5446852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5360" y="2934"/>
                  </a:lnTo>
                  <a:lnTo>
                    <a:pt x="66373" y="5715"/>
                  </a:lnTo>
                  <a:lnTo>
                    <a:pt x="56392" y="8615"/>
                  </a:lnTo>
                  <a:lnTo>
                    <a:pt x="45858" y="11696"/>
                  </a:lnTo>
                  <a:lnTo>
                    <a:pt x="34620" y="15426"/>
                  </a:lnTo>
                  <a:lnTo>
                    <a:pt x="20568" y="212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815872" y="5341567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7" y="31844"/>
                  </a:lnTo>
                  <a:lnTo>
                    <a:pt x="200" y="46027"/>
                  </a:lnTo>
                  <a:lnTo>
                    <a:pt x="0" y="60526"/>
                  </a:lnTo>
                  <a:lnTo>
                    <a:pt x="650" y="74562"/>
                  </a:lnTo>
                  <a:lnTo>
                    <a:pt x="1889" y="88043"/>
                  </a:lnTo>
                  <a:lnTo>
                    <a:pt x="3253" y="101297"/>
                  </a:lnTo>
                  <a:lnTo>
                    <a:pt x="4463" y="114575"/>
                  </a:lnTo>
                  <a:lnTo>
                    <a:pt x="5425" y="127981"/>
                  </a:lnTo>
                  <a:lnTo>
                    <a:pt x="6145" y="141535"/>
                  </a:lnTo>
                  <a:lnTo>
                    <a:pt x="6668" y="155214"/>
                  </a:lnTo>
                  <a:lnTo>
                    <a:pt x="7206" y="168828"/>
                  </a:lnTo>
                  <a:lnTo>
                    <a:pt x="8106" y="182042"/>
                  </a:lnTo>
                  <a:lnTo>
                    <a:pt x="9533" y="194719"/>
                  </a:lnTo>
                  <a:lnTo>
                    <a:pt x="11477" y="207368"/>
                  </a:lnTo>
                  <a:lnTo>
                    <a:pt x="13853" y="220998"/>
                  </a:lnTo>
                  <a:lnTo>
                    <a:pt x="16558" y="236093"/>
                  </a:lnTo>
                  <a:lnTo>
                    <a:pt x="19340" y="252319"/>
                  </a:lnTo>
                  <a:lnTo>
                    <a:pt x="21820" y="268828"/>
                  </a:lnTo>
                  <a:lnTo>
                    <a:pt x="23817" y="285068"/>
                  </a:lnTo>
                  <a:lnTo>
                    <a:pt x="25329" y="300443"/>
                  </a:lnTo>
                  <a:lnTo>
                    <a:pt x="26589" y="315770"/>
                  </a:lnTo>
                  <a:lnTo>
                    <a:pt x="27707" y="333505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655231" y="5299453"/>
              <a:ext cx="305327" cy="157928"/>
            </a:xfrm>
            <a:custGeom>
              <a:avLst/>
              <a:gdLst/>
              <a:ahLst/>
              <a:cxnLst/>
              <a:rect l="0" t="0" r="0" b="0"/>
              <a:pathLst>
                <a:path w="305327" h="157928">
                  <a:moveTo>
                    <a:pt x="305326" y="0"/>
                  </a:moveTo>
                  <a:lnTo>
                    <a:pt x="296525" y="5868"/>
                  </a:lnTo>
                  <a:lnTo>
                    <a:pt x="288178" y="11432"/>
                  </a:lnTo>
                  <a:lnTo>
                    <a:pt x="279475" y="17231"/>
                  </a:lnTo>
                  <a:lnTo>
                    <a:pt x="270181" y="23312"/>
                  </a:lnTo>
                  <a:lnTo>
                    <a:pt x="260038" y="29642"/>
                  </a:lnTo>
                  <a:lnTo>
                    <a:pt x="248992" y="36170"/>
                  </a:lnTo>
                  <a:lnTo>
                    <a:pt x="237153" y="42846"/>
                  </a:lnTo>
                  <a:lnTo>
                    <a:pt x="224682" y="49629"/>
                  </a:lnTo>
                  <a:lnTo>
                    <a:pt x="211750" y="56486"/>
                  </a:lnTo>
                  <a:lnTo>
                    <a:pt x="198812" y="63396"/>
                  </a:lnTo>
                  <a:lnTo>
                    <a:pt x="186587" y="70341"/>
                  </a:lnTo>
                  <a:lnTo>
                    <a:pt x="175396" y="77310"/>
                  </a:lnTo>
                  <a:lnTo>
                    <a:pt x="164900" y="84296"/>
                  </a:lnTo>
                  <a:lnTo>
                    <a:pt x="154318" y="91292"/>
                  </a:lnTo>
                  <a:lnTo>
                    <a:pt x="143187" y="98292"/>
                  </a:lnTo>
                  <a:lnTo>
                    <a:pt x="131234" y="105128"/>
                  </a:lnTo>
                  <a:lnTo>
                    <a:pt x="118211" y="111492"/>
                  </a:lnTo>
                  <a:lnTo>
                    <a:pt x="104117" y="117258"/>
                  </a:lnTo>
                  <a:lnTo>
                    <a:pt x="89430" y="122621"/>
                  </a:lnTo>
                  <a:lnTo>
                    <a:pt x="74966" y="127990"/>
                  </a:lnTo>
                  <a:lnTo>
                    <a:pt x="61179" y="133596"/>
                  </a:lnTo>
                  <a:lnTo>
                    <a:pt x="48414" y="139197"/>
                  </a:lnTo>
                  <a:lnTo>
                    <a:pt x="35721" y="144718"/>
                  </a:lnTo>
                  <a:lnTo>
                    <a:pt x="20872" y="15064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686816" y="5615308"/>
              <a:ext cx="284271" cy="147400"/>
            </a:xfrm>
            <a:custGeom>
              <a:avLst/>
              <a:gdLst/>
              <a:ahLst/>
              <a:cxnLst/>
              <a:rect l="0" t="0" r="0" b="0"/>
              <a:pathLst>
                <a:path w="284271" h="147400">
                  <a:moveTo>
                    <a:pt x="284270" y="0"/>
                  </a:moveTo>
                  <a:lnTo>
                    <a:pt x="272602" y="67"/>
                  </a:lnTo>
                  <a:lnTo>
                    <a:pt x="262113" y="708"/>
                  </a:lnTo>
                  <a:lnTo>
                    <a:pt x="251811" y="2004"/>
                  </a:lnTo>
                  <a:lnTo>
                    <a:pt x="241510" y="3864"/>
                  </a:lnTo>
                  <a:lnTo>
                    <a:pt x="231166" y="6180"/>
                  </a:lnTo>
                  <a:lnTo>
                    <a:pt x="220781" y="8851"/>
                  </a:lnTo>
                  <a:lnTo>
                    <a:pt x="210525" y="11948"/>
                  </a:lnTo>
                  <a:lnTo>
                    <a:pt x="200716" y="15703"/>
                  </a:lnTo>
                  <a:lnTo>
                    <a:pt x="191480" y="20192"/>
                  </a:lnTo>
                  <a:lnTo>
                    <a:pt x="182465" y="25341"/>
                  </a:lnTo>
                  <a:lnTo>
                    <a:pt x="172959" y="31022"/>
                  </a:lnTo>
                  <a:lnTo>
                    <a:pt x="162604" y="37103"/>
                  </a:lnTo>
                  <a:lnTo>
                    <a:pt x="151700" y="43474"/>
                  </a:lnTo>
                  <a:lnTo>
                    <a:pt x="140986" y="50051"/>
                  </a:lnTo>
                  <a:lnTo>
                    <a:pt x="130881" y="56774"/>
                  </a:lnTo>
                  <a:lnTo>
                    <a:pt x="121148" y="63762"/>
                  </a:lnTo>
                  <a:lnTo>
                    <a:pt x="111093" y="71293"/>
                  </a:lnTo>
                  <a:lnTo>
                    <a:pt x="100328" y="79469"/>
                  </a:lnTo>
                  <a:lnTo>
                    <a:pt x="88793" y="88079"/>
                  </a:lnTo>
                  <a:lnTo>
                    <a:pt x="76585" y="96706"/>
                  </a:lnTo>
                  <a:lnTo>
                    <a:pt x="63861" y="105095"/>
                  </a:lnTo>
                  <a:lnTo>
                    <a:pt x="51171" y="113071"/>
                  </a:lnTo>
                  <a:lnTo>
                    <a:pt x="38093" y="121336"/>
                  </a:lnTo>
                  <a:lnTo>
                    <a:pt x="22364" y="1317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4336185" y="5215225"/>
            <a:ext cx="4741223" cy="694882"/>
            <a:chOff x="4336185" y="5215225"/>
            <a:chExt cx="4741223" cy="694882"/>
          </a:xfrm>
        </p:grpSpPr>
        <p:sp>
          <p:nvSpPr>
            <p:cNvPr id="222" name="Freeform 221"/>
            <p:cNvSpPr/>
            <p:nvPr/>
          </p:nvSpPr>
          <p:spPr>
            <a:xfrm>
              <a:off x="4336185" y="5478438"/>
              <a:ext cx="220037" cy="172379"/>
            </a:xfrm>
            <a:custGeom>
              <a:avLst/>
              <a:gdLst/>
              <a:ahLst/>
              <a:cxnLst/>
              <a:rect l="0" t="0" r="0" b="0"/>
              <a:pathLst>
                <a:path w="220037" h="172379">
                  <a:moveTo>
                    <a:pt x="13926" y="0"/>
                  </a:moveTo>
                  <a:lnTo>
                    <a:pt x="10993" y="8867"/>
                  </a:lnTo>
                  <a:lnTo>
                    <a:pt x="8211" y="17855"/>
                  </a:lnTo>
                  <a:lnTo>
                    <a:pt x="5320" y="27846"/>
                  </a:lnTo>
                  <a:lnTo>
                    <a:pt x="2626" y="38653"/>
                  </a:lnTo>
                  <a:lnTo>
                    <a:pt x="758" y="49816"/>
                  </a:lnTo>
                  <a:lnTo>
                    <a:pt x="0" y="61030"/>
                  </a:lnTo>
                  <a:lnTo>
                    <a:pt x="313" y="72489"/>
                  </a:lnTo>
                  <a:lnTo>
                    <a:pt x="1514" y="84770"/>
                  </a:lnTo>
                  <a:lnTo>
                    <a:pt x="3398" y="98133"/>
                  </a:lnTo>
                  <a:lnTo>
                    <a:pt x="5780" y="112208"/>
                  </a:lnTo>
                  <a:lnTo>
                    <a:pt x="8516" y="126202"/>
                  </a:lnTo>
                  <a:lnTo>
                    <a:pt x="11513" y="139634"/>
                  </a:lnTo>
                  <a:lnTo>
                    <a:pt x="15186" y="151737"/>
                  </a:lnTo>
                  <a:lnTo>
                    <a:pt x="20401" y="161342"/>
                  </a:lnTo>
                  <a:lnTo>
                    <a:pt x="27499" y="168041"/>
                  </a:lnTo>
                  <a:lnTo>
                    <a:pt x="36031" y="171757"/>
                  </a:lnTo>
                  <a:lnTo>
                    <a:pt x="45061" y="172378"/>
                  </a:lnTo>
                  <a:lnTo>
                    <a:pt x="53980" y="170165"/>
                  </a:lnTo>
                  <a:lnTo>
                    <a:pt x="62388" y="165463"/>
                  </a:lnTo>
                  <a:lnTo>
                    <a:pt x="69949" y="158512"/>
                  </a:lnTo>
                  <a:lnTo>
                    <a:pt x="76597" y="149694"/>
                  </a:lnTo>
                  <a:lnTo>
                    <a:pt x="83005" y="140665"/>
                  </a:lnTo>
                  <a:lnTo>
                    <a:pt x="90111" y="135080"/>
                  </a:lnTo>
                  <a:lnTo>
                    <a:pt x="97509" y="134532"/>
                  </a:lnTo>
                  <a:lnTo>
                    <a:pt x="104456" y="137123"/>
                  </a:lnTo>
                  <a:lnTo>
                    <a:pt x="111392" y="141130"/>
                  </a:lnTo>
                  <a:lnTo>
                    <a:pt x="119185" y="145200"/>
                  </a:lnTo>
                  <a:lnTo>
                    <a:pt x="128223" y="148661"/>
                  </a:lnTo>
                  <a:lnTo>
                    <a:pt x="138163" y="151016"/>
                  </a:lnTo>
                  <a:lnTo>
                    <a:pt x="148188" y="151714"/>
                  </a:lnTo>
                  <a:lnTo>
                    <a:pt x="157802" y="150635"/>
                  </a:lnTo>
                  <a:lnTo>
                    <a:pt x="166859" y="147982"/>
                  </a:lnTo>
                  <a:lnTo>
                    <a:pt x="175391" y="144078"/>
                  </a:lnTo>
                  <a:lnTo>
                    <a:pt x="183491" y="139233"/>
                  </a:lnTo>
                  <a:lnTo>
                    <a:pt x="191099" y="133543"/>
                  </a:lnTo>
                  <a:lnTo>
                    <a:pt x="197996" y="126902"/>
                  </a:lnTo>
                  <a:lnTo>
                    <a:pt x="204118" y="119321"/>
                  </a:lnTo>
                  <a:lnTo>
                    <a:pt x="209384" y="110774"/>
                  </a:lnTo>
                  <a:lnTo>
                    <a:pt x="213623" y="101126"/>
                  </a:lnTo>
                  <a:lnTo>
                    <a:pt x="216840" y="90410"/>
                  </a:lnTo>
                  <a:lnTo>
                    <a:pt x="219017" y="78790"/>
                  </a:lnTo>
                  <a:lnTo>
                    <a:pt x="220036" y="66465"/>
                  </a:lnTo>
                  <a:lnTo>
                    <a:pt x="219950" y="53638"/>
                  </a:lnTo>
                  <a:lnTo>
                    <a:pt x="219090" y="41063"/>
                  </a:lnTo>
                  <a:lnTo>
                    <a:pt x="217897" y="28813"/>
                  </a:lnTo>
                  <a:lnTo>
                    <a:pt x="216268" y="15814"/>
                  </a:lnTo>
                  <a:lnTo>
                    <a:pt x="2139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634381" y="551002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7"/>
                  </a:lnTo>
                  <a:lnTo>
                    <a:pt x="14821" y="58458"/>
                  </a:lnTo>
                  <a:lnTo>
                    <a:pt x="18080" y="70252"/>
                  </a:lnTo>
                  <a:lnTo>
                    <a:pt x="21258" y="81500"/>
                  </a:lnTo>
                  <a:lnTo>
                    <a:pt x="24345" y="92926"/>
                  </a:lnTo>
                  <a:lnTo>
                    <a:pt x="27615" y="106648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623852" y="53626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708080" y="5288925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67" y="11801"/>
                  </a:lnTo>
                  <a:lnTo>
                    <a:pt x="708" y="23570"/>
                  </a:lnTo>
                  <a:lnTo>
                    <a:pt x="1999" y="36470"/>
                  </a:lnTo>
                  <a:lnTo>
                    <a:pt x="3687" y="50664"/>
                  </a:lnTo>
                  <a:lnTo>
                    <a:pt x="5355" y="66288"/>
                  </a:lnTo>
                  <a:lnTo>
                    <a:pt x="6772" y="83251"/>
                  </a:lnTo>
                  <a:lnTo>
                    <a:pt x="8044" y="100833"/>
                  </a:lnTo>
                  <a:lnTo>
                    <a:pt x="9502" y="117857"/>
                  </a:lnTo>
                  <a:lnTo>
                    <a:pt x="11335" y="133713"/>
                  </a:lnTo>
                  <a:lnTo>
                    <a:pt x="13566" y="148643"/>
                  </a:lnTo>
                  <a:lnTo>
                    <a:pt x="16143" y="163430"/>
                  </a:lnTo>
                  <a:lnTo>
                    <a:pt x="18990" y="178566"/>
                  </a:lnTo>
                  <a:lnTo>
                    <a:pt x="22038" y="194210"/>
                  </a:lnTo>
                  <a:lnTo>
                    <a:pt x="25230" y="210338"/>
                  </a:lnTo>
                  <a:lnTo>
                    <a:pt x="28523" y="226861"/>
                  </a:lnTo>
                  <a:lnTo>
                    <a:pt x="31886" y="243519"/>
                  </a:lnTo>
                  <a:lnTo>
                    <a:pt x="35297" y="259922"/>
                  </a:lnTo>
                  <a:lnTo>
                    <a:pt x="38735" y="275863"/>
                  </a:lnTo>
                  <a:lnTo>
                    <a:pt x="42039" y="290917"/>
                  </a:lnTo>
                  <a:lnTo>
                    <a:pt x="45229" y="305934"/>
                  </a:lnTo>
                  <a:lnTo>
                    <a:pt x="48585" y="323351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823893" y="5267867"/>
              <a:ext cx="63173" cy="347442"/>
            </a:xfrm>
            <a:custGeom>
              <a:avLst/>
              <a:gdLst/>
              <a:ahLst/>
              <a:cxnLst/>
              <a:rect l="0" t="0" r="0" b="0"/>
              <a:pathLst>
                <a:path w="63173" h="347442">
                  <a:moveTo>
                    <a:pt x="0" y="0"/>
                  </a:moveTo>
                  <a:lnTo>
                    <a:pt x="2867" y="11803"/>
                  </a:lnTo>
                  <a:lnTo>
                    <a:pt x="5009" y="23572"/>
                  </a:lnTo>
                  <a:lnTo>
                    <a:pt x="6617" y="36458"/>
                  </a:lnTo>
                  <a:lnTo>
                    <a:pt x="7970" y="50133"/>
                  </a:lnTo>
                  <a:lnTo>
                    <a:pt x="9467" y="63813"/>
                  </a:lnTo>
                  <a:lnTo>
                    <a:pt x="11318" y="77034"/>
                  </a:lnTo>
                  <a:lnTo>
                    <a:pt x="13558" y="89831"/>
                  </a:lnTo>
                  <a:lnTo>
                    <a:pt x="16139" y="102559"/>
                  </a:lnTo>
                  <a:lnTo>
                    <a:pt x="18988" y="115464"/>
                  </a:lnTo>
                  <a:lnTo>
                    <a:pt x="22037" y="129114"/>
                  </a:lnTo>
                  <a:lnTo>
                    <a:pt x="25230" y="144422"/>
                  </a:lnTo>
                  <a:lnTo>
                    <a:pt x="28523" y="161714"/>
                  </a:lnTo>
                  <a:lnTo>
                    <a:pt x="31886" y="180196"/>
                  </a:lnTo>
                  <a:lnTo>
                    <a:pt x="35297" y="198293"/>
                  </a:lnTo>
                  <a:lnTo>
                    <a:pt x="38735" y="215133"/>
                  </a:lnTo>
                  <a:lnTo>
                    <a:pt x="42027" y="230860"/>
                  </a:lnTo>
                  <a:lnTo>
                    <a:pt x="44859" y="246247"/>
                  </a:lnTo>
                  <a:lnTo>
                    <a:pt x="47099" y="261806"/>
                  </a:lnTo>
                  <a:lnTo>
                    <a:pt x="48975" y="277354"/>
                  </a:lnTo>
                  <a:lnTo>
                    <a:pt x="51264" y="293902"/>
                  </a:lnTo>
                  <a:lnTo>
                    <a:pt x="55285" y="315147"/>
                  </a:lnTo>
                  <a:lnTo>
                    <a:pt x="6317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181863" y="5215225"/>
              <a:ext cx="213586" cy="408171"/>
            </a:xfrm>
            <a:custGeom>
              <a:avLst/>
              <a:gdLst/>
              <a:ahLst/>
              <a:cxnLst/>
              <a:rect l="0" t="0" r="0" b="0"/>
              <a:pathLst>
                <a:path w="213586" h="40817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3" y="50487"/>
                  </a:lnTo>
                  <a:lnTo>
                    <a:pt x="6180" y="65463"/>
                  </a:lnTo>
                  <a:lnTo>
                    <a:pt x="8842" y="81190"/>
                  </a:lnTo>
                  <a:lnTo>
                    <a:pt x="11592" y="97639"/>
                  </a:lnTo>
                  <a:lnTo>
                    <a:pt x="14051" y="114960"/>
                  </a:lnTo>
                  <a:lnTo>
                    <a:pt x="16038" y="133155"/>
                  </a:lnTo>
                  <a:lnTo>
                    <a:pt x="17709" y="151777"/>
                  </a:lnTo>
                  <a:lnTo>
                    <a:pt x="19445" y="170052"/>
                  </a:lnTo>
                  <a:lnTo>
                    <a:pt x="21464" y="187570"/>
                  </a:lnTo>
                  <a:lnTo>
                    <a:pt x="23651" y="204434"/>
                  </a:lnTo>
                  <a:lnTo>
                    <a:pt x="25667" y="221059"/>
                  </a:lnTo>
                  <a:lnTo>
                    <a:pt x="27320" y="237722"/>
                  </a:lnTo>
                  <a:lnTo>
                    <a:pt x="28582" y="254372"/>
                  </a:lnTo>
                  <a:lnTo>
                    <a:pt x="29503" y="270718"/>
                  </a:lnTo>
                  <a:lnTo>
                    <a:pt x="30154" y="286577"/>
                  </a:lnTo>
                  <a:lnTo>
                    <a:pt x="30422" y="300765"/>
                  </a:lnTo>
                  <a:lnTo>
                    <a:pt x="29528" y="309890"/>
                  </a:lnTo>
                  <a:lnTo>
                    <a:pt x="27444" y="311984"/>
                  </a:lnTo>
                  <a:lnTo>
                    <a:pt x="25503" y="308705"/>
                  </a:lnTo>
                  <a:lnTo>
                    <a:pt x="24410" y="302137"/>
                  </a:lnTo>
                  <a:lnTo>
                    <a:pt x="24716" y="294117"/>
                  </a:lnTo>
                  <a:lnTo>
                    <a:pt x="26555" y="285714"/>
                  </a:lnTo>
                  <a:lnTo>
                    <a:pt x="29760" y="277235"/>
                  </a:lnTo>
                  <a:lnTo>
                    <a:pt x="34055" y="268524"/>
                  </a:lnTo>
                  <a:lnTo>
                    <a:pt x="39173" y="259470"/>
                  </a:lnTo>
                  <a:lnTo>
                    <a:pt x="45050" y="250228"/>
                  </a:lnTo>
                  <a:lnTo>
                    <a:pt x="51819" y="241159"/>
                  </a:lnTo>
                  <a:lnTo>
                    <a:pt x="59486" y="232472"/>
                  </a:lnTo>
                  <a:lnTo>
                    <a:pt x="68091" y="224687"/>
                  </a:lnTo>
                  <a:lnTo>
                    <a:pt x="77779" y="218675"/>
                  </a:lnTo>
                  <a:lnTo>
                    <a:pt x="88521" y="214754"/>
                  </a:lnTo>
                  <a:lnTo>
                    <a:pt x="100159" y="212920"/>
                  </a:lnTo>
                  <a:lnTo>
                    <a:pt x="112496" y="213119"/>
                  </a:lnTo>
                  <a:lnTo>
                    <a:pt x="125339" y="215108"/>
                  </a:lnTo>
                  <a:lnTo>
                    <a:pt x="138217" y="218694"/>
                  </a:lnTo>
                  <a:lnTo>
                    <a:pt x="150403" y="223835"/>
                  </a:lnTo>
                  <a:lnTo>
                    <a:pt x="161558" y="230365"/>
                  </a:lnTo>
                  <a:lnTo>
                    <a:pt x="171691" y="238187"/>
                  </a:lnTo>
                  <a:lnTo>
                    <a:pt x="180966" y="247340"/>
                  </a:lnTo>
                  <a:lnTo>
                    <a:pt x="189569" y="257719"/>
                  </a:lnTo>
                  <a:lnTo>
                    <a:pt x="197347" y="269113"/>
                  </a:lnTo>
                  <a:lnTo>
                    <a:pt x="203829" y="281285"/>
                  </a:lnTo>
                  <a:lnTo>
                    <a:pt x="208849" y="294019"/>
                  </a:lnTo>
                  <a:lnTo>
                    <a:pt x="212220" y="306822"/>
                  </a:lnTo>
                  <a:lnTo>
                    <a:pt x="213585" y="318958"/>
                  </a:lnTo>
                  <a:lnTo>
                    <a:pt x="212940" y="330086"/>
                  </a:lnTo>
                  <a:lnTo>
                    <a:pt x="210404" y="340370"/>
                  </a:lnTo>
                  <a:lnTo>
                    <a:pt x="206043" y="350278"/>
                  </a:lnTo>
                  <a:lnTo>
                    <a:pt x="200072" y="360128"/>
                  </a:lnTo>
                  <a:lnTo>
                    <a:pt x="192641" y="369899"/>
                  </a:lnTo>
                  <a:lnTo>
                    <a:pt x="183760" y="379320"/>
                  </a:lnTo>
                  <a:lnTo>
                    <a:pt x="173565" y="388241"/>
                  </a:lnTo>
                  <a:lnTo>
                    <a:pt x="162298" y="396183"/>
                  </a:lnTo>
                  <a:lnTo>
                    <a:pt x="150210" y="402299"/>
                  </a:lnTo>
                  <a:lnTo>
                    <a:pt x="137534" y="406290"/>
                  </a:lnTo>
                  <a:lnTo>
                    <a:pt x="124769" y="408170"/>
                  </a:lnTo>
                  <a:lnTo>
                    <a:pt x="112658" y="408001"/>
                  </a:lnTo>
                  <a:lnTo>
                    <a:pt x="101553" y="406037"/>
                  </a:lnTo>
                  <a:lnTo>
                    <a:pt x="91454" y="402637"/>
                  </a:lnTo>
                  <a:lnTo>
                    <a:pt x="82202" y="398155"/>
                  </a:lnTo>
                  <a:lnTo>
                    <a:pt x="73610" y="392889"/>
                  </a:lnTo>
                  <a:lnTo>
                    <a:pt x="65612" y="386988"/>
                  </a:lnTo>
                  <a:lnTo>
                    <a:pt x="57389" y="379682"/>
                  </a:lnTo>
                  <a:lnTo>
                    <a:pt x="47093" y="368096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402961" y="5428244"/>
              <a:ext cx="157929" cy="209191"/>
            </a:xfrm>
            <a:custGeom>
              <a:avLst/>
              <a:gdLst/>
              <a:ahLst/>
              <a:cxnLst/>
              <a:rect l="0" t="0" r="0" b="0"/>
              <a:pathLst>
                <a:path w="157929" h="209191">
                  <a:moveTo>
                    <a:pt x="0" y="92308"/>
                  </a:moveTo>
                  <a:lnTo>
                    <a:pt x="8869" y="95174"/>
                  </a:lnTo>
                  <a:lnTo>
                    <a:pt x="17855" y="97316"/>
                  </a:lnTo>
                  <a:lnTo>
                    <a:pt x="27847" y="98915"/>
                  </a:lnTo>
                  <a:lnTo>
                    <a:pt x="38654" y="99923"/>
                  </a:lnTo>
                  <a:lnTo>
                    <a:pt x="49817" y="100123"/>
                  </a:lnTo>
                  <a:lnTo>
                    <a:pt x="61018" y="99463"/>
                  </a:lnTo>
                  <a:lnTo>
                    <a:pt x="71957" y="97879"/>
                  </a:lnTo>
                  <a:lnTo>
                    <a:pt x="82293" y="95218"/>
                  </a:lnTo>
                  <a:lnTo>
                    <a:pt x="91902" y="91497"/>
                  </a:lnTo>
                  <a:lnTo>
                    <a:pt x="100673" y="86711"/>
                  </a:lnTo>
                  <a:lnTo>
                    <a:pt x="108425" y="80750"/>
                  </a:lnTo>
                  <a:lnTo>
                    <a:pt x="115152" y="73666"/>
                  </a:lnTo>
                  <a:lnTo>
                    <a:pt x="120671" y="65640"/>
                  </a:lnTo>
                  <a:lnTo>
                    <a:pt x="124556" y="56881"/>
                  </a:lnTo>
                  <a:lnTo>
                    <a:pt x="126720" y="47588"/>
                  </a:lnTo>
                  <a:lnTo>
                    <a:pt x="127208" y="38078"/>
                  </a:lnTo>
                  <a:lnTo>
                    <a:pt x="126023" y="28774"/>
                  </a:lnTo>
                  <a:lnTo>
                    <a:pt x="123329" y="19902"/>
                  </a:lnTo>
                  <a:lnTo>
                    <a:pt x="119080" y="11981"/>
                  </a:lnTo>
                  <a:lnTo>
                    <a:pt x="112956" y="5871"/>
                  </a:lnTo>
                  <a:lnTo>
                    <a:pt x="104952" y="1881"/>
                  </a:lnTo>
                  <a:lnTo>
                    <a:pt x="95495" y="0"/>
                  </a:lnTo>
                  <a:lnTo>
                    <a:pt x="85238" y="167"/>
                  </a:lnTo>
                  <a:lnTo>
                    <a:pt x="74642" y="2134"/>
                  </a:lnTo>
                  <a:lnTo>
                    <a:pt x="64106" y="5706"/>
                  </a:lnTo>
                  <a:lnTo>
                    <a:pt x="54040" y="10836"/>
                  </a:lnTo>
                  <a:lnTo>
                    <a:pt x="44611" y="17355"/>
                  </a:lnTo>
                  <a:lnTo>
                    <a:pt x="35959" y="25000"/>
                  </a:lnTo>
                  <a:lnTo>
                    <a:pt x="28286" y="33501"/>
                  </a:lnTo>
                  <a:lnTo>
                    <a:pt x="21608" y="42630"/>
                  </a:lnTo>
                  <a:lnTo>
                    <a:pt x="15952" y="52369"/>
                  </a:lnTo>
                  <a:lnTo>
                    <a:pt x="11442" y="62892"/>
                  </a:lnTo>
                  <a:lnTo>
                    <a:pt x="8040" y="74227"/>
                  </a:lnTo>
                  <a:lnTo>
                    <a:pt x="5737" y="86111"/>
                  </a:lnTo>
                  <a:lnTo>
                    <a:pt x="4633" y="98088"/>
                  </a:lnTo>
                  <a:lnTo>
                    <a:pt x="4667" y="109885"/>
                  </a:lnTo>
                  <a:lnTo>
                    <a:pt x="5654" y="121416"/>
                  </a:lnTo>
                  <a:lnTo>
                    <a:pt x="7380" y="132693"/>
                  </a:lnTo>
                  <a:lnTo>
                    <a:pt x="9654" y="143755"/>
                  </a:lnTo>
                  <a:lnTo>
                    <a:pt x="12484" y="154488"/>
                  </a:lnTo>
                  <a:lnTo>
                    <a:pt x="16062" y="164630"/>
                  </a:lnTo>
                  <a:lnTo>
                    <a:pt x="20435" y="174080"/>
                  </a:lnTo>
                  <a:lnTo>
                    <a:pt x="25678" y="182732"/>
                  </a:lnTo>
                  <a:lnTo>
                    <a:pt x="31954" y="190398"/>
                  </a:lnTo>
                  <a:lnTo>
                    <a:pt x="39253" y="197063"/>
                  </a:lnTo>
                  <a:lnTo>
                    <a:pt x="47427" y="202539"/>
                  </a:lnTo>
                  <a:lnTo>
                    <a:pt x="56284" y="206395"/>
                  </a:lnTo>
                  <a:lnTo>
                    <a:pt x="65648" y="208544"/>
                  </a:lnTo>
                  <a:lnTo>
                    <a:pt x="75375" y="209190"/>
                  </a:lnTo>
                  <a:lnTo>
                    <a:pt x="85357" y="208645"/>
                  </a:lnTo>
                  <a:lnTo>
                    <a:pt x="95510" y="207203"/>
                  </a:lnTo>
                  <a:lnTo>
                    <a:pt x="105616" y="204949"/>
                  </a:lnTo>
                  <a:lnTo>
                    <a:pt x="115328" y="201767"/>
                  </a:lnTo>
                  <a:lnTo>
                    <a:pt x="124482" y="197675"/>
                  </a:lnTo>
                  <a:lnTo>
                    <a:pt x="132791" y="193112"/>
                  </a:lnTo>
                  <a:lnTo>
                    <a:pt x="140581" y="188411"/>
                  </a:lnTo>
                  <a:lnTo>
                    <a:pt x="148531" y="183158"/>
                  </a:lnTo>
                  <a:lnTo>
                    <a:pt x="157928" y="176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760930" y="5433249"/>
              <a:ext cx="177560" cy="476858"/>
            </a:xfrm>
            <a:custGeom>
              <a:avLst/>
              <a:gdLst/>
              <a:ahLst/>
              <a:cxnLst/>
              <a:rect l="0" t="0" r="0" b="0"/>
              <a:pathLst>
                <a:path w="177560" h="476858">
                  <a:moveTo>
                    <a:pt x="147399" y="118888"/>
                  </a:moveTo>
                  <a:lnTo>
                    <a:pt x="147399" y="107153"/>
                  </a:lnTo>
                  <a:lnTo>
                    <a:pt x="147399" y="96024"/>
                  </a:lnTo>
                  <a:lnTo>
                    <a:pt x="147389" y="84435"/>
                  </a:lnTo>
                  <a:lnTo>
                    <a:pt x="147044" y="72619"/>
                  </a:lnTo>
                  <a:lnTo>
                    <a:pt x="145748" y="61256"/>
                  </a:lnTo>
                  <a:lnTo>
                    <a:pt x="143241" y="50706"/>
                  </a:lnTo>
                  <a:lnTo>
                    <a:pt x="139590" y="41005"/>
                  </a:lnTo>
                  <a:lnTo>
                    <a:pt x="134997" y="32033"/>
                  </a:lnTo>
                  <a:lnTo>
                    <a:pt x="129676" y="23639"/>
                  </a:lnTo>
                  <a:lnTo>
                    <a:pt x="123493" y="16002"/>
                  </a:lnTo>
                  <a:lnTo>
                    <a:pt x="115988" y="9617"/>
                  </a:lnTo>
                  <a:lnTo>
                    <a:pt x="107018" y="4664"/>
                  </a:lnTo>
                  <a:lnTo>
                    <a:pt x="96893" y="1335"/>
                  </a:lnTo>
                  <a:lnTo>
                    <a:pt x="86180" y="0"/>
                  </a:lnTo>
                  <a:lnTo>
                    <a:pt x="75276" y="661"/>
                  </a:lnTo>
                  <a:lnTo>
                    <a:pt x="64531" y="3037"/>
                  </a:lnTo>
                  <a:lnTo>
                    <a:pt x="54324" y="6758"/>
                  </a:lnTo>
                  <a:lnTo>
                    <a:pt x="44801" y="11486"/>
                  </a:lnTo>
                  <a:lnTo>
                    <a:pt x="36086" y="17268"/>
                  </a:lnTo>
                  <a:lnTo>
                    <a:pt x="28370" y="24504"/>
                  </a:lnTo>
                  <a:lnTo>
                    <a:pt x="21665" y="33298"/>
                  </a:lnTo>
                  <a:lnTo>
                    <a:pt x="15990" y="43474"/>
                  </a:lnTo>
                  <a:lnTo>
                    <a:pt x="11467" y="54754"/>
                  </a:lnTo>
                  <a:lnTo>
                    <a:pt x="8058" y="66857"/>
                  </a:lnTo>
                  <a:lnTo>
                    <a:pt x="5749" y="79391"/>
                  </a:lnTo>
                  <a:lnTo>
                    <a:pt x="4640" y="91871"/>
                  </a:lnTo>
                  <a:lnTo>
                    <a:pt x="4676" y="104033"/>
                  </a:lnTo>
                  <a:lnTo>
                    <a:pt x="5835" y="115656"/>
                  </a:lnTo>
                  <a:lnTo>
                    <a:pt x="8208" y="126469"/>
                  </a:lnTo>
                  <a:lnTo>
                    <a:pt x="11729" y="136409"/>
                  </a:lnTo>
                  <a:lnTo>
                    <a:pt x="16211" y="145577"/>
                  </a:lnTo>
                  <a:lnTo>
                    <a:pt x="21437" y="154129"/>
                  </a:lnTo>
                  <a:lnTo>
                    <a:pt x="27213" y="162202"/>
                  </a:lnTo>
                  <a:lnTo>
                    <a:pt x="33549" y="169269"/>
                  </a:lnTo>
                  <a:lnTo>
                    <a:pt x="40632" y="174200"/>
                  </a:lnTo>
                  <a:lnTo>
                    <a:pt x="48501" y="176545"/>
                  </a:lnTo>
                  <a:lnTo>
                    <a:pt x="56733" y="176321"/>
                  </a:lnTo>
                  <a:lnTo>
                    <a:pt x="64573" y="173661"/>
                  </a:lnTo>
                  <a:lnTo>
                    <a:pt x="71626" y="168907"/>
                  </a:lnTo>
                  <a:lnTo>
                    <a:pt x="78005" y="162497"/>
                  </a:lnTo>
                  <a:lnTo>
                    <a:pt x="84129" y="154849"/>
                  </a:lnTo>
                  <a:lnTo>
                    <a:pt x="90289" y="146330"/>
                  </a:lnTo>
                  <a:lnTo>
                    <a:pt x="96595" y="138022"/>
                  </a:lnTo>
                  <a:lnTo>
                    <a:pt x="103070" y="131656"/>
                  </a:lnTo>
                  <a:lnTo>
                    <a:pt x="109687" y="128025"/>
                  </a:lnTo>
                  <a:lnTo>
                    <a:pt x="116251" y="127388"/>
                  </a:lnTo>
                  <a:lnTo>
                    <a:pt x="122425" y="129920"/>
                  </a:lnTo>
                  <a:lnTo>
                    <a:pt x="128060" y="135366"/>
                  </a:lnTo>
                  <a:lnTo>
                    <a:pt x="133334" y="143206"/>
                  </a:lnTo>
                  <a:lnTo>
                    <a:pt x="138642" y="152878"/>
                  </a:lnTo>
                  <a:lnTo>
                    <a:pt x="144207" y="163892"/>
                  </a:lnTo>
                  <a:lnTo>
                    <a:pt x="149759" y="176027"/>
                  </a:lnTo>
                  <a:lnTo>
                    <a:pt x="154655" y="189302"/>
                  </a:lnTo>
                  <a:lnTo>
                    <a:pt x="158581" y="203632"/>
                  </a:lnTo>
                  <a:lnTo>
                    <a:pt x="161708" y="218679"/>
                  </a:lnTo>
                  <a:lnTo>
                    <a:pt x="164497" y="233933"/>
                  </a:lnTo>
                  <a:lnTo>
                    <a:pt x="167258" y="249084"/>
                  </a:lnTo>
                  <a:lnTo>
                    <a:pt x="169961" y="264020"/>
                  </a:lnTo>
                  <a:lnTo>
                    <a:pt x="172330" y="278736"/>
                  </a:lnTo>
                  <a:lnTo>
                    <a:pt x="174223" y="293265"/>
                  </a:lnTo>
                  <a:lnTo>
                    <a:pt x="175648" y="307650"/>
                  </a:lnTo>
                  <a:lnTo>
                    <a:pt x="176679" y="321929"/>
                  </a:lnTo>
                  <a:lnTo>
                    <a:pt x="177399" y="336123"/>
                  </a:lnTo>
                  <a:lnTo>
                    <a:pt x="177559" y="349928"/>
                  </a:lnTo>
                  <a:lnTo>
                    <a:pt x="176610" y="362746"/>
                  </a:lnTo>
                  <a:lnTo>
                    <a:pt x="174340" y="374329"/>
                  </a:lnTo>
                  <a:lnTo>
                    <a:pt x="170849" y="384750"/>
                  </a:lnTo>
                  <a:lnTo>
                    <a:pt x="166364" y="394218"/>
                  </a:lnTo>
                  <a:lnTo>
                    <a:pt x="161119" y="402955"/>
                  </a:lnTo>
                  <a:lnTo>
                    <a:pt x="155158" y="410994"/>
                  </a:lnTo>
                  <a:lnTo>
                    <a:pt x="148334" y="418182"/>
                  </a:lnTo>
                  <a:lnTo>
                    <a:pt x="140634" y="424503"/>
                  </a:lnTo>
                  <a:lnTo>
                    <a:pt x="132176" y="430072"/>
                  </a:lnTo>
                  <a:lnTo>
                    <a:pt x="123122" y="435047"/>
                  </a:lnTo>
                  <a:lnTo>
                    <a:pt x="113622" y="439580"/>
                  </a:lnTo>
                  <a:lnTo>
                    <a:pt x="103801" y="443794"/>
                  </a:lnTo>
                  <a:lnTo>
                    <a:pt x="93756" y="447785"/>
                  </a:lnTo>
                  <a:lnTo>
                    <a:pt x="83556" y="451622"/>
                  </a:lnTo>
                  <a:lnTo>
                    <a:pt x="73249" y="455351"/>
                  </a:lnTo>
                  <a:lnTo>
                    <a:pt x="62869" y="459009"/>
                  </a:lnTo>
                  <a:lnTo>
                    <a:pt x="52450" y="462614"/>
                  </a:lnTo>
                  <a:lnTo>
                    <a:pt x="42269" y="466029"/>
                  </a:lnTo>
                  <a:lnTo>
                    <a:pt x="31745" y="469306"/>
                  </a:lnTo>
                  <a:lnTo>
                    <a:pt x="18836" y="472732"/>
                  </a:lnTo>
                  <a:lnTo>
                    <a:pt x="0" y="476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938032" y="5457380"/>
              <a:ext cx="123115" cy="183070"/>
            </a:xfrm>
            <a:custGeom>
              <a:avLst/>
              <a:gdLst/>
              <a:ahLst/>
              <a:cxnLst/>
              <a:rect l="0" t="0" r="0" b="0"/>
              <a:pathLst>
                <a:path w="123115" h="183070">
                  <a:moveTo>
                    <a:pt x="75582" y="0"/>
                  </a:moveTo>
                  <a:lnTo>
                    <a:pt x="66780" y="3001"/>
                  </a:lnTo>
                  <a:lnTo>
                    <a:pt x="58434" y="6424"/>
                  </a:lnTo>
                  <a:lnTo>
                    <a:pt x="49745" y="10625"/>
                  </a:lnTo>
                  <a:lnTo>
                    <a:pt x="40969" y="15697"/>
                  </a:lnTo>
                  <a:lnTo>
                    <a:pt x="32771" y="21827"/>
                  </a:lnTo>
                  <a:lnTo>
                    <a:pt x="25485" y="29011"/>
                  </a:lnTo>
                  <a:lnTo>
                    <a:pt x="19122" y="37098"/>
                  </a:lnTo>
                  <a:lnTo>
                    <a:pt x="13541" y="45893"/>
                  </a:lnTo>
                  <a:lnTo>
                    <a:pt x="8576" y="55218"/>
                  </a:lnTo>
                  <a:lnTo>
                    <a:pt x="4395" y="65088"/>
                  </a:lnTo>
                  <a:lnTo>
                    <a:pt x="1482" y="75698"/>
                  </a:lnTo>
                  <a:lnTo>
                    <a:pt x="8" y="87090"/>
                  </a:lnTo>
                  <a:lnTo>
                    <a:pt x="0" y="99012"/>
                  </a:lnTo>
                  <a:lnTo>
                    <a:pt x="1514" y="111014"/>
                  </a:lnTo>
                  <a:lnTo>
                    <a:pt x="4424" y="122824"/>
                  </a:lnTo>
                  <a:lnTo>
                    <a:pt x="8479" y="134194"/>
                  </a:lnTo>
                  <a:lnTo>
                    <a:pt x="13409" y="144829"/>
                  </a:lnTo>
                  <a:lnTo>
                    <a:pt x="18989" y="154639"/>
                  </a:lnTo>
                  <a:lnTo>
                    <a:pt x="25360" y="163378"/>
                  </a:lnTo>
                  <a:lnTo>
                    <a:pt x="33001" y="170576"/>
                  </a:lnTo>
                  <a:lnTo>
                    <a:pt x="42064" y="176119"/>
                  </a:lnTo>
                  <a:lnTo>
                    <a:pt x="52254" y="180028"/>
                  </a:lnTo>
                  <a:lnTo>
                    <a:pt x="63011" y="182293"/>
                  </a:lnTo>
                  <a:lnTo>
                    <a:pt x="73940" y="183069"/>
                  </a:lnTo>
                  <a:lnTo>
                    <a:pt x="84532" y="182304"/>
                  </a:lnTo>
                  <a:lnTo>
                    <a:pt x="94104" y="179672"/>
                  </a:lnTo>
                  <a:lnTo>
                    <a:pt x="102383" y="175152"/>
                  </a:lnTo>
                  <a:lnTo>
                    <a:pt x="109279" y="168678"/>
                  </a:lnTo>
                  <a:lnTo>
                    <a:pt x="114702" y="159980"/>
                  </a:lnTo>
                  <a:lnTo>
                    <a:pt x="118754" y="149135"/>
                  </a:lnTo>
                  <a:lnTo>
                    <a:pt x="121513" y="136803"/>
                  </a:lnTo>
                  <a:lnTo>
                    <a:pt x="122932" y="124003"/>
                  </a:lnTo>
                  <a:lnTo>
                    <a:pt x="123114" y="111363"/>
                  </a:lnTo>
                  <a:lnTo>
                    <a:pt x="122272" y="99118"/>
                  </a:lnTo>
                  <a:lnTo>
                    <a:pt x="120645" y="87289"/>
                  </a:lnTo>
                  <a:lnTo>
                    <a:pt x="118437" y="75821"/>
                  </a:lnTo>
                  <a:lnTo>
                    <a:pt x="115651" y="64797"/>
                  </a:lnTo>
                  <a:lnTo>
                    <a:pt x="112104" y="54452"/>
                  </a:lnTo>
                  <a:lnTo>
                    <a:pt x="107750" y="44862"/>
                  </a:lnTo>
                  <a:lnTo>
                    <a:pt x="102520" y="36115"/>
                  </a:lnTo>
                  <a:lnTo>
                    <a:pt x="96253" y="28384"/>
                  </a:lnTo>
                  <a:lnTo>
                    <a:pt x="88974" y="21671"/>
                  </a:lnTo>
                  <a:lnTo>
                    <a:pt x="81291" y="15976"/>
                  </a:lnTo>
                  <a:lnTo>
                    <a:pt x="73550" y="10830"/>
                  </a:lnTo>
                  <a:lnTo>
                    <a:pt x="65072" y="5782"/>
                  </a:lnTo>
                  <a:lnTo>
                    <a:pt x="545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097842" y="551002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2" y="46623"/>
                  </a:lnTo>
                  <a:lnTo>
                    <a:pt x="8641" y="59284"/>
                  </a:lnTo>
                  <a:lnTo>
                    <a:pt x="9239" y="72321"/>
                  </a:lnTo>
                  <a:lnTo>
                    <a:pt x="9653" y="85030"/>
                  </a:lnTo>
                  <a:lnTo>
                    <a:pt x="9983" y="97381"/>
                  </a:lnTo>
                  <a:lnTo>
                    <a:pt x="10258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097842" y="5394209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171541" y="5495850"/>
              <a:ext cx="126344" cy="151045"/>
            </a:xfrm>
            <a:custGeom>
              <a:avLst/>
              <a:gdLst/>
              <a:ahLst/>
              <a:cxnLst/>
              <a:rect l="0" t="0" r="0" b="0"/>
              <a:pathLst>
                <a:path w="126344" h="151045">
                  <a:moveTo>
                    <a:pt x="1" y="24702"/>
                  </a:moveTo>
                  <a:lnTo>
                    <a:pt x="0" y="36437"/>
                  </a:lnTo>
                  <a:lnTo>
                    <a:pt x="0" y="47566"/>
                  </a:lnTo>
                  <a:lnTo>
                    <a:pt x="5" y="59159"/>
                  </a:lnTo>
                  <a:lnTo>
                    <a:pt x="178" y="71148"/>
                  </a:lnTo>
                  <a:lnTo>
                    <a:pt x="826" y="83160"/>
                  </a:lnTo>
                  <a:lnTo>
                    <a:pt x="2079" y="94967"/>
                  </a:lnTo>
                  <a:lnTo>
                    <a:pt x="3905" y="106666"/>
                  </a:lnTo>
                  <a:lnTo>
                    <a:pt x="6202" y="118583"/>
                  </a:lnTo>
                  <a:lnTo>
                    <a:pt x="8822" y="130798"/>
                  </a:lnTo>
                  <a:lnTo>
                    <a:pt x="10416" y="139919"/>
                  </a:lnTo>
                  <a:lnTo>
                    <a:pt x="9755" y="142041"/>
                  </a:lnTo>
                  <a:lnTo>
                    <a:pt x="7995" y="138727"/>
                  </a:lnTo>
                  <a:lnTo>
                    <a:pt x="6087" y="131425"/>
                  </a:lnTo>
                  <a:lnTo>
                    <a:pt x="4436" y="121138"/>
                  </a:lnTo>
                  <a:lnTo>
                    <a:pt x="3144" y="108654"/>
                  </a:lnTo>
                  <a:lnTo>
                    <a:pt x="2189" y="94596"/>
                  </a:lnTo>
                  <a:lnTo>
                    <a:pt x="1513" y="79441"/>
                  </a:lnTo>
                  <a:lnTo>
                    <a:pt x="1380" y="63856"/>
                  </a:lnTo>
                  <a:lnTo>
                    <a:pt x="2346" y="48696"/>
                  </a:lnTo>
                  <a:lnTo>
                    <a:pt x="4632" y="34408"/>
                  </a:lnTo>
                  <a:lnTo>
                    <a:pt x="8301" y="21696"/>
                  </a:lnTo>
                  <a:lnTo>
                    <a:pt x="13440" y="11665"/>
                  </a:lnTo>
                  <a:lnTo>
                    <a:pt x="19935" y="4673"/>
                  </a:lnTo>
                  <a:lnTo>
                    <a:pt x="27551" y="757"/>
                  </a:lnTo>
                  <a:lnTo>
                    <a:pt x="36025" y="0"/>
                  </a:lnTo>
                  <a:lnTo>
                    <a:pt x="45123" y="2122"/>
                  </a:lnTo>
                  <a:lnTo>
                    <a:pt x="54501" y="6762"/>
                  </a:lnTo>
                  <a:lnTo>
                    <a:pt x="63716" y="13671"/>
                  </a:lnTo>
                  <a:lnTo>
                    <a:pt x="72536" y="22491"/>
                  </a:lnTo>
                  <a:lnTo>
                    <a:pt x="80763" y="32645"/>
                  </a:lnTo>
                  <a:lnTo>
                    <a:pt x="88143" y="43442"/>
                  </a:lnTo>
                  <a:lnTo>
                    <a:pt x="94626" y="54441"/>
                  </a:lnTo>
                  <a:lnTo>
                    <a:pt x="100319" y="65434"/>
                  </a:lnTo>
                  <a:lnTo>
                    <a:pt x="105385" y="76348"/>
                  </a:lnTo>
                  <a:lnTo>
                    <a:pt x="109977" y="87167"/>
                  </a:lnTo>
                  <a:lnTo>
                    <a:pt x="114078" y="97833"/>
                  </a:lnTo>
                  <a:lnTo>
                    <a:pt x="117898" y="109487"/>
                  </a:lnTo>
                  <a:lnTo>
                    <a:pt x="121776" y="125390"/>
                  </a:lnTo>
                  <a:lnTo>
                    <a:pt x="126343" y="151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266298" y="5473767"/>
              <a:ext cx="174812" cy="415283"/>
            </a:xfrm>
            <a:custGeom>
              <a:avLst/>
              <a:gdLst/>
              <a:ahLst/>
              <a:cxnLst/>
              <a:rect l="0" t="0" r="0" b="0"/>
              <a:pathLst>
                <a:path w="174812" h="415283">
                  <a:moveTo>
                    <a:pt x="126342" y="152069"/>
                  </a:moveTo>
                  <a:lnTo>
                    <a:pt x="132142" y="143268"/>
                  </a:lnTo>
                  <a:lnTo>
                    <a:pt x="137066" y="134922"/>
                  </a:lnTo>
                  <a:lnTo>
                    <a:pt x="141564" y="126218"/>
                  </a:lnTo>
                  <a:lnTo>
                    <a:pt x="145612" y="116925"/>
                  </a:lnTo>
                  <a:lnTo>
                    <a:pt x="148978" y="106781"/>
                  </a:lnTo>
                  <a:lnTo>
                    <a:pt x="151577" y="95741"/>
                  </a:lnTo>
                  <a:lnTo>
                    <a:pt x="153158" y="84073"/>
                  </a:lnTo>
                  <a:lnTo>
                    <a:pt x="153240" y="72252"/>
                  </a:lnTo>
                  <a:lnTo>
                    <a:pt x="151700" y="60563"/>
                  </a:lnTo>
                  <a:lnTo>
                    <a:pt x="148716" y="49106"/>
                  </a:lnTo>
                  <a:lnTo>
                    <a:pt x="144580" y="37880"/>
                  </a:lnTo>
                  <a:lnTo>
                    <a:pt x="139568" y="26867"/>
                  </a:lnTo>
                  <a:lnTo>
                    <a:pt x="133595" y="16675"/>
                  </a:lnTo>
                  <a:lnTo>
                    <a:pt x="126230" y="8493"/>
                  </a:lnTo>
                  <a:lnTo>
                    <a:pt x="117359" y="2822"/>
                  </a:lnTo>
                  <a:lnTo>
                    <a:pt x="107471" y="0"/>
                  </a:lnTo>
                  <a:lnTo>
                    <a:pt x="97449" y="525"/>
                  </a:lnTo>
                  <a:lnTo>
                    <a:pt x="87830" y="4327"/>
                  </a:lnTo>
                  <a:lnTo>
                    <a:pt x="79103" y="10913"/>
                  </a:lnTo>
                  <a:lnTo>
                    <a:pt x="71853" y="19669"/>
                  </a:lnTo>
                  <a:lnTo>
                    <a:pt x="66244" y="30034"/>
                  </a:lnTo>
                  <a:lnTo>
                    <a:pt x="62106" y="41716"/>
                  </a:lnTo>
                  <a:lnTo>
                    <a:pt x="59147" y="54678"/>
                  </a:lnTo>
                  <a:lnTo>
                    <a:pt x="57084" y="68788"/>
                  </a:lnTo>
                  <a:lnTo>
                    <a:pt x="56000" y="83345"/>
                  </a:lnTo>
                  <a:lnTo>
                    <a:pt x="56319" y="97204"/>
                  </a:lnTo>
                  <a:lnTo>
                    <a:pt x="58167" y="109779"/>
                  </a:lnTo>
                  <a:lnTo>
                    <a:pt x="61542" y="120848"/>
                  </a:lnTo>
                  <a:lnTo>
                    <a:pt x="66482" y="130294"/>
                  </a:lnTo>
                  <a:lnTo>
                    <a:pt x="72840" y="138219"/>
                  </a:lnTo>
                  <a:lnTo>
                    <a:pt x="80194" y="144238"/>
                  </a:lnTo>
                  <a:lnTo>
                    <a:pt x="87960" y="147410"/>
                  </a:lnTo>
                  <a:lnTo>
                    <a:pt x="95766" y="147470"/>
                  </a:lnTo>
                  <a:lnTo>
                    <a:pt x="103291" y="144749"/>
                  </a:lnTo>
                  <a:lnTo>
                    <a:pt x="110192" y="139802"/>
                  </a:lnTo>
                  <a:lnTo>
                    <a:pt x="116345" y="133176"/>
                  </a:lnTo>
                  <a:lnTo>
                    <a:pt x="121645" y="125172"/>
                  </a:lnTo>
                  <a:lnTo>
                    <a:pt x="125916" y="115839"/>
                  </a:lnTo>
                  <a:lnTo>
                    <a:pt x="129175" y="105342"/>
                  </a:lnTo>
                  <a:lnTo>
                    <a:pt x="132087" y="95129"/>
                  </a:lnTo>
                  <a:lnTo>
                    <a:pt x="135524" y="89350"/>
                  </a:lnTo>
                  <a:lnTo>
                    <a:pt x="139040" y="90791"/>
                  </a:lnTo>
                  <a:lnTo>
                    <a:pt x="141773" y="98023"/>
                  </a:lnTo>
                  <a:lnTo>
                    <a:pt x="143835" y="109111"/>
                  </a:lnTo>
                  <a:lnTo>
                    <a:pt x="145746" y="122237"/>
                  </a:lnTo>
                  <a:lnTo>
                    <a:pt x="147835" y="136258"/>
                  </a:lnTo>
                  <a:lnTo>
                    <a:pt x="150213" y="150758"/>
                  </a:lnTo>
                  <a:lnTo>
                    <a:pt x="152876" y="165790"/>
                  </a:lnTo>
                  <a:lnTo>
                    <a:pt x="155774" y="181383"/>
                  </a:lnTo>
                  <a:lnTo>
                    <a:pt x="158854" y="197317"/>
                  </a:lnTo>
                  <a:lnTo>
                    <a:pt x="162066" y="213182"/>
                  </a:lnTo>
                  <a:lnTo>
                    <a:pt x="165366" y="228753"/>
                  </a:lnTo>
                  <a:lnTo>
                    <a:pt x="168564" y="243974"/>
                  </a:lnTo>
                  <a:lnTo>
                    <a:pt x="171331" y="258883"/>
                  </a:lnTo>
                  <a:lnTo>
                    <a:pt x="173514" y="273538"/>
                  </a:lnTo>
                  <a:lnTo>
                    <a:pt x="174811" y="287836"/>
                  </a:lnTo>
                  <a:lnTo>
                    <a:pt x="174699" y="301525"/>
                  </a:lnTo>
                  <a:lnTo>
                    <a:pt x="173022" y="314505"/>
                  </a:lnTo>
                  <a:lnTo>
                    <a:pt x="169776" y="326511"/>
                  </a:lnTo>
                  <a:lnTo>
                    <a:pt x="164932" y="337049"/>
                  </a:lnTo>
                  <a:lnTo>
                    <a:pt x="158636" y="345987"/>
                  </a:lnTo>
                  <a:lnTo>
                    <a:pt x="151156" y="353498"/>
                  </a:lnTo>
                  <a:lnTo>
                    <a:pt x="142774" y="359867"/>
                  </a:lnTo>
                  <a:lnTo>
                    <a:pt x="133723" y="365378"/>
                  </a:lnTo>
                  <a:lnTo>
                    <a:pt x="123868" y="370268"/>
                  </a:lnTo>
                  <a:lnTo>
                    <a:pt x="112737" y="374722"/>
                  </a:lnTo>
                  <a:lnTo>
                    <a:pt x="100175" y="378872"/>
                  </a:lnTo>
                  <a:lnTo>
                    <a:pt x="86484" y="382814"/>
                  </a:lnTo>
                  <a:lnTo>
                    <a:pt x="72223" y="386615"/>
                  </a:lnTo>
                  <a:lnTo>
                    <a:pt x="57796" y="390320"/>
                  </a:lnTo>
                  <a:lnTo>
                    <a:pt x="43993" y="394002"/>
                  </a:lnTo>
                  <a:lnTo>
                    <a:pt x="30709" y="398231"/>
                  </a:lnTo>
                  <a:lnTo>
                    <a:pt x="16785" y="404496"/>
                  </a:lnTo>
                  <a:lnTo>
                    <a:pt x="0" y="415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697967" y="5278396"/>
              <a:ext cx="21057" cy="389555"/>
            </a:xfrm>
            <a:custGeom>
              <a:avLst/>
              <a:gdLst/>
              <a:ahLst/>
              <a:cxnLst/>
              <a:rect l="0" t="0" r="0" b="0"/>
              <a:pathLst>
                <a:path w="21057" h="3895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6"/>
                  </a:lnTo>
                  <a:lnTo>
                    <a:pt x="176" y="62320"/>
                  </a:lnTo>
                  <a:lnTo>
                    <a:pt x="826" y="81110"/>
                  </a:lnTo>
                  <a:lnTo>
                    <a:pt x="2075" y="101336"/>
                  </a:lnTo>
                  <a:lnTo>
                    <a:pt x="3727" y="122257"/>
                  </a:lnTo>
                  <a:lnTo>
                    <a:pt x="5375" y="142672"/>
                  </a:lnTo>
                  <a:lnTo>
                    <a:pt x="6783" y="161956"/>
                  </a:lnTo>
                  <a:lnTo>
                    <a:pt x="8048" y="180342"/>
                  </a:lnTo>
                  <a:lnTo>
                    <a:pt x="9504" y="198600"/>
                  </a:lnTo>
                  <a:lnTo>
                    <a:pt x="11331" y="217217"/>
                  </a:lnTo>
                  <a:lnTo>
                    <a:pt x="13390" y="236180"/>
                  </a:lnTo>
                  <a:lnTo>
                    <a:pt x="15317" y="255159"/>
                  </a:lnTo>
                  <a:lnTo>
                    <a:pt x="16909" y="273930"/>
                  </a:lnTo>
                  <a:lnTo>
                    <a:pt x="18132" y="292267"/>
                  </a:lnTo>
                  <a:lnTo>
                    <a:pt x="19028" y="309879"/>
                  </a:lnTo>
                  <a:lnTo>
                    <a:pt x="19665" y="326668"/>
                  </a:lnTo>
                  <a:lnTo>
                    <a:pt x="20111" y="342110"/>
                  </a:lnTo>
                  <a:lnTo>
                    <a:pt x="20466" y="356695"/>
                  </a:lnTo>
                  <a:lnTo>
                    <a:pt x="20763" y="371704"/>
                  </a:lnTo>
                  <a:lnTo>
                    <a:pt x="2105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571625" y="5415267"/>
              <a:ext cx="263213" cy="21057"/>
            </a:xfrm>
            <a:custGeom>
              <a:avLst/>
              <a:gdLst/>
              <a:ahLst/>
              <a:cxnLst/>
              <a:rect l="0" t="0" r="0" b="0"/>
              <a:pathLst>
                <a:path w="263213" h="21057">
                  <a:moveTo>
                    <a:pt x="263212" y="0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50" y="0"/>
                  </a:lnTo>
                  <a:lnTo>
                    <a:pt x="216588" y="0"/>
                  </a:lnTo>
                  <a:lnTo>
                    <a:pt x="203928" y="0"/>
                  </a:lnTo>
                  <a:lnTo>
                    <a:pt x="190873" y="4"/>
                  </a:lnTo>
                  <a:lnTo>
                    <a:pt x="177521" y="177"/>
                  </a:lnTo>
                  <a:lnTo>
                    <a:pt x="163956" y="825"/>
                  </a:lnTo>
                  <a:lnTo>
                    <a:pt x="150240" y="2074"/>
                  </a:lnTo>
                  <a:lnTo>
                    <a:pt x="136422" y="3727"/>
                  </a:lnTo>
                  <a:lnTo>
                    <a:pt x="122531" y="5375"/>
                  </a:lnTo>
                  <a:lnTo>
                    <a:pt x="108598" y="6782"/>
                  </a:lnTo>
                  <a:lnTo>
                    <a:pt x="94799" y="8048"/>
                  </a:lnTo>
                  <a:lnTo>
                    <a:pt x="81454" y="9504"/>
                  </a:lnTo>
                  <a:lnTo>
                    <a:pt x="68704" y="11331"/>
                  </a:lnTo>
                  <a:lnTo>
                    <a:pt x="56586" y="13398"/>
                  </a:lnTo>
                  <a:lnTo>
                    <a:pt x="43726" y="15549"/>
                  </a:lnTo>
                  <a:lnTo>
                    <a:pt x="26758" y="179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770827" y="5520552"/>
              <a:ext cx="128045" cy="130568"/>
            </a:xfrm>
            <a:custGeom>
              <a:avLst/>
              <a:gdLst/>
              <a:ahLst/>
              <a:cxnLst/>
              <a:rect l="0" t="0" r="0" b="0"/>
              <a:pathLst>
                <a:path w="128045" h="130568">
                  <a:moveTo>
                    <a:pt x="85067" y="10528"/>
                  </a:moveTo>
                  <a:lnTo>
                    <a:pt x="76265" y="7796"/>
                  </a:lnTo>
                  <a:lnTo>
                    <a:pt x="67919" y="6935"/>
                  </a:lnTo>
                  <a:lnTo>
                    <a:pt x="59225" y="7929"/>
                  </a:lnTo>
                  <a:lnTo>
                    <a:pt x="50276" y="10641"/>
                  </a:lnTo>
                  <a:lnTo>
                    <a:pt x="41430" y="15073"/>
                  </a:lnTo>
                  <a:lnTo>
                    <a:pt x="32896" y="21062"/>
                  </a:lnTo>
                  <a:lnTo>
                    <a:pt x="24880" y="28320"/>
                  </a:lnTo>
                  <a:lnTo>
                    <a:pt x="17651" y="36547"/>
                  </a:lnTo>
                  <a:lnTo>
                    <a:pt x="11283" y="45479"/>
                  </a:lnTo>
                  <a:lnTo>
                    <a:pt x="6008" y="54915"/>
                  </a:lnTo>
                  <a:lnTo>
                    <a:pt x="2288" y="64700"/>
                  </a:lnTo>
                  <a:lnTo>
                    <a:pt x="241" y="74722"/>
                  </a:lnTo>
                  <a:lnTo>
                    <a:pt x="0" y="84738"/>
                  </a:lnTo>
                  <a:lnTo>
                    <a:pt x="1883" y="94390"/>
                  </a:lnTo>
                  <a:lnTo>
                    <a:pt x="5860" y="103504"/>
                  </a:lnTo>
                  <a:lnTo>
                    <a:pt x="11783" y="111759"/>
                  </a:lnTo>
                  <a:lnTo>
                    <a:pt x="19570" y="118626"/>
                  </a:lnTo>
                  <a:lnTo>
                    <a:pt x="28987" y="123942"/>
                  </a:lnTo>
                  <a:lnTo>
                    <a:pt x="39544" y="127698"/>
                  </a:lnTo>
                  <a:lnTo>
                    <a:pt x="50613" y="129860"/>
                  </a:lnTo>
                  <a:lnTo>
                    <a:pt x="61790" y="130567"/>
                  </a:lnTo>
                  <a:lnTo>
                    <a:pt x="72733" y="129755"/>
                  </a:lnTo>
                  <a:lnTo>
                    <a:pt x="83081" y="127091"/>
                  </a:lnTo>
                  <a:lnTo>
                    <a:pt x="92701" y="122560"/>
                  </a:lnTo>
                  <a:lnTo>
                    <a:pt x="101484" y="116417"/>
                  </a:lnTo>
                  <a:lnTo>
                    <a:pt x="109244" y="109007"/>
                  </a:lnTo>
                  <a:lnTo>
                    <a:pt x="115977" y="100653"/>
                  </a:lnTo>
                  <a:lnTo>
                    <a:pt x="121500" y="91622"/>
                  </a:lnTo>
                  <a:lnTo>
                    <a:pt x="125389" y="82116"/>
                  </a:lnTo>
                  <a:lnTo>
                    <a:pt x="127555" y="72284"/>
                  </a:lnTo>
                  <a:lnTo>
                    <a:pt x="128044" y="62396"/>
                  </a:lnTo>
                  <a:lnTo>
                    <a:pt x="126860" y="52830"/>
                  </a:lnTo>
                  <a:lnTo>
                    <a:pt x="124176" y="43771"/>
                  </a:lnTo>
                  <a:lnTo>
                    <a:pt x="120197" y="35325"/>
                  </a:lnTo>
                  <a:lnTo>
                    <a:pt x="114478" y="26686"/>
                  </a:lnTo>
                  <a:lnTo>
                    <a:pt x="104286" y="15979"/>
                  </a:lnTo>
                  <a:lnTo>
                    <a:pt x="850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162274" y="5331038"/>
              <a:ext cx="20004" cy="347442"/>
            </a:xfrm>
            <a:custGeom>
              <a:avLst/>
              <a:gdLst/>
              <a:ahLst/>
              <a:cxnLst/>
              <a:rect l="0" t="0" r="0" b="0"/>
              <a:pathLst>
                <a:path w="20004" h="347442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71"/>
                  </a:lnTo>
                  <a:lnTo>
                    <a:pt x="1682" y="50665"/>
                  </a:lnTo>
                  <a:lnTo>
                    <a:pt x="833" y="66290"/>
                  </a:lnTo>
                  <a:lnTo>
                    <a:pt x="241" y="83252"/>
                  </a:lnTo>
                  <a:lnTo>
                    <a:pt x="0" y="100834"/>
                  </a:lnTo>
                  <a:lnTo>
                    <a:pt x="363" y="117858"/>
                  </a:lnTo>
                  <a:lnTo>
                    <a:pt x="1419" y="133719"/>
                  </a:lnTo>
                  <a:lnTo>
                    <a:pt x="2940" y="148822"/>
                  </a:lnTo>
                  <a:lnTo>
                    <a:pt x="4501" y="164257"/>
                  </a:lnTo>
                  <a:lnTo>
                    <a:pt x="5845" y="180642"/>
                  </a:lnTo>
                  <a:lnTo>
                    <a:pt x="6898" y="197938"/>
                  </a:lnTo>
                  <a:lnTo>
                    <a:pt x="7680" y="215715"/>
                  </a:lnTo>
                  <a:lnTo>
                    <a:pt x="8245" y="233641"/>
                  </a:lnTo>
                  <a:lnTo>
                    <a:pt x="8810" y="251391"/>
                  </a:lnTo>
                  <a:lnTo>
                    <a:pt x="9730" y="268602"/>
                  </a:lnTo>
                  <a:lnTo>
                    <a:pt x="11164" y="285116"/>
                  </a:lnTo>
                  <a:lnTo>
                    <a:pt x="12952" y="300374"/>
                  </a:lnTo>
                  <a:lnTo>
                    <a:pt x="14877" y="314814"/>
                  </a:lnTo>
                  <a:lnTo>
                    <a:pt x="17113" y="329704"/>
                  </a:lnTo>
                  <a:lnTo>
                    <a:pt x="2000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034879" y="546790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296" y="1"/>
                  </a:lnTo>
                  <a:lnTo>
                    <a:pt x="197527" y="1"/>
                  </a:lnTo>
                  <a:lnTo>
                    <a:pt x="184636" y="5"/>
                  </a:lnTo>
                  <a:lnTo>
                    <a:pt x="170788" y="178"/>
                  </a:lnTo>
                  <a:lnTo>
                    <a:pt x="156460" y="826"/>
                  </a:lnTo>
                  <a:lnTo>
                    <a:pt x="141991" y="2079"/>
                  </a:lnTo>
                  <a:lnTo>
                    <a:pt x="127540" y="3905"/>
                  </a:lnTo>
                  <a:lnTo>
                    <a:pt x="113164" y="6201"/>
                  </a:lnTo>
                  <a:lnTo>
                    <a:pt x="98870" y="8857"/>
                  </a:lnTo>
                  <a:lnTo>
                    <a:pt x="84646" y="11776"/>
                  </a:lnTo>
                  <a:lnTo>
                    <a:pt x="70476" y="14880"/>
                  </a:lnTo>
                  <a:lnTo>
                    <a:pt x="56364" y="18110"/>
                  </a:lnTo>
                  <a:lnTo>
                    <a:pt x="42906" y="21272"/>
                  </a:lnTo>
                  <a:lnTo>
                    <a:pt x="29956" y="24351"/>
                  </a:lnTo>
                  <a:lnTo>
                    <a:pt x="16378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255977" y="5320510"/>
              <a:ext cx="305327" cy="351604"/>
            </a:xfrm>
            <a:custGeom>
              <a:avLst/>
              <a:gdLst/>
              <a:ahLst/>
              <a:cxnLst/>
              <a:rect l="0" t="0" r="0" b="0"/>
              <a:pathLst>
                <a:path w="305327" h="351604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0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3" y="74409"/>
                  </a:lnTo>
                  <a:lnTo>
                    <a:pt x="8043" y="89242"/>
                  </a:lnTo>
                  <a:lnTo>
                    <a:pt x="9503" y="103807"/>
                  </a:lnTo>
                  <a:lnTo>
                    <a:pt x="11331" y="117680"/>
                  </a:lnTo>
                  <a:lnTo>
                    <a:pt x="13389" y="131112"/>
                  </a:lnTo>
                  <a:lnTo>
                    <a:pt x="15317" y="144811"/>
                  </a:lnTo>
                  <a:lnTo>
                    <a:pt x="16914" y="159168"/>
                  </a:lnTo>
                  <a:lnTo>
                    <a:pt x="18310" y="173932"/>
                  </a:lnTo>
                  <a:lnTo>
                    <a:pt x="19854" y="188396"/>
                  </a:lnTo>
                  <a:lnTo>
                    <a:pt x="21740" y="202171"/>
                  </a:lnTo>
                  <a:lnTo>
                    <a:pt x="23838" y="215354"/>
                  </a:lnTo>
                  <a:lnTo>
                    <a:pt x="25792" y="228347"/>
                  </a:lnTo>
                  <a:lnTo>
                    <a:pt x="27404" y="241419"/>
                  </a:lnTo>
                  <a:lnTo>
                    <a:pt x="28638" y="254673"/>
                  </a:lnTo>
                  <a:lnTo>
                    <a:pt x="29541" y="268117"/>
                  </a:lnTo>
                  <a:lnTo>
                    <a:pt x="30189" y="281720"/>
                  </a:lnTo>
                  <a:lnTo>
                    <a:pt x="30809" y="295281"/>
                  </a:lnTo>
                  <a:lnTo>
                    <a:pt x="31766" y="308459"/>
                  </a:lnTo>
                  <a:lnTo>
                    <a:pt x="33205" y="321023"/>
                  </a:lnTo>
                  <a:lnTo>
                    <a:pt x="34309" y="330361"/>
                  </a:lnTo>
                  <a:lnTo>
                    <a:pt x="34274" y="333121"/>
                  </a:lnTo>
                  <a:lnTo>
                    <a:pt x="33778" y="330195"/>
                  </a:lnTo>
                  <a:lnTo>
                    <a:pt x="33235" y="323193"/>
                  </a:lnTo>
                  <a:lnTo>
                    <a:pt x="32775" y="313175"/>
                  </a:lnTo>
                  <a:lnTo>
                    <a:pt x="32422" y="300924"/>
                  </a:lnTo>
                  <a:lnTo>
                    <a:pt x="32164" y="287219"/>
                  </a:lnTo>
                  <a:lnTo>
                    <a:pt x="31982" y="272836"/>
                  </a:lnTo>
                  <a:lnTo>
                    <a:pt x="31864" y="258264"/>
                  </a:lnTo>
                  <a:lnTo>
                    <a:pt x="32123" y="244046"/>
                  </a:lnTo>
                  <a:lnTo>
                    <a:pt x="33359" y="230873"/>
                  </a:lnTo>
                  <a:lnTo>
                    <a:pt x="35834" y="219027"/>
                  </a:lnTo>
                  <a:lnTo>
                    <a:pt x="39804" y="208919"/>
                  </a:lnTo>
                  <a:lnTo>
                    <a:pt x="45676" y="201250"/>
                  </a:lnTo>
                  <a:lnTo>
                    <a:pt x="53474" y="196175"/>
                  </a:lnTo>
                  <a:lnTo>
                    <a:pt x="62608" y="193715"/>
                  </a:lnTo>
                  <a:lnTo>
                    <a:pt x="72108" y="194018"/>
                  </a:lnTo>
                  <a:lnTo>
                    <a:pt x="81373" y="196885"/>
                  </a:lnTo>
                  <a:lnTo>
                    <a:pt x="90030" y="201875"/>
                  </a:lnTo>
                  <a:lnTo>
                    <a:pt x="97764" y="208494"/>
                  </a:lnTo>
                  <a:lnTo>
                    <a:pt x="104516" y="216314"/>
                  </a:lnTo>
                  <a:lnTo>
                    <a:pt x="110405" y="225153"/>
                  </a:lnTo>
                  <a:lnTo>
                    <a:pt x="115611" y="235063"/>
                  </a:lnTo>
                  <a:lnTo>
                    <a:pt x="120305" y="245983"/>
                  </a:lnTo>
                  <a:lnTo>
                    <a:pt x="124630" y="257585"/>
                  </a:lnTo>
                  <a:lnTo>
                    <a:pt x="128698" y="269373"/>
                  </a:lnTo>
                  <a:lnTo>
                    <a:pt x="132592" y="280953"/>
                  </a:lnTo>
                  <a:lnTo>
                    <a:pt x="136570" y="289053"/>
                  </a:lnTo>
                  <a:lnTo>
                    <a:pt x="140656" y="290293"/>
                  </a:lnTo>
                  <a:lnTo>
                    <a:pt x="144622" y="286957"/>
                  </a:lnTo>
                  <a:lnTo>
                    <a:pt x="148824" y="281339"/>
                  </a:lnTo>
                  <a:lnTo>
                    <a:pt x="153852" y="275036"/>
                  </a:lnTo>
                  <a:lnTo>
                    <a:pt x="160373" y="269278"/>
                  </a:lnTo>
                  <a:lnTo>
                    <a:pt x="168578" y="264596"/>
                  </a:lnTo>
                  <a:lnTo>
                    <a:pt x="178138" y="260877"/>
                  </a:lnTo>
                  <a:lnTo>
                    <a:pt x="188446" y="257649"/>
                  </a:lnTo>
                  <a:lnTo>
                    <a:pt x="199074" y="254569"/>
                  </a:lnTo>
                  <a:lnTo>
                    <a:pt x="209796" y="251473"/>
                  </a:lnTo>
                  <a:lnTo>
                    <a:pt x="220519" y="248304"/>
                  </a:lnTo>
                  <a:lnTo>
                    <a:pt x="231204" y="245044"/>
                  </a:lnTo>
                  <a:lnTo>
                    <a:pt x="241684" y="241378"/>
                  </a:lnTo>
                  <a:lnTo>
                    <a:pt x="251655" y="236705"/>
                  </a:lnTo>
                  <a:lnTo>
                    <a:pt x="260985" y="230777"/>
                  </a:lnTo>
                  <a:lnTo>
                    <a:pt x="269386" y="223508"/>
                  </a:lnTo>
                  <a:lnTo>
                    <a:pt x="276352" y="214800"/>
                  </a:lnTo>
                  <a:lnTo>
                    <a:pt x="281725" y="204764"/>
                  </a:lnTo>
                  <a:lnTo>
                    <a:pt x="285180" y="193958"/>
                  </a:lnTo>
                  <a:lnTo>
                    <a:pt x="286076" y="183253"/>
                  </a:lnTo>
                  <a:lnTo>
                    <a:pt x="284301" y="173144"/>
                  </a:lnTo>
                  <a:lnTo>
                    <a:pt x="280025" y="164072"/>
                  </a:lnTo>
                  <a:lnTo>
                    <a:pt x="273424" y="156583"/>
                  </a:lnTo>
                  <a:lnTo>
                    <a:pt x="264846" y="150820"/>
                  </a:lnTo>
                  <a:lnTo>
                    <a:pt x="254868" y="146916"/>
                  </a:lnTo>
                  <a:lnTo>
                    <a:pt x="244196" y="145179"/>
                  </a:lnTo>
                  <a:lnTo>
                    <a:pt x="233289" y="145568"/>
                  </a:lnTo>
                  <a:lnTo>
                    <a:pt x="222530" y="147928"/>
                  </a:lnTo>
                  <a:lnTo>
                    <a:pt x="212306" y="152169"/>
                  </a:lnTo>
                  <a:lnTo>
                    <a:pt x="202769" y="158060"/>
                  </a:lnTo>
                  <a:lnTo>
                    <a:pt x="194041" y="165437"/>
                  </a:lnTo>
                  <a:lnTo>
                    <a:pt x="186318" y="174283"/>
                  </a:lnTo>
                  <a:lnTo>
                    <a:pt x="179605" y="184453"/>
                  </a:lnTo>
                  <a:lnTo>
                    <a:pt x="173926" y="195704"/>
                  </a:lnTo>
                  <a:lnTo>
                    <a:pt x="169400" y="207781"/>
                  </a:lnTo>
                  <a:lnTo>
                    <a:pt x="165988" y="220455"/>
                  </a:lnTo>
                  <a:lnTo>
                    <a:pt x="163680" y="233388"/>
                  </a:lnTo>
                  <a:lnTo>
                    <a:pt x="162570" y="246144"/>
                  </a:lnTo>
                  <a:lnTo>
                    <a:pt x="162601" y="258500"/>
                  </a:lnTo>
                  <a:lnTo>
                    <a:pt x="163586" y="270423"/>
                  </a:lnTo>
                  <a:lnTo>
                    <a:pt x="165311" y="281970"/>
                  </a:lnTo>
                  <a:lnTo>
                    <a:pt x="167583" y="293217"/>
                  </a:lnTo>
                  <a:lnTo>
                    <a:pt x="170413" y="304077"/>
                  </a:lnTo>
                  <a:lnTo>
                    <a:pt x="173989" y="314304"/>
                  </a:lnTo>
                  <a:lnTo>
                    <a:pt x="178368" y="323807"/>
                  </a:lnTo>
                  <a:lnTo>
                    <a:pt x="183783" y="332325"/>
                  </a:lnTo>
                  <a:lnTo>
                    <a:pt x="190707" y="339368"/>
                  </a:lnTo>
                  <a:lnTo>
                    <a:pt x="199256" y="344802"/>
                  </a:lnTo>
                  <a:lnTo>
                    <a:pt x="209081" y="348637"/>
                  </a:lnTo>
                  <a:lnTo>
                    <a:pt x="219586" y="350852"/>
                  </a:lnTo>
                  <a:lnTo>
                    <a:pt x="230352" y="351603"/>
                  </a:lnTo>
                  <a:lnTo>
                    <a:pt x="241173" y="351161"/>
                  </a:lnTo>
                  <a:lnTo>
                    <a:pt x="251963" y="349810"/>
                  </a:lnTo>
                  <a:lnTo>
                    <a:pt x="262686" y="347800"/>
                  </a:lnTo>
                  <a:lnTo>
                    <a:pt x="272887" y="345477"/>
                  </a:lnTo>
                  <a:lnTo>
                    <a:pt x="282690" y="343062"/>
                  </a:lnTo>
                  <a:lnTo>
                    <a:pt x="292956" y="340346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767270" y="5331038"/>
              <a:ext cx="206768" cy="373412"/>
            </a:xfrm>
            <a:custGeom>
              <a:avLst/>
              <a:gdLst/>
              <a:ahLst/>
              <a:cxnLst/>
              <a:rect l="0" t="0" r="0" b="0"/>
              <a:pathLst>
                <a:path w="206768" h="373412">
                  <a:moveTo>
                    <a:pt x="4603" y="0"/>
                  </a:moveTo>
                  <a:lnTo>
                    <a:pt x="1803" y="11802"/>
                  </a:lnTo>
                  <a:lnTo>
                    <a:pt x="302" y="23571"/>
                  </a:lnTo>
                  <a:lnTo>
                    <a:pt x="0" y="36466"/>
                  </a:lnTo>
                  <a:lnTo>
                    <a:pt x="852" y="50487"/>
                  </a:lnTo>
                  <a:lnTo>
                    <a:pt x="2968" y="65464"/>
                  </a:lnTo>
                  <a:lnTo>
                    <a:pt x="6286" y="81192"/>
                  </a:lnTo>
                  <a:lnTo>
                    <a:pt x="10449" y="97640"/>
                  </a:lnTo>
                  <a:lnTo>
                    <a:pt x="14919" y="114960"/>
                  </a:lnTo>
                  <a:lnTo>
                    <a:pt x="19359" y="133159"/>
                  </a:lnTo>
                  <a:lnTo>
                    <a:pt x="23472" y="151955"/>
                  </a:lnTo>
                  <a:lnTo>
                    <a:pt x="26927" y="170878"/>
                  </a:lnTo>
                  <a:lnTo>
                    <a:pt x="29623" y="189645"/>
                  </a:lnTo>
                  <a:lnTo>
                    <a:pt x="31789" y="208161"/>
                  </a:lnTo>
                  <a:lnTo>
                    <a:pt x="33866" y="226435"/>
                  </a:lnTo>
                  <a:lnTo>
                    <a:pt x="36111" y="244468"/>
                  </a:lnTo>
                  <a:lnTo>
                    <a:pt x="38283" y="260947"/>
                  </a:lnTo>
                  <a:lnTo>
                    <a:pt x="39724" y="271577"/>
                  </a:lnTo>
                  <a:lnTo>
                    <a:pt x="40623" y="274104"/>
                  </a:lnTo>
                  <a:lnTo>
                    <a:pt x="41844" y="271176"/>
                  </a:lnTo>
                  <a:lnTo>
                    <a:pt x="43622" y="264727"/>
                  </a:lnTo>
                  <a:lnTo>
                    <a:pt x="45898" y="255889"/>
                  </a:lnTo>
                  <a:lnTo>
                    <a:pt x="48718" y="245732"/>
                  </a:lnTo>
                  <a:lnTo>
                    <a:pt x="52285" y="235388"/>
                  </a:lnTo>
                  <a:lnTo>
                    <a:pt x="56649" y="225478"/>
                  </a:lnTo>
                  <a:lnTo>
                    <a:pt x="61884" y="216352"/>
                  </a:lnTo>
                  <a:lnTo>
                    <a:pt x="68156" y="208286"/>
                  </a:lnTo>
                  <a:lnTo>
                    <a:pt x="75450" y="201311"/>
                  </a:lnTo>
                  <a:lnTo>
                    <a:pt x="83620" y="195608"/>
                  </a:lnTo>
                  <a:lnTo>
                    <a:pt x="92475" y="191591"/>
                  </a:lnTo>
                  <a:lnTo>
                    <a:pt x="101838" y="189335"/>
                  </a:lnTo>
                  <a:lnTo>
                    <a:pt x="111565" y="188783"/>
                  </a:lnTo>
                  <a:lnTo>
                    <a:pt x="121546" y="189924"/>
                  </a:lnTo>
                  <a:lnTo>
                    <a:pt x="131699" y="192584"/>
                  </a:lnTo>
                  <a:lnTo>
                    <a:pt x="141804" y="196639"/>
                  </a:lnTo>
                  <a:lnTo>
                    <a:pt x="151517" y="202102"/>
                  </a:lnTo>
                  <a:lnTo>
                    <a:pt x="160674" y="208847"/>
                  </a:lnTo>
                  <a:lnTo>
                    <a:pt x="169129" y="216647"/>
                  </a:lnTo>
                  <a:lnTo>
                    <a:pt x="176662" y="225251"/>
                  </a:lnTo>
                  <a:lnTo>
                    <a:pt x="183248" y="234446"/>
                  </a:lnTo>
                  <a:lnTo>
                    <a:pt x="189010" y="244060"/>
                  </a:lnTo>
                  <a:lnTo>
                    <a:pt x="194123" y="253966"/>
                  </a:lnTo>
                  <a:lnTo>
                    <a:pt x="198742" y="264077"/>
                  </a:lnTo>
                  <a:lnTo>
                    <a:pt x="202676" y="274495"/>
                  </a:lnTo>
                  <a:lnTo>
                    <a:pt x="205416" y="285481"/>
                  </a:lnTo>
                  <a:lnTo>
                    <a:pt x="206767" y="297126"/>
                  </a:lnTo>
                  <a:lnTo>
                    <a:pt x="206520" y="309049"/>
                  </a:lnTo>
                  <a:lnTo>
                    <a:pt x="204302" y="320520"/>
                  </a:lnTo>
                  <a:lnTo>
                    <a:pt x="200096" y="331155"/>
                  </a:lnTo>
                  <a:lnTo>
                    <a:pt x="194018" y="340753"/>
                  </a:lnTo>
                  <a:lnTo>
                    <a:pt x="186126" y="349128"/>
                  </a:lnTo>
                  <a:lnTo>
                    <a:pt x="176635" y="356309"/>
                  </a:lnTo>
                  <a:lnTo>
                    <a:pt x="165858" y="362318"/>
                  </a:lnTo>
                  <a:lnTo>
                    <a:pt x="154108" y="367071"/>
                  </a:lnTo>
                  <a:lnTo>
                    <a:pt x="141657" y="370635"/>
                  </a:lnTo>
                  <a:lnTo>
                    <a:pt x="128875" y="372878"/>
                  </a:lnTo>
                  <a:lnTo>
                    <a:pt x="116222" y="373411"/>
                  </a:lnTo>
                  <a:lnTo>
                    <a:pt x="103947" y="372185"/>
                  </a:lnTo>
                  <a:lnTo>
                    <a:pt x="92548" y="369737"/>
                  </a:lnTo>
                  <a:lnTo>
                    <a:pt x="81737" y="366774"/>
                  </a:lnTo>
                  <a:lnTo>
                    <a:pt x="70567" y="363037"/>
                  </a:lnTo>
                  <a:lnTo>
                    <a:pt x="5724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995686" y="5478438"/>
              <a:ext cx="109283" cy="187745"/>
            </a:xfrm>
            <a:custGeom>
              <a:avLst/>
              <a:gdLst/>
              <a:ahLst/>
              <a:cxnLst/>
              <a:rect l="0" t="0" r="0" b="0"/>
              <a:pathLst>
                <a:path w="109283" h="187745">
                  <a:moveTo>
                    <a:pt x="7814" y="21056"/>
                  </a:moveTo>
                  <a:lnTo>
                    <a:pt x="4948" y="29925"/>
                  </a:lnTo>
                  <a:lnTo>
                    <a:pt x="2806" y="38912"/>
                  </a:lnTo>
                  <a:lnTo>
                    <a:pt x="1208" y="48907"/>
                  </a:lnTo>
                  <a:lnTo>
                    <a:pt x="201" y="59887"/>
                  </a:lnTo>
                  <a:lnTo>
                    <a:pt x="0" y="71699"/>
                  </a:lnTo>
                  <a:lnTo>
                    <a:pt x="655" y="84153"/>
                  </a:lnTo>
                  <a:lnTo>
                    <a:pt x="2066" y="96918"/>
                  </a:lnTo>
                  <a:lnTo>
                    <a:pt x="4079" y="109551"/>
                  </a:lnTo>
                  <a:lnTo>
                    <a:pt x="6546" y="121815"/>
                  </a:lnTo>
                  <a:lnTo>
                    <a:pt x="9505" y="133504"/>
                  </a:lnTo>
                  <a:lnTo>
                    <a:pt x="13171" y="144361"/>
                  </a:lnTo>
                  <a:lnTo>
                    <a:pt x="17604" y="154327"/>
                  </a:lnTo>
                  <a:lnTo>
                    <a:pt x="22885" y="163342"/>
                  </a:lnTo>
                  <a:lnTo>
                    <a:pt x="29187" y="171259"/>
                  </a:lnTo>
                  <a:lnTo>
                    <a:pt x="36499" y="178093"/>
                  </a:lnTo>
                  <a:lnTo>
                    <a:pt x="44511" y="183513"/>
                  </a:lnTo>
                  <a:lnTo>
                    <a:pt x="52728" y="186799"/>
                  </a:lnTo>
                  <a:lnTo>
                    <a:pt x="60840" y="187744"/>
                  </a:lnTo>
                  <a:lnTo>
                    <a:pt x="68572" y="186429"/>
                  </a:lnTo>
                  <a:lnTo>
                    <a:pt x="75611" y="182961"/>
                  </a:lnTo>
                  <a:lnTo>
                    <a:pt x="81862" y="177626"/>
                  </a:lnTo>
                  <a:lnTo>
                    <a:pt x="87398" y="170639"/>
                  </a:lnTo>
                  <a:lnTo>
                    <a:pt x="92357" y="162063"/>
                  </a:lnTo>
                  <a:lnTo>
                    <a:pt x="96879" y="152072"/>
                  </a:lnTo>
                  <a:lnTo>
                    <a:pt x="100919" y="140773"/>
                  </a:lnTo>
                  <a:lnTo>
                    <a:pt x="104260" y="128133"/>
                  </a:lnTo>
                  <a:lnTo>
                    <a:pt x="106838" y="114263"/>
                  </a:lnTo>
                  <a:lnTo>
                    <a:pt x="108569" y="99542"/>
                  </a:lnTo>
                  <a:lnTo>
                    <a:pt x="109282" y="84516"/>
                  </a:lnTo>
                  <a:lnTo>
                    <a:pt x="108986" y="69534"/>
                  </a:lnTo>
                  <a:lnTo>
                    <a:pt x="107983" y="55143"/>
                  </a:lnTo>
                  <a:lnTo>
                    <a:pt x="106679" y="40649"/>
                  </a:lnTo>
                  <a:lnTo>
                    <a:pt x="104959" y="23666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161428" y="5464314"/>
              <a:ext cx="128206" cy="224694"/>
            </a:xfrm>
            <a:custGeom>
              <a:avLst/>
              <a:gdLst/>
              <a:ahLst/>
              <a:cxnLst/>
              <a:rect l="0" t="0" r="0" b="0"/>
              <a:pathLst>
                <a:path w="128206" h="224694">
                  <a:moveTo>
                    <a:pt x="94756" y="3595"/>
                  </a:moveTo>
                  <a:lnTo>
                    <a:pt x="86023" y="863"/>
                  </a:lnTo>
                  <a:lnTo>
                    <a:pt x="78317" y="0"/>
                  </a:lnTo>
                  <a:lnTo>
                    <a:pt x="70909" y="991"/>
                  </a:lnTo>
                  <a:lnTo>
                    <a:pt x="63474" y="3530"/>
                  </a:lnTo>
                  <a:lnTo>
                    <a:pt x="55647" y="7314"/>
                  </a:lnTo>
                  <a:lnTo>
                    <a:pt x="47278" y="12054"/>
                  </a:lnTo>
                  <a:lnTo>
                    <a:pt x="38707" y="17659"/>
                  </a:lnTo>
                  <a:lnTo>
                    <a:pt x="30641" y="24238"/>
                  </a:lnTo>
                  <a:lnTo>
                    <a:pt x="23455" y="31769"/>
                  </a:lnTo>
                  <a:lnTo>
                    <a:pt x="17667" y="40111"/>
                  </a:lnTo>
                  <a:lnTo>
                    <a:pt x="14067" y="49088"/>
                  </a:lnTo>
                  <a:lnTo>
                    <a:pt x="12889" y="58522"/>
                  </a:lnTo>
                  <a:lnTo>
                    <a:pt x="14372" y="67789"/>
                  </a:lnTo>
                  <a:lnTo>
                    <a:pt x="19008" y="75865"/>
                  </a:lnTo>
                  <a:lnTo>
                    <a:pt x="26752" y="82290"/>
                  </a:lnTo>
                  <a:lnTo>
                    <a:pt x="36983" y="87110"/>
                  </a:lnTo>
                  <a:lnTo>
                    <a:pt x="48815" y="90593"/>
                  </a:lnTo>
                  <a:lnTo>
                    <a:pt x="61569" y="93058"/>
                  </a:lnTo>
                  <a:lnTo>
                    <a:pt x="74516" y="95107"/>
                  </a:lnTo>
                  <a:lnTo>
                    <a:pt x="86815" y="97572"/>
                  </a:lnTo>
                  <a:lnTo>
                    <a:pt x="98068" y="100882"/>
                  </a:lnTo>
                  <a:lnTo>
                    <a:pt x="107944" y="105417"/>
                  </a:lnTo>
                  <a:lnTo>
                    <a:pt x="115988" y="111669"/>
                  </a:lnTo>
                  <a:lnTo>
                    <a:pt x="122130" y="119721"/>
                  </a:lnTo>
                  <a:lnTo>
                    <a:pt x="126293" y="129027"/>
                  </a:lnTo>
                  <a:lnTo>
                    <a:pt x="128205" y="138642"/>
                  </a:lnTo>
                  <a:lnTo>
                    <a:pt x="127938" y="147989"/>
                  </a:lnTo>
                  <a:lnTo>
                    <a:pt x="125831" y="156870"/>
                  </a:lnTo>
                  <a:lnTo>
                    <a:pt x="122291" y="165286"/>
                  </a:lnTo>
                  <a:lnTo>
                    <a:pt x="117689" y="173310"/>
                  </a:lnTo>
                  <a:lnTo>
                    <a:pt x="112160" y="180867"/>
                  </a:lnTo>
                  <a:lnTo>
                    <a:pt x="105627" y="187731"/>
                  </a:lnTo>
                  <a:lnTo>
                    <a:pt x="98119" y="193835"/>
                  </a:lnTo>
                  <a:lnTo>
                    <a:pt x="89620" y="199258"/>
                  </a:lnTo>
                  <a:lnTo>
                    <a:pt x="80006" y="204136"/>
                  </a:lnTo>
                  <a:lnTo>
                    <a:pt x="69320" y="208600"/>
                  </a:lnTo>
                  <a:lnTo>
                    <a:pt x="57958" y="212611"/>
                  </a:lnTo>
                  <a:lnTo>
                    <a:pt x="45245" y="216361"/>
                  </a:lnTo>
                  <a:lnTo>
                    <a:pt x="27831" y="220182"/>
                  </a:lnTo>
                  <a:lnTo>
                    <a:pt x="0" y="224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478763" y="5467909"/>
              <a:ext cx="156235" cy="221099"/>
            </a:xfrm>
            <a:custGeom>
              <a:avLst/>
              <a:gdLst/>
              <a:ahLst/>
              <a:cxnLst/>
              <a:rect l="0" t="0" r="0" b="0"/>
              <a:pathLst>
                <a:path w="156235" h="221099">
                  <a:moveTo>
                    <a:pt x="82748" y="0"/>
                  </a:moveTo>
                  <a:lnTo>
                    <a:pt x="73946" y="3001"/>
                  </a:lnTo>
                  <a:lnTo>
                    <a:pt x="65599" y="6423"/>
                  </a:lnTo>
                  <a:lnTo>
                    <a:pt x="56905" y="10620"/>
                  </a:lnTo>
                  <a:lnTo>
                    <a:pt x="47957" y="15519"/>
                  </a:lnTo>
                  <a:lnTo>
                    <a:pt x="39110" y="21001"/>
                  </a:lnTo>
                  <a:lnTo>
                    <a:pt x="30577" y="26936"/>
                  </a:lnTo>
                  <a:lnTo>
                    <a:pt x="22561" y="33370"/>
                  </a:lnTo>
                  <a:lnTo>
                    <a:pt x="15332" y="40517"/>
                  </a:lnTo>
                  <a:lnTo>
                    <a:pt x="8969" y="48430"/>
                  </a:lnTo>
                  <a:lnTo>
                    <a:pt x="3867" y="56861"/>
                  </a:lnTo>
                  <a:lnTo>
                    <a:pt x="795" y="65366"/>
                  </a:lnTo>
                  <a:lnTo>
                    <a:pt x="0" y="73670"/>
                  </a:lnTo>
                  <a:lnTo>
                    <a:pt x="1586" y="81363"/>
                  </a:lnTo>
                  <a:lnTo>
                    <a:pt x="5765" y="87844"/>
                  </a:lnTo>
                  <a:lnTo>
                    <a:pt x="12393" y="92907"/>
                  </a:lnTo>
                  <a:lnTo>
                    <a:pt x="21061" y="96831"/>
                  </a:lnTo>
                  <a:lnTo>
                    <a:pt x="31305" y="100170"/>
                  </a:lnTo>
                  <a:lnTo>
                    <a:pt x="42702" y="103311"/>
                  </a:lnTo>
                  <a:lnTo>
                    <a:pt x="54757" y="106442"/>
                  </a:lnTo>
                  <a:lnTo>
                    <a:pt x="66915" y="109632"/>
                  </a:lnTo>
                  <a:lnTo>
                    <a:pt x="78865" y="112895"/>
                  </a:lnTo>
                  <a:lnTo>
                    <a:pt x="90515" y="116224"/>
                  </a:lnTo>
                  <a:lnTo>
                    <a:pt x="101879" y="119604"/>
                  </a:lnTo>
                  <a:lnTo>
                    <a:pt x="112998" y="123033"/>
                  </a:lnTo>
                  <a:lnTo>
                    <a:pt x="123603" y="126826"/>
                  </a:lnTo>
                  <a:lnTo>
                    <a:pt x="133126" y="131589"/>
                  </a:lnTo>
                  <a:lnTo>
                    <a:pt x="141337" y="137577"/>
                  </a:lnTo>
                  <a:lnTo>
                    <a:pt x="148005" y="144718"/>
                  </a:lnTo>
                  <a:lnTo>
                    <a:pt x="152735" y="152808"/>
                  </a:lnTo>
                  <a:lnTo>
                    <a:pt x="155498" y="161616"/>
                  </a:lnTo>
                  <a:lnTo>
                    <a:pt x="156234" y="170784"/>
                  </a:lnTo>
                  <a:lnTo>
                    <a:pt x="154692" y="179850"/>
                  </a:lnTo>
                  <a:lnTo>
                    <a:pt x="150949" y="188563"/>
                  </a:lnTo>
                  <a:lnTo>
                    <a:pt x="145182" y="196546"/>
                  </a:lnTo>
                  <a:lnTo>
                    <a:pt x="137501" y="203229"/>
                  </a:lnTo>
                  <a:lnTo>
                    <a:pt x="128151" y="208426"/>
                  </a:lnTo>
                  <a:lnTo>
                    <a:pt x="117468" y="212272"/>
                  </a:lnTo>
                  <a:lnTo>
                    <a:pt x="105782" y="215027"/>
                  </a:lnTo>
                  <a:lnTo>
                    <a:pt x="93388" y="216958"/>
                  </a:lnTo>
                  <a:lnTo>
                    <a:pt x="81105" y="218295"/>
                  </a:lnTo>
                  <a:lnTo>
                    <a:pt x="69083" y="219355"/>
                  </a:lnTo>
                  <a:lnTo>
                    <a:pt x="56270" y="220236"/>
                  </a:lnTo>
                  <a:lnTo>
                    <a:pt x="4063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677323" y="5267867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1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3"/>
                  </a:lnTo>
                  <a:lnTo>
                    <a:pt x="0" y="85875"/>
                  </a:lnTo>
                  <a:lnTo>
                    <a:pt x="0" y="101424"/>
                  </a:lnTo>
                  <a:lnTo>
                    <a:pt x="0" y="116610"/>
                  </a:lnTo>
                  <a:lnTo>
                    <a:pt x="5" y="131479"/>
                  </a:lnTo>
                  <a:lnTo>
                    <a:pt x="179" y="145937"/>
                  </a:lnTo>
                  <a:lnTo>
                    <a:pt x="827" y="159738"/>
                  </a:lnTo>
                  <a:lnTo>
                    <a:pt x="2076" y="172810"/>
                  </a:lnTo>
                  <a:lnTo>
                    <a:pt x="3729" y="185388"/>
                  </a:lnTo>
                  <a:lnTo>
                    <a:pt x="5377" y="197909"/>
                  </a:lnTo>
                  <a:lnTo>
                    <a:pt x="6779" y="210641"/>
                  </a:lnTo>
                  <a:lnTo>
                    <a:pt x="7873" y="223991"/>
                  </a:lnTo>
                  <a:lnTo>
                    <a:pt x="8680" y="238558"/>
                  </a:lnTo>
                  <a:lnTo>
                    <a:pt x="9258" y="254542"/>
                  </a:lnTo>
                  <a:lnTo>
                    <a:pt x="9663" y="271498"/>
                  </a:lnTo>
                  <a:lnTo>
                    <a:pt x="9943" y="288564"/>
                  </a:lnTo>
                  <a:lnTo>
                    <a:pt x="10139" y="305220"/>
                  </a:lnTo>
                  <a:lnTo>
                    <a:pt x="10441" y="321147"/>
                  </a:lnTo>
                  <a:lnTo>
                    <a:pt x="11176" y="336068"/>
                  </a:lnTo>
                  <a:lnTo>
                    <a:pt x="12484" y="349944"/>
                  </a:lnTo>
                  <a:lnTo>
                    <a:pt x="14185" y="362653"/>
                  </a:lnTo>
                  <a:lnTo>
                    <a:pt x="16043" y="375246"/>
                  </a:lnTo>
                  <a:lnTo>
                    <a:pt x="18222" y="389948"/>
                  </a:lnTo>
                  <a:lnTo>
                    <a:pt x="2105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519397" y="5366351"/>
              <a:ext cx="263213" cy="59445"/>
            </a:xfrm>
            <a:custGeom>
              <a:avLst/>
              <a:gdLst/>
              <a:ahLst/>
              <a:cxnLst/>
              <a:rect l="0" t="0" r="0" b="0"/>
              <a:pathLst>
                <a:path w="263213" h="59445">
                  <a:moveTo>
                    <a:pt x="263212" y="59444"/>
                  </a:moveTo>
                  <a:lnTo>
                    <a:pt x="254343" y="53576"/>
                  </a:lnTo>
                  <a:lnTo>
                    <a:pt x="245356" y="48012"/>
                  </a:lnTo>
                  <a:lnTo>
                    <a:pt x="235361" y="42217"/>
                  </a:lnTo>
                  <a:lnTo>
                    <a:pt x="224381" y="36310"/>
                  </a:lnTo>
                  <a:lnTo>
                    <a:pt x="212570" y="30628"/>
                  </a:lnTo>
                  <a:lnTo>
                    <a:pt x="200116" y="25354"/>
                  </a:lnTo>
                  <a:lnTo>
                    <a:pt x="187351" y="20503"/>
                  </a:lnTo>
                  <a:lnTo>
                    <a:pt x="174719" y="16016"/>
                  </a:lnTo>
                  <a:lnTo>
                    <a:pt x="162441" y="11820"/>
                  </a:lnTo>
                  <a:lnTo>
                    <a:pt x="150231" y="8001"/>
                  </a:lnTo>
                  <a:lnTo>
                    <a:pt x="137431" y="4809"/>
                  </a:lnTo>
                  <a:lnTo>
                    <a:pt x="123706" y="2332"/>
                  </a:lnTo>
                  <a:lnTo>
                    <a:pt x="109215" y="668"/>
                  </a:lnTo>
                  <a:lnTo>
                    <a:pt x="94408" y="0"/>
                  </a:lnTo>
                  <a:lnTo>
                    <a:pt x="79601" y="334"/>
                  </a:lnTo>
                  <a:lnTo>
                    <a:pt x="65253" y="1695"/>
                  </a:lnTo>
                  <a:lnTo>
                    <a:pt x="52004" y="4204"/>
                  </a:lnTo>
                  <a:lnTo>
                    <a:pt x="40109" y="7808"/>
                  </a:lnTo>
                  <a:lnTo>
                    <a:pt x="29769" y="12025"/>
                  </a:lnTo>
                  <a:lnTo>
                    <a:pt x="20308" y="16450"/>
                  </a:lnTo>
                  <a:lnTo>
                    <a:pt x="10897" y="21469"/>
                  </a:lnTo>
                  <a:lnTo>
                    <a:pt x="0" y="27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755853" y="5520552"/>
              <a:ext cx="73247" cy="143260"/>
            </a:xfrm>
            <a:custGeom>
              <a:avLst/>
              <a:gdLst/>
              <a:ahLst/>
              <a:cxnLst/>
              <a:rect l="0" t="0" r="0" b="0"/>
              <a:pathLst>
                <a:path w="73247" h="143260">
                  <a:moveTo>
                    <a:pt x="68870" y="0"/>
                  </a:moveTo>
                  <a:lnTo>
                    <a:pt x="60136" y="3067"/>
                  </a:lnTo>
                  <a:lnTo>
                    <a:pt x="52429" y="7130"/>
                  </a:lnTo>
                  <a:lnTo>
                    <a:pt x="45031" y="12623"/>
                  </a:lnTo>
                  <a:lnTo>
                    <a:pt x="37943" y="19383"/>
                  </a:lnTo>
                  <a:lnTo>
                    <a:pt x="31413" y="27180"/>
                  </a:lnTo>
                  <a:lnTo>
                    <a:pt x="25542" y="35777"/>
                  </a:lnTo>
                  <a:lnTo>
                    <a:pt x="20277" y="44962"/>
                  </a:lnTo>
                  <a:lnTo>
                    <a:pt x="15506" y="54568"/>
                  </a:lnTo>
                  <a:lnTo>
                    <a:pt x="11115" y="64472"/>
                  </a:lnTo>
                  <a:lnTo>
                    <a:pt x="7167" y="74747"/>
                  </a:lnTo>
                  <a:lnTo>
                    <a:pt x="3886" y="85637"/>
                  </a:lnTo>
                  <a:lnTo>
                    <a:pt x="1358" y="97212"/>
                  </a:lnTo>
                  <a:lnTo>
                    <a:pt x="0" y="108918"/>
                  </a:lnTo>
                  <a:lnTo>
                    <a:pt x="603" y="119712"/>
                  </a:lnTo>
                  <a:lnTo>
                    <a:pt x="3422" y="129065"/>
                  </a:lnTo>
                  <a:lnTo>
                    <a:pt x="8249" y="136478"/>
                  </a:lnTo>
                  <a:lnTo>
                    <a:pt x="14695" y="141250"/>
                  </a:lnTo>
                  <a:lnTo>
                    <a:pt x="22356" y="143259"/>
                  </a:lnTo>
                  <a:lnTo>
                    <a:pt x="30734" y="142522"/>
                  </a:lnTo>
                  <a:lnTo>
                    <a:pt x="39262" y="138926"/>
                  </a:lnTo>
                  <a:lnTo>
                    <a:pt x="47611" y="132699"/>
                  </a:lnTo>
                  <a:lnTo>
                    <a:pt x="55347" y="124301"/>
                  </a:lnTo>
                  <a:lnTo>
                    <a:pt x="61864" y="114240"/>
                  </a:lnTo>
                  <a:lnTo>
                    <a:pt x="66946" y="102961"/>
                  </a:lnTo>
                  <a:lnTo>
                    <a:pt x="70544" y="90816"/>
                  </a:lnTo>
                  <a:lnTo>
                    <a:pt x="72601" y="78066"/>
                  </a:lnTo>
                  <a:lnTo>
                    <a:pt x="73246" y="64913"/>
                  </a:lnTo>
                  <a:lnTo>
                    <a:pt x="72698" y="51904"/>
                  </a:lnTo>
                  <a:lnTo>
                    <a:pt x="71012" y="38562"/>
                  </a:lnTo>
                  <a:lnTo>
                    <a:pt x="66927" y="22601"/>
                  </a:lnTo>
                  <a:lnTo>
                    <a:pt x="58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877365" y="5502614"/>
              <a:ext cx="117997" cy="378366"/>
            </a:xfrm>
            <a:custGeom>
              <a:avLst/>
              <a:gdLst/>
              <a:ahLst/>
              <a:cxnLst/>
              <a:rect l="0" t="0" r="0" b="0"/>
              <a:pathLst>
                <a:path w="117997" h="378366">
                  <a:moveTo>
                    <a:pt x="0" y="123222"/>
                  </a:moveTo>
                  <a:lnTo>
                    <a:pt x="2934" y="132091"/>
                  </a:lnTo>
                  <a:lnTo>
                    <a:pt x="5716" y="141078"/>
                  </a:lnTo>
                  <a:lnTo>
                    <a:pt x="8616" y="151068"/>
                  </a:lnTo>
                  <a:lnTo>
                    <a:pt x="11656" y="161876"/>
                  </a:lnTo>
                  <a:lnTo>
                    <a:pt x="14822" y="173039"/>
                  </a:lnTo>
                  <a:lnTo>
                    <a:pt x="18086" y="184253"/>
                  </a:lnTo>
                  <a:lnTo>
                    <a:pt x="21424" y="195712"/>
                  </a:lnTo>
                  <a:lnTo>
                    <a:pt x="24814" y="207993"/>
                  </a:lnTo>
                  <a:lnTo>
                    <a:pt x="28244" y="221365"/>
                  </a:lnTo>
                  <a:lnTo>
                    <a:pt x="31699" y="235786"/>
                  </a:lnTo>
                  <a:lnTo>
                    <a:pt x="35171" y="251077"/>
                  </a:lnTo>
                  <a:lnTo>
                    <a:pt x="38651" y="267034"/>
                  </a:lnTo>
                  <a:lnTo>
                    <a:pt x="41971" y="283479"/>
                  </a:lnTo>
                  <a:lnTo>
                    <a:pt x="44821" y="300270"/>
                  </a:lnTo>
                  <a:lnTo>
                    <a:pt x="47066" y="317294"/>
                  </a:lnTo>
                  <a:lnTo>
                    <a:pt x="48571" y="334148"/>
                  </a:lnTo>
                  <a:lnTo>
                    <a:pt x="49132" y="350165"/>
                  </a:lnTo>
                  <a:lnTo>
                    <a:pt x="48707" y="364962"/>
                  </a:lnTo>
                  <a:lnTo>
                    <a:pt x="46624" y="375539"/>
                  </a:lnTo>
                  <a:lnTo>
                    <a:pt x="42986" y="378365"/>
                  </a:lnTo>
                  <a:lnTo>
                    <a:pt x="39637" y="375005"/>
                  </a:lnTo>
                  <a:lnTo>
                    <a:pt x="37111" y="367637"/>
                  </a:lnTo>
                  <a:lnTo>
                    <a:pt x="35162" y="357620"/>
                  </a:lnTo>
                  <a:lnTo>
                    <a:pt x="33291" y="345595"/>
                  </a:lnTo>
                  <a:lnTo>
                    <a:pt x="31208" y="332010"/>
                  </a:lnTo>
                  <a:lnTo>
                    <a:pt x="28822" y="317250"/>
                  </a:lnTo>
                  <a:lnTo>
                    <a:pt x="26148" y="301635"/>
                  </a:lnTo>
                  <a:lnTo>
                    <a:pt x="23241" y="285413"/>
                  </a:lnTo>
                  <a:lnTo>
                    <a:pt x="20153" y="268766"/>
                  </a:lnTo>
                  <a:lnTo>
                    <a:pt x="16934" y="251828"/>
                  </a:lnTo>
                  <a:lnTo>
                    <a:pt x="13628" y="234692"/>
                  </a:lnTo>
                  <a:lnTo>
                    <a:pt x="10428" y="217420"/>
                  </a:lnTo>
                  <a:lnTo>
                    <a:pt x="7659" y="200058"/>
                  </a:lnTo>
                  <a:lnTo>
                    <a:pt x="5468" y="182644"/>
                  </a:lnTo>
                  <a:lnTo>
                    <a:pt x="3999" y="165525"/>
                  </a:lnTo>
                  <a:lnTo>
                    <a:pt x="3462" y="149329"/>
                  </a:lnTo>
                  <a:lnTo>
                    <a:pt x="3882" y="134321"/>
                  </a:lnTo>
                  <a:lnTo>
                    <a:pt x="5128" y="120276"/>
                  </a:lnTo>
                  <a:lnTo>
                    <a:pt x="7027" y="106690"/>
                  </a:lnTo>
                  <a:lnTo>
                    <a:pt x="9412" y="93217"/>
                  </a:lnTo>
                  <a:lnTo>
                    <a:pt x="12148" y="79861"/>
                  </a:lnTo>
                  <a:lnTo>
                    <a:pt x="15130" y="66880"/>
                  </a:lnTo>
                  <a:lnTo>
                    <a:pt x="18287" y="54404"/>
                  </a:lnTo>
                  <a:lnTo>
                    <a:pt x="21727" y="42586"/>
                  </a:lnTo>
                  <a:lnTo>
                    <a:pt x="25723" y="31648"/>
                  </a:lnTo>
                  <a:lnTo>
                    <a:pt x="30380" y="21641"/>
                  </a:lnTo>
                  <a:lnTo>
                    <a:pt x="35814" y="12939"/>
                  </a:lnTo>
                  <a:lnTo>
                    <a:pt x="42220" y="6297"/>
                  </a:lnTo>
                  <a:lnTo>
                    <a:pt x="49601" y="1952"/>
                  </a:lnTo>
                  <a:lnTo>
                    <a:pt x="57661" y="0"/>
                  </a:lnTo>
                  <a:lnTo>
                    <a:pt x="65909" y="653"/>
                  </a:lnTo>
                  <a:lnTo>
                    <a:pt x="74040" y="3759"/>
                  </a:lnTo>
                  <a:lnTo>
                    <a:pt x="81786" y="8910"/>
                  </a:lnTo>
                  <a:lnTo>
                    <a:pt x="88835" y="15639"/>
                  </a:lnTo>
                  <a:lnTo>
                    <a:pt x="95091" y="23533"/>
                  </a:lnTo>
                  <a:lnTo>
                    <a:pt x="100631" y="32421"/>
                  </a:lnTo>
                  <a:lnTo>
                    <a:pt x="105594" y="42364"/>
                  </a:lnTo>
                  <a:lnTo>
                    <a:pt x="110114" y="53310"/>
                  </a:lnTo>
                  <a:lnTo>
                    <a:pt x="113981" y="65100"/>
                  </a:lnTo>
                  <a:lnTo>
                    <a:pt x="116674" y="77547"/>
                  </a:lnTo>
                  <a:lnTo>
                    <a:pt x="117996" y="90463"/>
                  </a:lnTo>
                  <a:lnTo>
                    <a:pt x="117730" y="103222"/>
                  </a:lnTo>
                  <a:lnTo>
                    <a:pt x="115498" y="114796"/>
                  </a:lnTo>
                  <a:lnTo>
                    <a:pt x="111284" y="124719"/>
                  </a:lnTo>
                  <a:lnTo>
                    <a:pt x="105199" y="132870"/>
                  </a:lnTo>
                  <a:lnTo>
                    <a:pt x="97303" y="139211"/>
                  </a:lnTo>
                  <a:lnTo>
                    <a:pt x="87827" y="143926"/>
                  </a:lnTo>
                  <a:lnTo>
                    <a:pt x="77697" y="147520"/>
                  </a:lnTo>
                  <a:lnTo>
                    <a:pt x="67443" y="151175"/>
                  </a:lnTo>
                  <a:lnTo>
                    <a:pt x="56171" y="156332"/>
                  </a:lnTo>
                  <a:lnTo>
                    <a:pt x="42115" y="165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9077407" y="56890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1" name="Freeform 250"/>
          <p:cNvSpPr/>
          <p:nvPr/>
        </p:nvSpPr>
        <p:spPr>
          <a:xfrm>
            <a:off x="4320954" y="5731121"/>
            <a:ext cx="1271521" cy="136872"/>
          </a:xfrm>
          <a:custGeom>
            <a:avLst/>
            <a:gdLst/>
            <a:ahLst/>
            <a:cxnLst/>
            <a:rect l="0" t="0" r="0" b="0"/>
            <a:pathLst>
              <a:path w="1271521" h="136872">
                <a:moveTo>
                  <a:pt x="1271520" y="0"/>
                </a:moveTo>
                <a:lnTo>
                  <a:pt x="1228829" y="3120"/>
                </a:lnTo>
                <a:lnTo>
                  <a:pt x="1176000" y="14655"/>
                </a:lnTo>
                <a:lnTo>
                  <a:pt x="1117645" y="28198"/>
                </a:lnTo>
                <a:lnTo>
                  <a:pt x="1061057" y="39019"/>
                </a:lnTo>
                <a:lnTo>
                  <a:pt x="1004820" y="47092"/>
                </a:lnTo>
                <a:lnTo>
                  <a:pt x="948651" y="51546"/>
                </a:lnTo>
                <a:lnTo>
                  <a:pt x="889376" y="55546"/>
                </a:lnTo>
                <a:lnTo>
                  <a:pt x="827278" y="61665"/>
                </a:lnTo>
                <a:lnTo>
                  <a:pt x="771121" y="64044"/>
                </a:lnTo>
                <a:lnTo>
                  <a:pt x="708575" y="72197"/>
                </a:lnTo>
                <a:lnTo>
                  <a:pt x="653567" y="74573"/>
                </a:lnTo>
                <a:lnTo>
                  <a:pt x="597641" y="81974"/>
                </a:lnTo>
                <a:lnTo>
                  <a:pt x="541534" y="83783"/>
                </a:lnTo>
                <a:lnTo>
                  <a:pt x="478155" y="84141"/>
                </a:lnTo>
                <a:lnTo>
                  <a:pt x="422482" y="87331"/>
                </a:lnTo>
                <a:lnTo>
                  <a:pt x="366164" y="93290"/>
                </a:lnTo>
                <a:lnTo>
                  <a:pt x="305950" y="94467"/>
                </a:lnTo>
                <a:lnTo>
                  <a:pt x="257270" y="94671"/>
                </a:lnTo>
                <a:lnTo>
                  <a:pt x="198306" y="94740"/>
                </a:lnTo>
                <a:lnTo>
                  <a:pt x="136009" y="94754"/>
                </a:lnTo>
                <a:lnTo>
                  <a:pt x="75784" y="94756"/>
                </a:lnTo>
                <a:lnTo>
                  <a:pt x="18827" y="94757"/>
                </a:lnTo>
                <a:lnTo>
                  <a:pt x="0" y="94757"/>
                </a:lnTo>
                <a:lnTo>
                  <a:pt x="14539" y="93587"/>
                </a:lnTo>
                <a:lnTo>
                  <a:pt x="73007" y="77968"/>
                </a:lnTo>
                <a:lnTo>
                  <a:pt x="124950" y="71424"/>
                </a:lnTo>
                <a:lnTo>
                  <a:pt x="180271" y="64801"/>
                </a:lnTo>
                <a:lnTo>
                  <a:pt x="243494" y="63493"/>
                </a:lnTo>
                <a:lnTo>
                  <a:pt x="305376" y="63235"/>
                </a:lnTo>
                <a:lnTo>
                  <a:pt x="356275" y="60071"/>
                </a:lnTo>
                <a:lnTo>
                  <a:pt x="405281" y="54844"/>
                </a:lnTo>
                <a:lnTo>
                  <a:pt x="463762" y="53078"/>
                </a:lnTo>
                <a:lnTo>
                  <a:pt x="520374" y="51559"/>
                </a:lnTo>
                <a:lnTo>
                  <a:pt x="579737" y="44326"/>
                </a:lnTo>
                <a:lnTo>
                  <a:pt x="641852" y="42551"/>
                </a:lnTo>
                <a:lnTo>
                  <a:pt x="705248" y="41031"/>
                </a:lnTo>
                <a:lnTo>
                  <a:pt x="757112" y="33798"/>
                </a:lnTo>
                <a:lnTo>
                  <a:pt x="818774" y="24642"/>
                </a:lnTo>
                <a:lnTo>
                  <a:pt x="880346" y="15940"/>
                </a:lnTo>
                <a:lnTo>
                  <a:pt x="939401" y="11598"/>
                </a:lnTo>
                <a:lnTo>
                  <a:pt x="997339" y="10740"/>
                </a:lnTo>
                <a:lnTo>
                  <a:pt x="1053845" y="10571"/>
                </a:lnTo>
                <a:lnTo>
                  <a:pt x="1108896" y="9367"/>
                </a:lnTo>
                <a:lnTo>
                  <a:pt x="1171206" y="1465"/>
                </a:lnTo>
                <a:lnTo>
                  <a:pt x="1206703" y="6023"/>
                </a:lnTo>
                <a:lnTo>
                  <a:pt x="1210761" y="8695"/>
                </a:lnTo>
                <a:lnTo>
                  <a:pt x="1209957" y="11646"/>
                </a:lnTo>
                <a:lnTo>
                  <a:pt x="1205912" y="14783"/>
                </a:lnTo>
                <a:lnTo>
                  <a:pt x="1149956" y="23351"/>
                </a:lnTo>
                <a:lnTo>
                  <a:pt x="1101361" y="29146"/>
                </a:lnTo>
                <a:lnTo>
                  <a:pt x="1038127" y="31104"/>
                </a:lnTo>
                <a:lnTo>
                  <a:pt x="980576" y="31491"/>
                </a:lnTo>
                <a:lnTo>
                  <a:pt x="921028" y="31567"/>
                </a:lnTo>
                <a:lnTo>
                  <a:pt x="858876" y="37172"/>
                </a:lnTo>
                <a:lnTo>
                  <a:pt x="810134" y="40650"/>
                </a:lnTo>
                <a:lnTo>
                  <a:pt x="758647" y="41680"/>
                </a:lnTo>
                <a:lnTo>
                  <a:pt x="696083" y="42029"/>
                </a:lnTo>
                <a:lnTo>
                  <a:pt x="646995" y="42089"/>
                </a:lnTo>
                <a:lnTo>
                  <a:pt x="584774" y="42109"/>
                </a:lnTo>
                <a:lnTo>
                  <a:pt x="533816" y="45233"/>
                </a:lnTo>
                <a:lnTo>
                  <a:pt x="484792" y="50447"/>
                </a:lnTo>
                <a:lnTo>
                  <a:pt x="437511" y="58232"/>
                </a:lnTo>
                <a:lnTo>
                  <a:pt x="386458" y="72236"/>
                </a:lnTo>
                <a:lnTo>
                  <a:pt x="337405" y="83795"/>
                </a:lnTo>
                <a:lnTo>
                  <a:pt x="290116" y="94628"/>
                </a:lnTo>
                <a:lnTo>
                  <a:pt x="227324" y="103180"/>
                </a:lnTo>
                <a:lnTo>
                  <a:pt x="169860" y="112105"/>
                </a:lnTo>
                <a:lnTo>
                  <a:pt x="116569" y="118201"/>
                </a:lnTo>
                <a:lnTo>
                  <a:pt x="88983" y="127050"/>
                </a:lnTo>
                <a:lnTo>
                  <a:pt x="71272" y="13687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Freeform 251"/>
          <p:cNvSpPr/>
          <p:nvPr/>
        </p:nvSpPr>
        <p:spPr>
          <a:xfrm>
            <a:off x="6075536" y="5678912"/>
            <a:ext cx="401334" cy="31154"/>
          </a:xfrm>
          <a:custGeom>
            <a:avLst/>
            <a:gdLst/>
            <a:ahLst/>
            <a:cxnLst/>
            <a:rect l="0" t="0" r="0" b="0"/>
            <a:pathLst>
              <a:path w="401334" h="31154">
                <a:moveTo>
                  <a:pt x="380275" y="10095"/>
                </a:moveTo>
                <a:lnTo>
                  <a:pt x="331344" y="1762"/>
                </a:lnTo>
                <a:lnTo>
                  <a:pt x="272214" y="0"/>
                </a:lnTo>
                <a:lnTo>
                  <a:pt x="216643" y="822"/>
                </a:lnTo>
                <a:lnTo>
                  <a:pt x="154222" y="8643"/>
                </a:lnTo>
                <a:lnTo>
                  <a:pt x="100400" y="10979"/>
                </a:lnTo>
                <a:lnTo>
                  <a:pt x="38353" y="19123"/>
                </a:lnTo>
                <a:lnTo>
                  <a:pt x="0" y="26393"/>
                </a:lnTo>
                <a:lnTo>
                  <a:pt x="32111" y="22110"/>
                </a:lnTo>
                <a:lnTo>
                  <a:pt x="83255" y="15328"/>
                </a:lnTo>
                <a:lnTo>
                  <a:pt x="135558" y="11129"/>
                </a:lnTo>
                <a:lnTo>
                  <a:pt x="190950" y="13419"/>
                </a:lnTo>
                <a:lnTo>
                  <a:pt x="246951" y="19201"/>
                </a:lnTo>
                <a:lnTo>
                  <a:pt x="303073" y="20343"/>
                </a:lnTo>
                <a:lnTo>
                  <a:pt x="356100" y="23688"/>
                </a:lnTo>
                <a:lnTo>
                  <a:pt x="401333" y="311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Freeform 252"/>
          <p:cNvSpPr/>
          <p:nvPr/>
        </p:nvSpPr>
        <p:spPr>
          <a:xfrm>
            <a:off x="8096415" y="673823"/>
            <a:ext cx="504199" cy="61569"/>
          </a:xfrm>
          <a:custGeom>
            <a:avLst/>
            <a:gdLst/>
            <a:ahLst/>
            <a:cxnLst/>
            <a:rect l="0" t="0" r="0" b="0"/>
            <a:pathLst>
              <a:path w="504199" h="61569">
                <a:moveTo>
                  <a:pt x="421139" y="52643"/>
                </a:moveTo>
                <a:lnTo>
                  <a:pt x="371588" y="37989"/>
                </a:lnTo>
                <a:lnTo>
                  <a:pt x="321060" y="33483"/>
                </a:lnTo>
                <a:lnTo>
                  <a:pt x="261635" y="26559"/>
                </a:lnTo>
                <a:lnTo>
                  <a:pt x="210752" y="22687"/>
                </a:lnTo>
                <a:lnTo>
                  <a:pt x="149297" y="14144"/>
                </a:lnTo>
                <a:lnTo>
                  <a:pt x="92199" y="11600"/>
                </a:lnTo>
                <a:lnTo>
                  <a:pt x="34336" y="9676"/>
                </a:lnTo>
                <a:lnTo>
                  <a:pt x="5902" y="5081"/>
                </a:lnTo>
                <a:lnTo>
                  <a:pt x="1594" y="3387"/>
                </a:lnTo>
                <a:lnTo>
                  <a:pt x="3402" y="2258"/>
                </a:lnTo>
                <a:lnTo>
                  <a:pt x="16720" y="2174"/>
                </a:lnTo>
                <a:lnTo>
                  <a:pt x="69463" y="8532"/>
                </a:lnTo>
                <a:lnTo>
                  <a:pt x="129375" y="13057"/>
                </a:lnTo>
                <a:lnTo>
                  <a:pt x="179883" y="18687"/>
                </a:lnTo>
                <a:lnTo>
                  <a:pt x="228773" y="23474"/>
                </a:lnTo>
                <a:lnTo>
                  <a:pt x="276015" y="29183"/>
                </a:lnTo>
                <a:lnTo>
                  <a:pt x="338790" y="36700"/>
                </a:lnTo>
                <a:lnTo>
                  <a:pt x="387640" y="40510"/>
                </a:lnTo>
                <a:lnTo>
                  <a:pt x="451086" y="53356"/>
                </a:lnTo>
                <a:lnTo>
                  <a:pt x="500104" y="61232"/>
                </a:lnTo>
                <a:lnTo>
                  <a:pt x="504198" y="60709"/>
                </a:lnTo>
                <a:lnTo>
                  <a:pt x="502248" y="59190"/>
                </a:lnTo>
                <a:lnTo>
                  <a:pt x="487603" y="55553"/>
                </a:lnTo>
                <a:lnTo>
                  <a:pt x="432333" y="47437"/>
                </a:lnTo>
                <a:lnTo>
                  <a:pt x="380110" y="43166"/>
                </a:lnTo>
                <a:lnTo>
                  <a:pt x="331643" y="41256"/>
                </a:lnTo>
                <a:lnTo>
                  <a:pt x="281408" y="34971"/>
                </a:lnTo>
                <a:lnTo>
                  <a:pt x="218800" y="32255"/>
                </a:lnTo>
                <a:lnTo>
                  <a:pt x="167775" y="31784"/>
                </a:lnTo>
                <a:lnTo>
                  <a:pt x="118731" y="31645"/>
                </a:lnTo>
                <a:lnTo>
                  <a:pt x="60237" y="37187"/>
                </a:lnTo>
                <a:lnTo>
                  <a:pt x="12128" y="40654"/>
                </a:lnTo>
                <a:lnTo>
                  <a:pt x="6915" y="39971"/>
                </a:lnTo>
                <a:lnTo>
                  <a:pt x="9289" y="38346"/>
                </a:lnTo>
                <a:lnTo>
                  <a:pt x="37457" y="33589"/>
                </a:lnTo>
                <a:lnTo>
                  <a:pt x="94486" y="31981"/>
                </a:lnTo>
                <a:lnTo>
                  <a:pt x="154841" y="31664"/>
                </a:lnTo>
                <a:lnTo>
                  <a:pt x="204716" y="32779"/>
                </a:lnTo>
                <a:lnTo>
                  <a:pt x="256538" y="38828"/>
                </a:lnTo>
                <a:lnTo>
                  <a:pt x="308937" y="42311"/>
                </a:lnTo>
                <a:lnTo>
                  <a:pt x="361508" y="49061"/>
                </a:lnTo>
                <a:lnTo>
                  <a:pt x="411789" y="52752"/>
                </a:lnTo>
                <a:lnTo>
                  <a:pt x="464526" y="60766"/>
                </a:lnTo>
                <a:lnTo>
                  <a:pt x="478140" y="61568"/>
                </a:lnTo>
                <a:lnTo>
                  <a:pt x="482536" y="59763"/>
                </a:lnTo>
                <a:lnTo>
                  <a:pt x="480788" y="56220"/>
                </a:lnTo>
                <a:lnTo>
                  <a:pt x="466367" y="47213"/>
                </a:lnTo>
                <a:lnTo>
                  <a:pt x="415862" y="31900"/>
                </a:lnTo>
                <a:lnTo>
                  <a:pt x="366933" y="24270"/>
                </a:lnTo>
                <a:lnTo>
                  <a:pt x="315390" y="18890"/>
                </a:lnTo>
                <a:lnTo>
                  <a:pt x="263074" y="13006"/>
                </a:lnTo>
                <a:lnTo>
                  <a:pt x="207409" y="8143"/>
                </a:lnTo>
                <a:lnTo>
                  <a:pt x="152701" y="2413"/>
                </a:lnTo>
                <a:lnTo>
                  <a:pt x="103737" y="715"/>
                </a:lnTo>
                <a:lnTo>
                  <a:pt x="52183" y="21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Freeform 253"/>
          <p:cNvSpPr/>
          <p:nvPr/>
        </p:nvSpPr>
        <p:spPr>
          <a:xfrm>
            <a:off x="2402149" y="1316062"/>
            <a:ext cx="814277" cy="47864"/>
          </a:xfrm>
          <a:custGeom>
            <a:avLst/>
            <a:gdLst/>
            <a:ahLst/>
            <a:cxnLst/>
            <a:rect l="0" t="0" r="0" b="0"/>
            <a:pathLst>
              <a:path w="814277" h="47864">
                <a:moveTo>
                  <a:pt x="724814" y="0"/>
                </a:moveTo>
                <a:lnTo>
                  <a:pt x="667551" y="0"/>
                </a:lnTo>
                <a:lnTo>
                  <a:pt x="615041" y="0"/>
                </a:lnTo>
                <a:lnTo>
                  <a:pt x="555029" y="0"/>
                </a:lnTo>
                <a:lnTo>
                  <a:pt x="499033" y="0"/>
                </a:lnTo>
                <a:lnTo>
                  <a:pt x="443779" y="5589"/>
                </a:lnTo>
                <a:lnTo>
                  <a:pt x="390664" y="9553"/>
                </a:lnTo>
                <a:lnTo>
                  <a:pt x="345567" y="10239"/>
                </a:lnTo>
                <a:lnTo>
                  <a:pt x="285411" y="11612"/>
                </a:lnTo>
                <a:lnTo>
                  <a:pt x="236392" y="17738"/>
                </a:lnTo>
                <a:lnTo>
                  <a:pt x="181026" y="23521"/>
                </a:lnTo>
                <a:lnTo>
                  <a:pt x="130359" y="29992"/>
                </a:lnTo>
                <a:lnTo>
                  <a:pt x="68055" y="38506"/>
                </a:lnTo>
                <a:lnTo>
                  <a:pt x="12594" y="44521"/>
                </a:lnTo>
                <a:lnTo>
                  <a:pt x="826" y="47228"/>
                </a:lnTo>
                <a:lnTo>
                  <a:pt x="0" y="47863"/>
                </a:lnTo>
                <a:lnTo>
                  <a:pt x="49107" y="43596"/>
                </a:lnTo>
                <a:lnTo>
                  <a:pt x="99956" y="39433"/>
                </a:lnTo>
                <a:lnTo>
                  <a:pt x="159059" y="33135"/>
                </a:lnTo>
                <a:lnTo>
                  <a:pt x="207273" y="26455"/>
                </a:lnTo>
                <a:lnTo>
                  <a:pt x="258603" y="22656"/>
                </a:lnTo>
                <a:lnTo>
                  <a:pt x="310857" y="21531"/>
                </a:lnTo>
                <a:lnTo>
                  <a:pt x="363384" y="21197"/>
                </a:lnTo>
                <a:lnTo>
                  <a:pt x="426300" y="21084"/>
                </a:lnTo>
                <a:lnTo>
                  <a:pt x="476618" y="21065"/>
                </a:lnTo>
                <a:lnTo>
                  <a:pt x="527402" y="21059"/>
                </a:lnTo>
                <a:lnTo>
                  <a:pt x="590196" y="21057"/>
                </a:lnTo>
                <a:lnTo>
                  <a:pt x="652990" y="21057"/>
                </a:lnTo>
                <a:lnTo>
                  <a:pt x="713963" y="21057"/>
                </a:lnTo>
                <a:lnTo>
                  <a:pt x="774501" y="21057"/>
                </a:lnTo>
                <a:lnTo>
                  <a:pt x="814276" y="19887"/>
                </a:lnTo>
                <a:lnTo>
                  <a:pt x="813701" y="17937"/>
                </a:lnTo>
                <a:lnTo>
                  <a:pt x="808639" y="15468"/>
                </a:lnTo>
                <a:lnTo>
                  <a:pt x="752421" y="10334"/>
                </a:lnTo>
                <a:lnTo>
                  <a:pt x="690710" y="2388"/>
                </a:lnTo>
                <a:lnTo>
                  <a:pt x="628131" y="471"/>
                </a:lnTo>
                <a:lnTo>
                  <a:pt x="579314" y="5729"/>
                </a:lnTo>
                <a:lnTo>
                  <a:pt x="522216" y="9106"/>
                </a:lnTo>
                <a:lnTo>
                  <a:pt x="466433" y="10107"/>
                </a:lnTo>
                <a:lnTo>
                  <a:pt x="407271" y="10403"/>
                </a:lnTo>
                <a:lnTo>
                  <a:pt x="345288" y="10491"/>
                </a:lnTo>
                <a:lnTo>
                  <a:pt x="282469" y="16106"/>
                </a:lnTo>
                <a:lnTo>
                  <a:pt x="224992" y="25179"/>
                </a:lnTo>
                <a:lnTo>
                  <a:pt x="170917" y="29687"/>
                </a:lnTo>
                <a:lnTo>
                  <a:pt x="117850" y="31023"/>
                </a:lnTo>
                <a:lnTo>
                  <a:pt x="58262" y="31474"/>
                </a:lnTo>
                <a:lnTo>
                  <a:pt x="19405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3" name="Group 272"/>
          <p:cNvGrpSpPr/>
          <p:nvPr/>
        </p:nvGrpSpPr>
        <p:grpSpPr>
          <a:xfrm>
            <a:off x="694880" y="1537160"/>
            <a:ext cx="3063794" cy="485391"/>
            <a:chOff x="694880" y="1537160"/>
            <a:chExt cx="3063794" cy="485391"/>
          </a:xfrm>
        </p:grpSpPr>
        <p:sp>
          <p:nvSpPr>
            <p:cNvPr id="255" name="Freeform 254"/>
            <p:cNvSpPr/>
            <p:nvPr/>
          </p:nvSpPr>
          <p:spPr>
            <a:xfrm>
              <a:off x="810694" y="165297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0432"/>
                  </a:lnTo>
                  <a:lnTo>
                    <a:pt x="0" y="105410"/>
                  </a:lnTo>
                  <a:lnTo>
                    <a:pt x="3119" y="163974"/>
                  </a:lnTo>
                  <a:lnTo>
                    <a:pt x="9065" y="226452"/>
                  </a:lnTo>
                  <a:lnTo>
                    <a:pt x="10239" y="289573"/>
                  </a:lnTo>
                  <a:lnTo>
                    <a:pt x="10471" y="337743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94880" y="180037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94149" y="8333"/>
                  </a:lnTo>
                  <a:lnTo>
                    <a:pt x="136311" y="17475"/>
                  </a:lnTo>
                  <a:lnTo>
                    <a:pt x="83425" y="26588"/>
                  </a:lnTo>
                  <a:lnTo>
                    <a:pt x="24678" y="4730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968621" y="1631917"/>
              <a:ext cx="336913" cy="372789"/>
            </a:xfrm>
            <a:custGeom>
              <a:avLst/>
              <a:gdLst/>
              <a:ahLst/>
              <a:cxnLst/>
              <a:rect l="0" t="0" r="0" b="0"/>
              <a:pathLst>
                <a:path w="336913" h="372789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8645" y="152705"/>
                  </a:lnTo>
                  <a:lnTo>
                    <a:pt x="28683" y="205249"/>
                  </a:lnTo>
                  <a:lnTo>
                    <a:pt x="36602" y="265671"/>
                  </a:lnTo>
                  <a:lnTo>
                    <a:pt x="40481" y="308524"/>
                  </a:lnTo>
                  <a:lnTo>
                    <a:pt x="39856" y="314477"/>
                  </a:lnTo>
                  <a:lnTo>
                    <a:pt x="38269" y="314936"/>
                  </a:lnTo>
                  <a:lnTo>
                    <a:pt x="36041" y="311733"/>
                  </a:lnTo>
                  <a:lnTo>
                    <a:pt x="36686" y="298815"/>
                  </a:lnTo>
                  <a:lnTo>
                    <a:pt x="49805" y="244590"/>
                  </a:lnTo>
                  <a:lnTo>
                    <a:pt x="56451" y="222180"/>
                  </a:lnTo>
                  <a:lnTo>
                    <a:pt x="63370" y="214801"/>
                  </a:lnTo>
                  <a:lnTo>
                    <a:pt x="83537" y="206601"/>
                  </a:lnTo>
                  <a:lnTo>
                    <a:pt x="93126" y="207924"/>
                  </a:lnTo>
                  <a:lnTo>
                    <a:pt x="110020" y="218752"/>
                  </a:lnTo>
                  <a:lnTo>
                    <a:pt x="127095" y="244580"/>
                  </a:lnTo>
                  <a:lnTo>
                    <a:pt x="142175" y="287088"/>
                  </a:lnTo>
                  <a:lnTo>
                    <a:pt x="147021" y="323449"/>
                  </a:lnTo>
                  <a:lnTo>
                    <a:pt x="149487" y="324427"/>
                  </a:lnTo>
                  <a:lnTo>
                    <a:pt x="174797" y="301342"/>
                  </a:lnTo>
                  <a:lnTo>
                    <a:pt x="232184" y="276347"/>
                  </a:lnTo>
                  <a:lnTo>
                    <a:pt x="278754" y="245083"/>
                  </a:lnTo>
                  <a:lnTo>
                    <a:pt x="301223" y="224435"/>
                  </a:lnTo>
                  <a:lnTo>
                    <a:pt x="304930" y="216304"/>
                  </a:lnTo>
                  <a:lnTo>
                    <a:pt x="305931" y="197911"/>
                  </a:lnTo>
                  <a:lnTo>
                    <a:pt x="299356" y="181157"/>
                  </a:lnTo>
                  <a:lnTo>
                    <a:pt x="294327" y="173413"/>
                  </a:lnTo>
                  <a:lnTo>
                    <a:pt x="279381" y="161690"/>
                  </a:lnTo>
                  <a:lnTo>
                    <a:pt x="270482" y="156926"/>
                  </a:lnTo>
                  <a:lnTo>
                    <a:pt x="261040" y="156090"/>
                  </a:lnTo>
                  <a:lnTo>
                    <a:pt x="241190" y="161400"/>
                  </a:lnTo>
                  <a:lnTo>
                    <a:pt x="215873" y="177544"/>
                  </a:lnTo>
                  <a:lnTo>
                    <a:pt x="203958" y="193552"/>
                  </a:lnTo>
                  <a:lnTo>
                    <a:pt x="179329" y="253038"/>
                  </a:lnTo>
                  <a:lnTo>
                    <a:pt x="174458" y="273898"/>
                  </a:lnTo>
                  <a:lnTo>
                    <a:pt x="180864" y="315886"/>
                  </a:lnTo>
                  <a:lnTo>
                    <a:pt x="193189" y="347449"/>
                  </a:lnTo>
                  <a:lnTo>
                    <a:pt x="198983" y="357975"/>
                  </a:lnTo>
                  <a:lnTo>
                    <a:pt x="207525" y="364992"/>
                  </a:lnTo>
                  <a:lnTo>
                    <a:pt x="229494" y="372788"/>
                  </a:lnTo>
                  <a:lnTo>
                    <a:pt x="268170" y="371588"/>
                  </a:lnTo>
                  <a:lnTo>
                    <a:pt x="319411" y="352238"/>
                  </a:lnTo>
                  <a:lnTo>
                    <a:pt x="336912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550149" y="1583469"/>
              <a:ext cx="165997" cy="395889"/>
            </a:xfrm>
            <a:custGeom>
              <a:avLst/>
              <a:gdLst/>
              <a:ahLst/>
              <a:cxnLst/>
              <a:rect l="0" t="0" r="0" b="0"/>
              <a:pathLst>
                <a:path w="165997" h="395889">
                  <a:moveTo>
                    <a:pt x="29125" y="395888"/>
                  </a:moveTo>
                  <a:lnTo>
                    <a:pt x="29125" y="337271"/>
                  </a:lnTo>
                  <a:lnTo>
                    <a:pt x="21890" y="281927"/>
                  </a:lnTo>
                  <a:lnTo>
                    <a:pt x="16128" y="219003"/>
                  </a:lnTo>
                  <a:lnTo>
                    <a:pt x="4071" y="155577"/>
                  </a:lnTo>
                  <a:lnTo>
                    <a:pt x="0" y="95129"/>
                  </a:lnTo>
                  <a:lnTo>
                    <a:pt x="7497" y="54610"/>
                  </a:lnTo>
                  <a:lnTo>
                    <a:pt x="17953" y="35199"/>
                  </a:lnTo>
                  <a:lnTo>
                    <a:pt x="42582" y="11117"/>
                  </a:lnTo>
                  <a:lnTo>
                    <a:pt x="65132" y="2610"/>
                  </a:lnTo>
                  <a:lnTo>
                    <a:pt x="89582" y="0"/>
                  </a:lnTo>
                  <a:lnTo>
                    <a:pt x="151719" y="12859"/>
                  </a:lnTo>
                  <a:lnTo>
                    <a:pt x="165996" y="168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516103" y="181090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2883" y="16788"/>
                  </a:lnTo>
                  <a:lnTo>
                    <a:pt x="43416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692343" y="1874072"/>
              <a:ext cx="115161" cy="148479"/>
            </a:xfrm>
            <a:custGeom>
              <a:avLst/>
              <a:gdLst/>
              <a:ahLst/>
              <a:cxnLst/>
              <a:rect l="0" t="0" r="0" b="0"/>
              <a:pathLst>
                <a:path w="115161" h="148479">
                  <a:moveTo>
                    <a:pt x="76444" y="0"/>
                  </a:moveTo>
                  <a:lnTo>
                    <a:pt x="54087" y="0"/>
                  </a:lnTo>
                  <a:lnTo>
                    <a:pt x="45162" y="3510"/>
                  </a:lnTo>
                  <a:lnTo>
                    <a:pt x="29006" y="16768"/>
                  </a:lnTo>
                  <a:lnTo>
                    <a:pt x="12345" y="43963"/>
                  </a:lnTo>
                  <a:lnTo>
                    <a:pt x="0" y="79837"/>
                  </a:lnTo>
                  <a:lnTo>
                    <a:pt x="112" y="120102"/>
                  </a:lnTo>
                  <a:lnTo>
                    <a:pt x="4499" y="130371"/>
                  </a:lnTo>
                  <a:lnTo>
                    <a:pt x="18732" y="144900"/>
                  </a:lnTo>
                  <a:lnTo>
                    <a:pt x="28611" y="148073"/>
                  </a:lnTo>
                  <a:lnTo>
                    <a:pt x="52065" y="148478"/>
                  </a:lnTo>
                  <a:lnTo>
                    <a:pt x="74968" y="138520"/>
                  </a:lnTo>
                  <a:lnTo>
                    <a:pt x="94505" y="122396"/>
                  </a:lnTo>
                  <a:lnTo>
                    <a:pt x="107088" y="103531"/>
                  </a:lnTo>
                  <a:lnTo>
                    <a:pt x="115160" y="67591"/>
                  </a:lnTo>
                  <a:lnTo>
                    <a:pt x="110809" y="44078"/>
                  </a:lnTo>
                  <a:lnTo>
                    <a:pt x="106373" y="32895"/>
                  </a:lnTo>
                  <a:lnTo>
                    <a:pt x="101076" y="25439"/>
                  </a:lnTo>
                  <a:lnTo>
                    <a:pt x="76444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821430" y="1853015"/>
              <a:ext cx="147400" cy="161921"/>
            </a:xfrm>
            <a:custGeom>
              <a:avLst/>
              <a:gdLst/>
              <a:ahLst/>
              <a:cxnLst/>
              <a:rect l="0" t="0" r="0" b="0"/>
              <a:pathLst>
                <a:path w="147400" h="161921">
                  <a:moveTo>
                    <a:pt x="0" y="73700"/>
                  </a:moveTo>
                  <a:lnTo>
                    <a:pt x="49498" y="128787"/>
                  </a:lnTo>
                  <a:lnTo>
                    <a:pt x="66536" y="161920"/>
                  </a:lnTo>
                  <a:lnTo>
                    <a:pt x="66584" y="160589"/>
                  </a:lnTo>
                  <a:lnTo>
                    <a:pt x="48716" y="104208"/>
                  </a:lnTo>
                  <a:lnTo>
                    <a:pt x="37352" y="62958"/>
                  </a:lnTo>
                  <a:lnTo>
                    <a:pt x="39217" y="42020"/>
                  </a:lnTo>
                  <a:lnTo>
                    <a:pt x="43692" y="33862"/>
                  </a:lnTo>
                  <a:lnTo>
                    <a:pt x="58023" y="21679"/>
                  </a:lnTo>
                  <a:lnTo>
                    <a:pt x="91411" y="82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989886" y="1827610"/>
              <a:ext cx="231628" cy="183798"/>
            </a:xfrm>
            <a:custGeom>
              <a:avLst/>
              <a:gdLst/>
              <a:ahLst/>
              <a:cxnLst/>
              <a:rect l="0" t="0" r="0" b="0"/>
              <a:pathLst>
                <a:path w="231628" h="183798">
                  <a:moveTo>
                    <a:pt x="0" y="78048"/>
                  </a:moveTo>
                  <a:lnTo>
                    <a:pt x="11453" y="126978"/>
                  </a:lnTo>
                  <a:lnTo>
                    <a:pt x="25858" y="183797"/>
                  </a:lnTo>
                  <a:lnTo>
                    <a:pt x="21632" y="131159"/>
                  </a:lnTo>
                  <a:lnTo>
                    <a:pt x="24290" y="80567"/>
                  </a:lnTo>
                  <a:lnTo>
                    <a:pt x="26722" y="69199"/>
                  </a:lnTo>
                  <a:lnTo>
                    <a:pt x="31852" y="60450"/>
                  </a:lnTo>
                  <a:lnTo>
                    <a:pt x="46912" y="47610"/>
                  </a:lnTo>
                  <a:lnTo>
                    <a:pt x="55841" y="46057"/>
                  </a:lnTo>
                  <a:lnTo>
                    <a:pt x="75121" y="50572"/>
                  </a:lnTo>
                  <a:lnTo>
                    <a:pt x="82836" y="57391"/>
                  </a:lnTo>
                  <a:lnTo>
                    <a:pt x="94528" y="77446"/>
                  </a:lnTo>
                  <a:lnTo>
                    <a:pt x="97384" y="98837"/>
                  </a:lnTo>
                  <a:lnTo>
                    <a:pt x="96508" y="109455"/>
                  </a:lnTo>
                  <a:lnTo>
                    <a:pt x="97094" y="111854"/>
                  </a:lnTo>
                  <a:lnTo>
                    <a:pt x="116155" y="55991"/>
                  </a:lnTo>
                  <a:lnTo>
                    <a:pt x="135508" y="14679"/>
                  </a:lnTo>
                  <a:lnTo>
                    <a:pt x="144151" y="7726"/>
                  </a:lnTo>
                  <a:lnTo>
                    <a:pt x="166232" y="0"/>
                  </a:lnTo>
                  <a:lnTo>
                    <a:pt x="176332" y="2619"/>
                  </a:lnTo>
                  <a:lnTo>
                    <a:pt x="193793" y="18008"/>
                  </a:lnTo>
                  <a:lnTo>
                    <a:pt x="211188" y="47390"/>
                  </a:lnTo>
                  <a:lnTo>
                    <a:pt x="226376" y="97165"/>
                  </a:lnTo>
                  <a:lnTo>
                    <a:pt x="230589" y="148938"/>
                  </a:lnTo>
                  <a:lnTo>
                    <a:pt x="231627" y="1833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2491247" y="1831958"/>
              <a:ext cx="154411" cy="173755"/>
            </a:xfrm>
            <a:custGeom>
              <a:avLst/>
              <a:gdLst/>
              <a:ahLst/>
              <a:cxnLst/>
              <a:rect l="0" t="0" r="0" b="0"/>
              <a:pathLst>
                <a:path w="154411" h="173755">
                  <a:moveTo>
                    <a:pt x="67177" y="0"/>
                  </a:moveTo>
                  <a:lnTo>
                    <a:pt x="28804" y="29309"/>
                  </a:lnTo>
                  <a:lnTo>
                    <a:pt x="13173" y="55087"/>
                  </a:lnTo>
                  <a:lnTo>
                    <a:pt x="1133" y="84952"/>
                  </a:lnTo>
                  <a:lnTo>
                    <a:pt x="0" y="105607"/>
                  </a:lnTo>
                  <a:lnTo>
                    <a:pt x="4565" y="125315"/>
                  </a:lnTo>
                  <a:lnTo>
                    <a:pt x="26560" y="157032"/>
                  </a:lnTo>
                  <a:lnTo>
                    <a:pt x="33080" y="164349"/>
                  </a:lnTo>
                  <a:lnTo>
                    <a:pt x="55922" y="172480"/>
                  </a:lnTo>
                  <a:lnTo>
                    <a:pt x="83232" y="173754"/>
                  </a:lnTo>
                  <a:lnTo>
                    <a:pt x="107068" y="166521"/>
                  </a:lnTo>
                  <a:lnTo>
                    <a:pt x="126241" y="152388"/>
                  </a:lnTo>
                  <a:lnTo>
                    <a:pt x="141391" y="134409"/>
                  </a:lnTo>
                  <a:lnTo>
                    <a:pt x="152024" y="114719"/>
                  </a:lnTo>
                  <a:lnTo>
                    <a:pt x="154410" y="94270"/>
                  </a:lnTo>
                  <a:lnTo>
                    <a:pt x="146410" y="46957"/>
                  </a:lnTo>
                  <a:lnTo>
                    <a:pt x="141056" y="37154"/>
                  </a:lnTo>
                  <a:lnTo>
                    <a:pt x="109291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2696381" y="1600331"/>
              <a:ext cx="93671" cy="379027"/>
            </a:xfrm>
            <a:custGeom>
              <a:avLst/>
              <a:gdLst/>
              <a:ahLst/>
              <a:cxnLst/>
              <a:rect l="0" t="0" r="0" b="0"/>
              <a:pathLst>
                <a:path w="93671" h="379027">
                  <a:moveTo>
                    <a:pt x="30499" y="379026"/>
                  </a:moveTo>
                  <a:lnTo>
                    <a:pt x="27380" y="324882"/>
                  </a:lnTo>
                  <a:lnTo>
                    <a:pt x="19046" y="277585"/>
                  </a:lnTo>
                  <a:lnTo>
                    <a:pt x="12288" y="225357"/>
                  </a:lnTo>
                  <a:lnTo>
                    <a:pt x="4415" y="165788"/>
                  </a:lnTo>
                  <a:lnTo>
                    <a:pt x="0" y="108961"/>
                  </a:lnTo>
                  <a:lnTo>
                    <a:pt x="2248" y="52675"/>
                  </a:lnTo>
                  <a:lnTo>
                    <a:pt x="4646" y="38627"/>
                  </a:lnTo>
                  <a:lnTo>
                    <a:pt x="9754" y="28091"/>
                  </a:lnTo>
                  <a:lnTo>
                    <a:pt x="24789" y="13265"/>
                  </a:lnTo>
                  <a:lnTo>
                    <a:pt x="46289" y="5896"/>
                  </a:lnTo>
                  <a:lnTo>
                    <a:pt x="936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2632124" y="181090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30371" y="7236"/>
                  </a:lnTo>
                  <a:lnTo>
                    <a:pt x="74148" y="6759"/>
                  </a:lnTo>
                  <a:lnTo>
                    <a:pt x="46993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3105906" y="1600331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31586" y="73700"/>
                  </a:moveTo>
                  <a:lnTo>
                    <a:pt x="15945" y="55719"/>
                  </a:lnTo>
                  <a:lnTo>
                    <a:pt x="5245" y="305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3190134" y="161086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3242777" y="1537160"/>
              <a:ext cx="185379" cy="315856"/>
            </a:xfrm>
            <a:custGeom>
              <a:avLst/>
              <a:gdLst/>
              <a:ahLst/>
              <a:cxnLst/>
              <a:rect l="0" t="0" r="0" b="0"/>
              <a:pathLst>
                <a:path w="185379" h="315856">
                  <a:moveTo>
                    <a:pt x="0" y="0"/>
                  </a:moveTo>
                  <a:lnTo>
                    <a:pt x="17958" y="62281"/>
                  </a:lnTo>
                  <a:lnTo>
                    <a:pt x="31666" y="116331"/>
                  </a:lnTo>
                  <a:lnTo>
                    <a:pt x="40050" y="172068"/>
                  </a:lnTo>
                  <a:lnTo>
                    <a:pt x="48942" y="228138"/>
                  </a:lnTo>
                  <a:lnTo>
                    <a:pt x="50376" y="260879"/>
                  </a:lnTo>
                  <a:lnTo>
                    <a:pt x="48792" y="259317"/>
                  </a:lnTo>
                  <a:lnTo>
                    <a:pt x="46566" y="253597"/>
                  </a:lnTo>
                  <a:lnTo>
                    <a:pt x="47212" y="237882"/>
                  </a:lnTo>
                  <a:lnTo>
                    <a:pt x="52569" y="219199"/>
                  </a:lnTo>
                  <a:lnTo>
                    <a:pt x="62748" y="199197"/>
                  </a:lnTo>
                  <a:lnTo>
                    <a:pt x="78191" y="184848"/>
                  </a:lnTo>
                  <a:lnTo>
                    <a:pt x="97922" y="175742"/>
                  </a:lnTo>
                  <a:lnTo>
                    <a:pt x="122290" y="171694"/>
                  </a:lnTo>
                  <a:lnTo>
                    <a:pt x="142478" y="176134"/>
                  </a:lnTo>
                  <a:lnTo>
                    <a:pt x="174503" y="198049"/>
                  </a:lnTo>
                  <a:lnTo>
                    <a:pt x="182841" y="217483"/>
                  </a:lnTo>
                  <a:lnTo>
                    <a:pt x="185378" y="240549"/>
                  </a:lnTo>
                  <a:lnTo>
                    <a:pt x="182606" y="262498"/>
                  </a:lnTo>
                  <a:lnTo>
                    <a:pt x="168879" y="294586"/>
                  </a:lnTo>
                  <a:lnTo>
                    <a:pt x="160549" y="301676"/>
                  </a:lnTo>
                  <a:lnTo>
                    <a:pt x="138815" y="309553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3400704" y="1641520"/>
              <a:ext cx="210571" cy="224449"/>
            </a:xfrm>
            <a:custGeom>
              <a:avLst/>
              <a:gdLst/>
              <a:ahLst/>
              <a:cxnLst/>
              <a:rect l="0" t="0" r="0" b="0"/>
              <a:pathLst>
                <a:path w="210571" h="224449">
                  <a:moveTo>
                    <a:pt x="0" y="127267"/>
                  </a:moveTo>
                  <a:lnTo>
                    <a:pt x="55045" y="110479"/>
                  </a:lnTo>
                  <a:lnTo>
                    <a:pt x="114513" y="101183"/>
                  </a:lnTo>
                  <a:lnTo>
                    <a:pt x="147014" y="91722"/>
                  </a:lnTo>
                  <a:lnTo>
                    <a:pt x="165165" y="78714"/>
                  </a:lnTo>
                  <a:lnTo>
                    <a:pt x="173281" y="70332"/>
                  </a:lnTo>
                  <a:lnTo>
                    <a:pt x="177522" y="61234"/>
                  </a:lnTo>
                  <a:lnTo>
                    <a:pt x="179115" y="41767"/>
                  </a:lnTo>
                  <a:lnTo>
                    <a:pt x="172803" y="24537"/>
                  </a:lnTo>
                  <a:lnTo>
                    <a:pt x="167845" y="16666"/>
                  </a:lnTo>
                  <a:lnTo>
                    <a:pt x="149857" y="4801"/>
                  </a:lnTo>
                  <a:lnTo>
                    <a:pt x="138509" y="0"/>
                  </a:lnTo>
                  <a:lnTo>
                    <a:pt x="127434" y="308"/>
                  </a:lnTo>
                  <a:lnTo>
                    <a:pt x="105771" y="10010"/>
                  </a:lnTo>
                  <a:lnTo>
                    <a:pt x="90683" y="26020"/>
                  </a:lnTo>
                  <a:lnTo>
                    <a:pt x="71465" y="64894"/>
                  </a:lnTo>
                  <a:lnTo>
                    <a:pt x="65629" y="101507"/>
                  </a:lnTo>
                  <a:lnTo>
                    <a:pt x="72062" y="147395"/>
                  </a:lnTo>
                  <a:lnTo>
                    <a:pt x="87984" y="200844"/>
                  </a:lnTo>
                  <a:lnTo>
                    <a:pt x="101105" y="215730"/>
                  </a:lnTo>
                  <a:lnTo>
                    <a:pt x="109518" y="221337"/>
                  </a:lnTo>
                  <a:lnTo>
                    <a:pt x="128223" y="224448"/>
                  </a:lnTo>
                  <a:lnTo>
                    <a:pt x="148235" y="220762"/>
                  </a:lnTo>
                  <a:lnTo>
                    <a:pt x="178063" y="205532"/>
                  </a:lnTo>
                  <a:lnTo>
                    <a:pt x="210570" y="1799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3663917" y="1568746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63171"/>
                  </a:moveTo>
                  <a:lnTo>
                    <a:pt x="1169" y="3188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3727088" y="156874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105285"/>
                  </a:moveTo>
                  <a:lnTo>
                    <a:pt x="17958" y="5024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3674445" y="181090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52597" y="126703"/>
            <a:ext cx="6664540" cy="513693"/>
            <a:chOff x="152597" y="126703"/>
            <a:chExt cx="6664540" cy="513693"/>
          </a:xfrm>
        </p:grpSpPr>
        <p:sp>
          <p:nvSpPr>
            <p:cNvPr id="2" name="Freeform 1"/>
            <p:cNvSpPr/>
            <p:nvPr/>
          </p:nvSpPr>
          <p:spPr>
            <a:xfrm>
              <a:off x="281652" y="335069"/>
              <a:ext cx="7816" cy="210571"/>
            </a:xfrm>
            <a:custGeom>
              <a:avLst/>
              <a:gdLst/>
              <a:ahLst/>
              <a:cxnLst/>
              <a:rect l="0" t="0" r="0" b="0"/>
              <a:pathLst>
                <a:path w="7816" h="210571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90" y="83904"/>
                  </a:lnTo>
                  <a:lnTo>
                    <a:pt x="3254" y="97996"/>
                  </a:lnTo>
                  <a:lnTo>
                    <a:pt x="4463" y="112097"/>
                  </a:lnTo>
                  <a:lnTo>
                    <a:pt x="5425" y="126191"/>
                  </a:lnTo>
                  <a:lnTo>
                    <a:pt x="6145" y="140273"/>
                  </a:lnTo>
                  <a:lnTo>
                    <a:pt x="6664" y="154325"/>
                  </a:lnTo>
                  <a:lnTo>
                    <a:pt x="7029" y="167744"/>
                  </a:lnTo>
                  <a:lnTo>
                    <a:pt x="7323" y="180662"/>
                  </a:lnTo>
                  <a:lnTo>
                    <a:pt x="7570" y="194215"/>
                  </a:lnTo>
                  <a:lnTo>
                    <a:pt x="781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2597" y="261369"/>
              <a:ext cx="263213" cy="94758"/>
            </a:xfrm>
            <a:custGeom>
              <a:avLst/>
              <a:gdLst/>
              <a:ahLst/>
              <a:cxnLst/>
              <a:rect l="0" t="0" r="0" b="0"/>
              <a:pathLst>
                <a:path w="263213" h="94758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61" y="8616"/>
                  </a:lnTo>
                  <a:lnTo>
                    <a:pt x="228067" y="11656"/>
                  </a:lnTo>
                  <a:lnTo>
                    <a:pt x="217924" y="14821"/>
                  </a:lnTo>
                  <a:lnTo>
                    <a:pt x="206883" y="18085"/>
                  </a:lnTo>
                  <a:lnTo>
                    <a:pt x="195216" y="21423"/>
                  </a:lnTo>
                  <a:lnTo>
                    <a:pt x="183394" y="24815"/>
                  </a:lnTo>
                  <a:lnTo>
                    <a:pt x="171705" y="28243"/>
                  </a:lnTo>
                  <a:lnTo>
                    <a:pt x="160248" y="31698"/>
                  </a:lnTo>
                  <a:lnTo>
                    <a:pt x="149023" y="35171"/>
                  </a:lnTo>
                  <a:lnTo>
                    <a:pt x="137986" y="38655"/>
                  </a:lnTo>
                  <a:lnTo>
                    <a:pt x="126930" y="42148"/>
                  </a:lnTo>
                  <a:lnTo>
                    <a:pt x="115507" y="45646"/>
                  </a:lnTo>
                  <a:lnTo>
                    <a:pt x="103561" y="49148"/>
                  </a:lnTo>
                  <a:lnTo>
                    <a:pt x="91265" y="52653"/>
                  </a:lnTo>
                  <a:lnTo>
                    <a:pt x="79011" y="56159"/>
                  </a:lnTo>
                  <a:lnTo>
                    <a:pt x="67032" y="59671"/>
                  </a:lnTo>
                  <a:lnTo>
                    <a:pt x="55548" y="63352"/>
                  </a:lnTo>
                  <a:lnTo>
                    <a:pt x="44837" y="67509"/>
                  </a:lnTo>
                  <a:lnTo>
                    <a:pt x="34977" y="72262"/>
                  </a:lnTo>
                  <a:lnTo>
                    <a:pt x="26175" y="77271"/>
                  </a:lnTo>
                  <a:lnTo>
                    <a:pt x="17995" y="82323"/>
                  </a:lnTo>
                  <a:lnTo>
                    <a:pt x="9717" y="8786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3654" y="471939"/>
              <a:ext cx="263213" cy="94758"/>
            </a:xfrm>
            <a:custGeom>
              <a:avLst/>
              <a:gdLst/>
              <a:ahLst/>
              <a:cxnLst/>
              <a:rect l="0" t="0" r="0" b="0"/>
              <a:pathLst>
                <a:path w="263213" h="94758">
                  <a:moveTo>
                    <a:pt x="263212" y="0"/>
                  </a:moveTo>
                  <a:lnTo>
                    <a:pt x="254478" y="3001"/>
                  </a:lnTo>
                  <a:lnTo>
                    <a:pt x="246771" y="6424"/>
                  </a:lnTo>
                  <a:lnTo>
                    <a:pt x="239360" y="10615"/>
                  </a:lnTo>
                  <a:lnTo>
                    <a:pt x="231753" y="15342"/>
                  </a:lnTo>
                  <a:lnTo>
                    <a:pt x="223278" y="20176"/>
                  </a:lnTo>
                  <a:lnTo>
                    <a:pt x="213646" y="24857"/>
                  </a:lnTo>
                  <a:lnTo>
                    <a:pt x="202905" y="29466"/>
                  </a:lnTo>
                  <a:lnTo>
                    <a:pt x="191245" y="34317"/>
                  </a:lnTo>
                  <a:lnTo>
                    <a:pt x="178877" y="39573"/>
                  </a:lnTo>
                  <a:lnTo>
                    <a:pt x="165828" y="45086"/>
                  </a:lnTo>
                  <a:lnTo>
                    <a:pt x="151937" y="50487"/>
                  </a:lnTo>
                  <a:lnTo>
                    <a:pt x="137192" y="55561"/>
                  </a:lnTo>
                  <a:lnTo>
                    <a:pt x="121867" y="60104"/>
                  </a:lnTo>
                  <a:lnTo>
                    <a:pt x="106428" y="63849"/>
                  </a:lnTo>
                  <a:lnTo>
                    <a:pt x="91157" y="66744"/>
                  </a:lnTo>
                  <a:lnTo>
                    <a:pt x="76310" y="69214"/>
                  </a:lnTo>
                  <a:lnTo>
                    <a:pt x="62187" y="72026"/>
                  </a:lnTo>
                  <a:lnTo>
                    <a:pt x="48888" y="75583"/>
                  </a:lnTo>
                  <a:lnTo>
                    <a:pt x="36781" y="79639"/>
                  </a:lnTo>
                  <a:lnTo>
                    <a:pt x="25410" y="83872"/>
                  </a:lnTo>
                  <a:lnTo>
                    <a:pt x="13776" y="8866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7020" y="335069"/>
              <a:ext cx="219779" cy="156270"/>
            </a:xfrm>
            <a:custGeom>
              <a:avLst/>
              <a:gdLst/>
              <a:ahLst/>
              <a:cxnLst/>
              <a:rect l="0" t="0" r="0" b="0"/>
              <a:pathLst>
                <a:path w="219779" h="156270">
                  <a:moveTo>
                    <a:pt x="7815" y="21057"/>
                  </a:moveTo>
                  <a:lnTo>
                    <a:pt x="4949" y="29925"/>
                  </a:lnTo>
                  <a:lnTo>
                    <a:pt x="2806" y="38912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60" y="82079"/>
                  </a:lnTo>
                  <a:lnTo>
                    <a:pt x="2244" y="93191"/>
                  </a:lnTo>
                  <a:lnTo>
                    <a:pt x="4905" y="104176"/>
                  </a:lnTo>
                  <a:lnTo>
                    <a:pt x="8630" y="115028"/>
                  </a:lnTo>
                  <a:lnTo>
                    <a:pt x="13589" y="125279"/>
                  </a:lnTo>
                  <a:lnTo>
                    <a:pt x="20198" y="134032"/>
                  </a:lnTo>
                  <a:lnTo>
                    <a:pt x="28522" y="140903"/>
                  </a:lnTo>
                  <a:lnTo>
                    <a:pt x="37856" y="145517"/>
                  </a:lnTo>
                  <a:lnTo>
                    <a:pt x="46966" y="147265"/>
                  </a:lnTo>
                  <a:lnTo>
                    <a:pt x="55165" y="146107"/>
                  </a:lnTo>
                  <a:lnTo>
                    <a:pt x="62462" y="142601"/>
                  </a:lnTo>
                  <a:lnTo>
                    <a:pt x="69277" y="137591"/>
                  </a:lnTo>
                  <a:lnTo>
                    <a:pt x="75935" y="131732"/>
                  </a:lnTo>
                  <a:lnTo>
                    <a:pt x="82594" y="126060"/>
                  </a:lnTo>
                  <a:lnTo>
                    <a:pt x="89313" y="122018"/>
                  </a:lnTo>
                  <a:lnTo>
                    <a:pt x="96101" y="120245"/>
                  </a:lnTo>
                  <a:lnTo>
                    <a:pt x="102952" y="120840"/>
                  </a:lnTo>
                  <a:lnTo>
                    <a:pt x="109851" y="123742"/>
                  </a:lnTo>
                  <a:lnTo>
                    <a:pt x="116791" y="128646"/>
                  </a:lnTo>
                  <a:lnTo>
                    <a:pt x="123926" y="134814"/>
                  </a:lnTo>
                  <a:lnTo>
                    <a:pt x="131554" y="141235"/>
                  </a:lnTo>
                  <a:lnTo>
                    <a:pt x="139795" y="147303"/>
                  </a:lnTo>
                  <a:lnTo>
                    <a:pt x="148449" y="152335"/>
                  </a:lnTo>
                  <a:lnTo>
                    <a:pt x="157104" y="155425"/>
                  </a:lnTo>
                  <a:lnTo>
                    <a:pt x="165518" y="156269"/>
                  </a:lnTo>
                  <a:lnTo>
                    <a:pt x="173624" y="154902"/>
                  </a:lnTo>
                  <a:lnTo>
                    <a:pt x="181448" y="151409"/>
                  </a:lnTo>
                  <a:lnTo>
                    <a:pt x="189038" y="146059"/>
                  </a:lnTo>
                  <a:lnTo>
                    <a:pt x="196287" y="139064"/>
                  </a:lnTo>
                  <a:lnTo>
                    <a:pt x="202936" y="130484"/>
                  </a:lnTo>
                  <a:lnTo>
                    <a:pt x="208883" y="120500"/>
                  </a:lnTo>
                  <a:lnTo>
                    <a:pt x="213860" y="109545"/>
                  </a:lnTo>
                  <a:lnTo>
                    <a:pt x="217374" y="98201"/>
                  </a:lnTo>
                  <a:lnTo>
                    <a:pt x="219289" y="86832"/>
                  </a:lnTo>
                  <a:lnTo>
                    <a:pt x="219778" y="75589"/>
                  </a:lnTo>
                  <a:lnTo>
                    <a:pt x="219126" y="64507"/>
                  </a:lnTo>
                  <a:lnTo>
                    <a:pt x="217621" y="53580"/>
                  </a:lnTo>
                  <a:lnTo>
                    <a:pt x="215655" y="43040"/>
                  </a:lnTo>
                  <a:lnTo>
                    <a:pt x="213526" y="32228"/>
                  </a:lnTo>
                  <a:lnTo>
                    <a:pt x="211051" y="19077"/>
                  </a:lnTo>
                  <a:lnTo>
                    <a:pt x="2078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7978" y="366024"/>
              <a:ext cx="178527" cy="116445"/>
            </a:xfrm>
            <a:custGeom>
              <a:avLst/>
              <a:gdLst/>
              <a:ahLst/>
              <a:cxnLst/>
              <a:rect l="0" t="0" r="0" b="0"/>
              <a:pathLst>
                <a:path w="178527" h="116445">
                  <a:moveTo>
                    <a:pt x="94298" y="63801"/>
                  </a:moveTo>
                  <a:lnTo>
                    <a:pt x="94163" y="52200"/>
                  </a:lnTo>
                  <a:lnTo>
                    <a:pt x="92883" y="42352"/>
                  </a:lnTo>
                  <a:lnTo>
                    <a:pt x="90286" y="33351"/>
                  </a:lnTo>
                  <a:lnTo>
                    <a:pt x="86393" y="25082"/>
                  </a:lnTo>
                  <a:lnTo>
                    <a:pt x="81112" y="17704"/>
                  </a:lnTo>
                  <a:lnTo>
                    <a:pt x="74521" y="11243"/>
                  </a:lnTo>
                  <a:lnTo>
                    <a:pt x="66675" y="5909"/>
                  </a:lnTo>
                  <a:lnTo>
                    <a:pt x="57516" y="2152"/>
                  </a:lnTo>
                  <a:lnTo>
                    <a:pt x="47150" y="83"/>
                  </a:lnTo>
                  <a:lnTo>
                    <a:pt x="36277" y="0"/>
                  </a:lnTo>
                  <a:lnTo>
                    <a:pt x="26052" y="2521"/>
                  </a:lnTo>
                  <a:lnTo>
                    <a:pt x="17080" y="7739"/>
                  </a:lnTo>
                  <a:lnTo>
                    <a:pt x="9755" y="15311"/>
                  </a:lnTo>
                  <a:lnTo>
                    <a:pt x="4509" y="24743"/>
                  </a:lnTo>
                  <a:lnTo>
                    <a:pt x="1355" y="35561"/>
                  </a:lnTo>
                  <a:lnTo>
                    <a:pt x="0" y="47209"/>
                  </a:lnTo>
                  <a:lnTo>
                    <a:pt x="54" y="59086"/>
                  </a:lnTo>
                  <a:lnTo>
                    <a:pt x="1165" y="70836"/>
                  </a:lnTo>
                  <a:lnTo>
                    <a:pt x="3362" y="82010"/>
                  </a:lnTo>
                  <a:lnTo>
                    <a:pt x="7038" y="91988"/>
                  </a:lnTo>
                  <a:lnTo>
                    <a:pt x="12283" y="100537"/>
                  </a:lnTo>
                  <a:lnTo>
                    <a:pt x="18753" y="107278"/>
                  </a:lnTo>
                  <a:lnTo>
                    <a:pt x="25860" y="111533"/>
                  </a:lnTo>
                  <a:lnTo>
                    <a:pt x="33195" y="113167"/>
                  </a:lnTo>
                  <a:lnTo>
                    <a:pt x="40559" y="112333"/>
                  </a:lnTo>
                  <a:lnTo>
                    <a:pt x="47876" y="109199"/>
                  </a:lnTo>
                  <a:lnTo>
                    <a:pt x="55124" y="104094"/>
                  </a:lnTo>
                  <a:lnTo>
                    <a:pt x="62142" y="97433"/>
                  </a:lnTo>
                  <a:lnTo>
                    <a:pt x="68635" y="89609"/>
                  </a:lnTo>
                  <a:lnTo>
                    <a:pt x="74483" y="80941"/>
                  </a:lnTo>
                  <a:lnTo>
                    <a:pt x="79563" y="71514"/>
                  </a:lnTo>
                  <a:lnTo>
                    <a:pt x="83677" y="61202"/>
                  </a:lnTo>
                  <a:lnTo>
                    <a:pt x="86824" y="50103"/>
                  </a:lnTo>
                  <a:lnTo>
                    <a:pt x="89469" y="41774"/>
                  </a:lnTo>
                  <a:lnTo>
                    <a:pt x="92082" y="40216"/>
                  </a:lnTo>
                  <a:lnTo>
                    <a:pt x="94618" y="43559"/>
                  </a:lnTo>
                  <a:lnTo>
                    <a:pt x="97364" y="49796"/>
                  </a:lnTo>
                  <a:lnTo>
                    <a:pt x="100733" y="57720"/>
                  </a:lnTo>
                  <a:lnTo>
                    <a:pt x="104887" y="66631"/>
                  </a:lnTo>
                  <a:lnTo>
                    <a:pt x="109943" y="75806"/>
                  </a:lnTo>
                  <a:lnTo>
                    <a:pt x="116074" y="84397"/>
                  </a:lnTo>
                  <a:lnTo>
                    <a:pt x="123261" y="92003"/>
                  </a:lnTo>
                  <a:lnTo>
                    <a:pt x="131275" y="98459"/>
                  </a:lnTo>
                  <a:lnTo>
                    <a:pt x="140760" y="104277"/>
                  </a:lnTo>
                  <a:lnTo>
                    <a:pt x="154785" y="109961"/>
                  </a:lnTo>
                  <a:lnTo>
                    <a:pt x="178526" y="116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0161" y="338160"/>
              <a:ext cx="112686" cy="144893"/>
            </a:xfrm>
            <a:custGeom>
              <a:avLst/>
              <a:gdLst/>
              <a:ahLst/>
              <a:cxnLst/>
              <a:rect l="0" t="0" r="0" b="0"/>
              <a:pathLst>
                <a:path w="112686" h="144893">
                  <a:moveTo>
                    <a:pt x="112685" y="7437"/>
                  </a:moveTo>
                  <a:lnTo>
                    <a:pt x="103816" y="4571"/>
                  </a:lnTo>
                  <a:lnTo>
                    <a:pt x="94829" y="2429"/>
                  </a:lnTo>
                  <a:lnTo>
                    <a:pt x="84839" y="835"/>
                  </a:lnTo>
                  <a:lnTo>
                    <a:pt x="74031" y="0"/>
                  </a:lnTo>
                  <a:lnTo>
                    <a:pt x="62868" y="448"/>
                  </a:lnTo>
                  <a:lnTo>
                    <a:pt x="51667" y="2357"/>
                  </a:lnTo>
                  <a:lnTo>
                    <a:pt x="40728" y="5594"/>
                  </a:lnTo>
                  <a:lnTo>
                    <a:pt x="30391" y="9902"/>
                  </a:lnTo>
                  <a:lnTo>
                    <a:pt x="20793" y="15026"/>
                  </a:lnTo>
                  <a:lnTo>
                    <a:pt x="12367" y="20904"/>
                  </a:lnTo>
                  <a:lnTo>
                    <a:pt x="5911" y="27673"/>
                  </a:lnTo>
                  <a:lnTo>
                    <a:pt x="1695" y="35322"/>
                  </a:lnTo>
                  <a:lnTo>
                    <a:pt x="0" y="43236"/>
                  </a:lnTo>
                  <a:lnTo>
                    <a:pt x="1357" y="50329"/>
                  </a:lnTo>
                  <a:lnTo>
                    <a:pt x="5753" y="56053"/>
                  </a:lnTo>
                  <a:lnTo>
                    <a:pt x="12755" y="60216"/>
                  </a:lnTo>
                  <a:lnTo>
                    <a:pt x="21797" y="62718"/>
                  </a:lnTo>
                  <a:lnTo>
                    <a:pt x="32348" y="63703"/>
                  </a:lnTo>
                  <a:lnTo>
                    <a:pt x="43817" y="63773"/>
                  </a:lnTo>
                  <a:lnTo>
                    <a:pt x="55573" y="63838"/>
                  </a:lnTo>
                  <a:lnTo>
                    <a:pt x="67241" y="64423"/>
                  </a:lnTo>
                  <a:lnTo>
                    <a:pt x="78360" y="65992"/>
                  </a:lnTo>
                  <a:lnTo>
                    <a:pt x="88303" y="69109"/>
                  </a:lnTo>
                  <a:lnTo>
                    <a:pt x="96832" y="73920"/>
                  </a:lnTo>
                  <a:lnTo>
                    <a:pt x="103729" y="80407"/>
                  </a:lnTo>
                  <a:lnTo>
                    <a:pt x="108622" y="88573"/>
                  </a:lnTo>
                  <a:lnTo>
                    <a:pt x="111497" y="98235"/>
                  </a:lnTo>
                  <a:lnTo>
                    <a:pt x="112311" y="108617"/>
                  </a:lnTo>
                  <a:lnTo>
                    <a:pt x="110821" y="118503"/>
                  </a:lnTo>
                  <a:lnTo>
                    <a:pt x="107112" y="127245"/>
                  </a:lnTo>
                  <a:lnTo>
                    <a:pt x="101370" y="134414"/>
                  </a:lnTo>
                  <a:lnTo>
                    <a:pt x="93705" y="139555"/>
                  </a:lnTo>
                  <a:lnTo>
                    <a:pt x="84380" y="142642"/>
                  </a:lnTo>
                  <a:lnTo>
                    <a:pt x="74152" y="144120"/>
                  </a:lnTo>
                  <a:lnTo>
                    <a:pt x="63078" y="144848"/>
                  </a:lnTo>
                  <a:lnTo>
                    <a:pt x="49072" y="144892"/>
                  </a:lnTo>
                  <a:lnTo>
                    <a:pt x="28457" y="144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8172" y="17714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5" y="74105"/>
                  </a:lnTo>
                  <a:lnTo>
                    <a:pt x="2074" y="90420"/>
                  </a:lnTo>
                  <a:lnTo>
                    <a:pt x="3727" y="106938"/>
                  </a:lnTo>
                  <a:lnTo>
                    <a:pt x="5375" y="123246"/>
                  </a:lnTo>
                  <a:lnTo>
                    <a:pt x="6778" y="139136"/>
                  </a:lnTo>
                  <a:lnTo>
                    <a:pt x="7871" y="154585"/>
                  </a:lnTo>
                  <a:lnTo>
                    <a:pt x="8678" y="169651"/>
                  </a:lnTo>
                  <a:lnTo>
                    <a:pt x="9257" y="184418"/>
                  </a:lnTo>
                  <a:lnTo>
                    <a:pt x="9662" y="198964"/>
                  </a:lnTo>
                  <a:lnTo>
                    <a:pt x="9941" y="213351"/>
                  </a:lnTo>
                  <a:lnTo>
                    <a:pt x="10132" y="227622"/>
                  </a:lnTo>
                  <a:lnTo>
                    <a:pt x="10262" y="241784"/>
                  </a:lnTo>
                  <a:lnTo>
                    <a:pt x="10364" y="257515"/>
                  </a:lnTo>
                  <a:lnTo>
                    <a:pt x="10448" y="27955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8406" y="345597"/>
              <a:ext cx="122381" cy="137544"/>
            </a:xfrm>
            <a:custGeom>
              <a:avLst/>
              <a:gdLst/>
              <a:ahLst/>
              <a:cxnLst/>
              <a:rect l="0" t="0" r="0" b="0"/>
              <a:pathLst>
                <a:path w="122381" h="137544">
                  <a:moveTo>
                    <a:pt x="66636" y="0"/>
                  </a:moveTo>
                  <a:lnTo>
                    <a:pt x="57902" y="3068"/>
                  </a:lnTo>
                  <a:lnTo>
                    <a:pt x="50196" y="7131"/>
                  </a:lnTo>
                  <a:lnTo>
                    <a:pt x="42793" y="12624"/>
                  </a:lnTo>
                  <a:lnTo>
                    <a:pt x="35532" y="19383"/>
                  </a:lnTo>
                  <a:lnTo>
                    <a:pt x="28354" y="27181"/>
                  </a:lnTo>
                  <a:lnTo>
                    <a:pt x="21237" y="35783"/>
                  </a:lnTo>
                  <a:lnTo>
                    <a:pt x="14492" y="45141"/>
                  </a:lnTo>
                  <a:lnTo>
                    <a:pt x="8722" y="55395"/>
                  </a:lnTo>
                  <a:lnTo>
                    <a:pt x="4187" y="66538"/>
                  </a:lnTo>
                  <a:lnTo>
                    <a:pt x="1143" y="78121"/>
                  </a:lnTo>
                  <a:lnTo>
                    <a:pt x="0" y="89362"/>
                  </a:lnTo>
                  <a:lnTo>
                    <a:pt x="794" y="99842"/>
                  </a:lnTo>
                  <a:lnTo>
                    <a:pt x="3429" y="109336"/>
                  </a:lnTo>
                  <a:lnTo>
                    <a:pt x="7857" y="117641"/>
                  </a:lnTo>
                  <a:lnTo>
                    <a:pt x="13873" y="124771"/>
                  </a:lnTo>
                  <a:lnTo>
                    <a:pt x="21334" y="130576"/>
                  </a:lnTo>
                  <a:lnTo>
                    <a:pt x="30235" y="134660"/>
                  </a:lnTo>
                  <a:lnTo>
                    <a:pt x="40434" y="136962"/>
                  </a:lnTo>
                  <a:lnTo>
                    <a:pt x="51365" y="137543"/>
                  </a:lnTo>
                  <a:lnTo>
                    <a:pt x="62162" y="136421"/>
                  </a:lnTo>
                  <a:lnTo>
                    <a:pt x="72345" y="133775"/>
                  </a:lnTo>
                  <a:lnTo>
                    <a:pt x="81807" y="129728"/>
                  </a:lnTo>
                  <a:lnTo>
                    <a:pt x="90623" y="124271"/>
                  </a:lnTo>
                  <a:lnTo>
                    <a:pt x="98915" y="117525"/>
                  </a:lnTo>
                  <a:lnTo>
                    <a:pt x="106484" y="109555"/>
                  </a:lnTo>
                  <a:lnTo>
                    <a:pt x="112824" y="100304"/>
                  </a:lnTo>
                  <a:lnTo>
                    <a:pt x="117749" y="89866"/>
                  </a:lnTo>
                  <a:lnTo>
                    <a:pt x="121057" y="78773"/>
                  </a:lnTo>
                  <a:lnTo>
                    <a:pt x="122380" y="67868"/>
                  </a:lnTo>
                  <a:lnTo>
                    <a:pt x="121706" y="57621"/>
                  </a:lnTo>
                  <a:lnTo>
                    <a:pt x="119049" y="48424"/>
                  </a:lnTo>
                  <a:lnTo>
                    <a:pt x="113699" y="39871"/>
                  </a:lnTo>
                  <a:lnTo>
                    <a:pt x="101834" y="31214"/>
                  </a:lnTo>
                  <a:lnTo>
                    <a:pt x="7716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6475" y="345597"/>
              <a:ext cx="112370" cy="116021"/>
            </a:xfrm>
            <a:custGeom>
              <a:avLst/>
              <a:gdLst/>
              <a:ahLst/>
              <a:cxnLst/>
              <a:rect l="0" t="0" r="0" b="0"/>
              <a:pathLst>
                <a:path w="112370" h="116021">
                  <a:moveTo>
                    <a:pt x="67552" y="21057"/>
                  </a:moveTo>
                  <a:lnTo>
                    <a:pt x="58751" y="24058"/>
                  </a:lnTo>
                  <a:lnTo>
                    <a:pt x="50404" y="27481"/>
                  </a:lnTo>
                  <a:lnTo>
                    <a:pt x="41710" y="31681"/>
                  </a:lnTo>
                  <a:lnTo>
                    <a:pt x="32762" y="36754"/>
                  </a:lnTo>
                  <a:lnTo>
                    <a:pt x="23915" y="42884"/>
                  </a:lnTo>
                  <a:lnTo>
                    <a:pt x="15394" y="50068"/>
                  </a:lnTo>
                  <a:lnTo>
                    <a:pt x="7897" y="58155"/>
                  </a:lnTo>
                  <a:lnTo>
                    <a:pt x="2613" y="66950"/>
                  </a:lnTo>
                  <a:lnTo>
                    <a:pt x="0" y="76261"/>
                  </a:lnTo>
                  <a:lnTo>
                    <a:pt x="29" y="85612"/>
                  </a:lnTo>
                  <a:lnTo>
                    <a:pt x="2551" y="94277"/>
                  </a:lnTo>
                  <a:lnTo>
                    <a:pt x="7208" y="101905"/>
                  </a:lnTo>
                  <a:lnTo>
                    <a:pt x="13552" y="108178"/>
                  </a:lnTo>
                  <a:lnTo>
                    <a:pt x="21155" y="112642"/>
                  </a:lnTo>
                  <a:lnTo>
                    <a:pt x="29667" y="115231"/>
                  </a:lnTo>
                  <a:lnTo>
                    <a:pt x="38818" y="116020"/>
                  </a:lnTo>
                  <a:lnTo>
                    <a:pt x="48412" y="115046"/>
                  </a:lnTo>
                  <a:lnTo>
                    <a:pt x="58304" y="112506"/>
                  </a:lnTo>
                  <a:lnTo>
                    <a:pt x="68235" y="108702"/>
                  </a:lnTo>
                  <a:lnTo>
                    <a:pt x="77831" y="103942"/>
                  </a:lnTo>
                  <a:lnTo>
                    <a:pt x="86906" y="98476"/>
                  </a:lnTo>
                  <a:lnTo>
                    <a:pt x="95135" y="92181"/>
                  </a:lnTo>
                  <a:lnTo>
                    <a:pt x="101985" y="84592"/>
                  </a:lnTo>
                  <a:lnTo>
                    <a:pt x="107285" y="75563"/>
                  </a:lnTo>
                  <a:lnTo>
                    <a:pt x="110860" y="65397"/>
                  </a:lnTo>
                  <a:lnTo>
                    <a:pt x="112369" y="54655"/>
                  </a:lnTo>
                  <a:lnTo>
                    <a:pt x="111828" y="43740"/>
                  </a:lnTo>
                  <a:lnTo>
                    <a:pt x="109462" y="33290"/>
                  </a:lnTo>
                  <a:lnTo>
                    <a:pt x="105082" y="23235"/>
                  </a:lnTo>
                  <a:lnTo>
                    <a:pt x="96072" y="12699"/>
                  </a:lnTo>
                  <a:lnTo>
                    <a:pt x="780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0897" y="240312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729" y="11803"/>
                  </a:lnTo>
                  <a:lnTo>
                    <a:pt x="6227" y="23572"/>
                  </a:lnTo>
                  <a:lnTo>
                    <a:pt x="5912" y="36462"/>
                  </a:lnTo>
                  <a:lnTo>
                    <a:pt x="6245" y="50310"/>
                  </a:lnTo>
                  <a:lnTo>
                    <a:pt x="6416" y="64638"/>
                  </a:lnTo>
                  <a:lnTo>
                    <a:pt x="5983" y="79107"/>
                  </a:lnTo>
                  <a:lnTo>
                    <a:pt x="5014" y="93558"/>
                  </a:lnTo>
                  <a:lnTo>
                    <a:pt x="3893" y="107933"/>
                  </a:lnTo>
                  <a:lnTo>
                    <a:pt x="2876" y="122228"/>
                  </a:lnTo>
                  <a:lnTo>
                    <a:pt x="2058" y="136452"/>
                  </a:lnTo>
                  <a:lnTo>
                    <a:pt x="1442" y="150622"/>
                  </a:lnTo>
                  <a:lnTo>
                    <a:pt x="995" y="164739"/>
                  </a:lnTo>
                  <a:lnTo>
                    <a:pt x="680" y="178399"/>
                  </a:lnTo>
                  <a:lnTo>
                    <a:pt x="427" y="192250"/>
                  </a:lnTo>
                  <a:lnTo>
                    <a:pt x="213" y="2086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44822" y="303483"/>
              <a:ext cx="92418" cy="168457"/>
            </a:xfrm>
            <a:custGeom>
              <a:avLst/>
              <a:gdLst/>
              <a:ahLst/>
              <a:cxnLst/>
              <a:rect l="0" t="0" r="0" b="0"/>
              <a:pathLst>
                <a:path w="92418" h="168457">
                  <a:moveTo>
                    <a:pt x="81889" y="0"/>
                  </a:moveTo>
                  <a:lnTo>
                    <a:pt x="76021" y="5868"/>
                  </a:lnTo>
                  <a:lnTo>
                    <a:pt x="70457" y="11432"/>
                  </a:lnTo>
                  <a:lnTo>
                    <a:pt x="64653" y="17227"/>
                  </a:lnTo>
                  <a:lnTo>
                    <a:pt x="58400" y="23135"/>
                  </a:lnTo>
                  <a:lnTo>
                    <a:pt x="51421" y="28816"/>
                  </a:lnTo>
                  <a:lnTo>
                    <a:pt x="43645" y="34096"/>
                  </a:lnTo>
                  <a:lnTo>
                    <a:pt x="35316" y="39119"/>
                  </a:lnTo>
                  <a:lnTo>
                    <a:pt x="26885" y="44254"/>
                  </a:lnTo>
                  <a:lnTo>
                    <a:pt x="18638" y="49713"/>
                  </a:lnTo>
                  <a:lnTo>
                    <a:pt x="11155" y="55702"/>
                  </a:lnTo>
                  <a:lnTo>
                    <a:pt x="5346" y="62488"/>
                  </a:lnTo>
                  <a:lnTo>
                    <a:pt x="1568" y="70123"/>
                  </a:lnTo>
                  <a:lnTo>
                    <a:pt x="0" y="78184"/>
                  </a:lnTo>
                  <a:lnTo>
                    <a:pt x="910" y="85901"/>
                  </a:lnTo>
                  <a:lnTo>
                    <a:pt x="4185" y="92868"/>
                  </a:lnTo>
                  <a:lnTo>
                    <a:pt x="9279" y="99187"/>
                  </a:lnTo>
                  <a:lnTo>
                    <a:pt x="15437" y="105271"/>
                  </a:lnTo>
                  <a:lnTo>
                    <a:pt x="22130" y="111402"/>
                  </a:lnTo>
                  <a:lnTo>
                    <a:pt x="29228" y="117691"/>
                  </a:lnTo>
                  <a:lnTo>
                    <a:pt x="36897" y="124153"/>
                  </a:lnTo>
                  <a:lnTo>
                    <a:pt x="45193" y="130761"/>
                  </a:lnTo>
                  <a:lnTo>
                    <a:pt x="53793" y="137372"/>
                  </a:lnTo>
                  <a:lnTo>
                    <a:pt x="63008" y="144491"/>
                  </a:lnTo>
                  <a:lnTo>
                    <a:pt x="74768" y="153862"/>
                  </a:lnTo>
                  <a:lnTo>
                    <a:pt x="9241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9353" y="398240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2"/>
                  </a:lnTo>
                  <a:lnTo>
                    <a:pt x="11696" y="34881"/>
                  </a:lnTo>
                  <a:lnTo>
                    <a:pt x="15426" y="45171"/>
                  </a:lnTo>
                  <a:lnTo>
                    <a:pt x="21254" y="59854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9882" y="2508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4110" y="361580"/>
              <a:ext cx="136871" cy="120889"/>
            </a:xfrm>
            <a:custGeom>
              <a:avLst/>
              <a:gdLst/>
              <a:ahLst/>
              <a:cxnLst/>
              <a:rect l="0" t="0" r="0" b="0"/>
              <a:pathLst>
                <a:path w="136871" h="120889">
                  <a:moveTo>
                    <a:pt x="0" y="5074"/>
                  </a:moveTo>
                  <a:lnTo>
                    <a:pt x="2934" y="13943"/>
                  </a:lnTo>
                  <a:lnTo>
                    <a:pt x="5716" y="22930"/>
                  </a:lnTo>
                  <a:lnTo>
                    <a:pt x="8615" y="32920"/>
                  </a:lnTo>
                  <a:lnTo>
                    <a:pt x="11656" y="43728"/>
                  </a:lnTo>
                  <a:lnTo>
                    <a:pt x="14821" y="54891"/>
                  </a:lnTo>
                  <a:lnTo>
                    <a:pt x="18090" y="66027"/>
                  </a:lnTo>
                  <a:lnTo>
                    <a:pt x="21610" y="74554"/>
                  </a:lnTo>
                  <a:lnTo>
                    <a:pt x="25018" y="76976"/>
                  </a:lnTo>
                  <a:lnTo>
                    <a:pt x="27473" y="73561"/>
                  </a:lnTo>
                  <a:lnTo>
                    <a:pt x="29036" y="65735"/>
                  </a:lnTo>
                  <a:lnTo>
                    <a:pt x="30166" y="55125"/>
                  </a:lnTo>
                  <a:lnTo>
                    <a:pt x="31401" y="43319"/>
                  </a:lnTo>
                  <a:lnTo>
                    <a:pt x="33033" y="31284"/>
                  </a:lnTo>
                  <a:lnTo>
                    <a:pt x="35606" y="20082"/>
                  </a:lnTo>
                  <a:lnTo>
                    <a:pt x="39993" y="11062"/>
                  </a:lnTo>
                  <a:lnTo>
                    <a:pt x="46493" y="4741"/>
                  </a:lnTo>
                  <a:lnTo>
                    <a:pt x="54603" y="1104"/>
                  </a:lnTo>
                  <a:lnTo>
                    <a:pt x="63340" y="0"/>
                  </a:lnTo>
                  <a:lnTo>
                    <a:pt x="72057" y="1070"/>
                  </a:lnTo>
                  <a:lnTo>
                    <a:pt x="80328" y="4019"/>
                  </a:lnTo>
                  <a:lnTo>
                    <a:pt x="87796" y="8721"/>
                  </a:lnTo>
                  <a:lnTo>
                    <a:pt x="94370" y="14949"/>
                  </a:lnTo>
                  <a:lnTo>
                    <a:pt x="100309" y="22397"/>
                  </a:lnTo>
                  <a:lnTo>
                    <a:pt x="106078" y="30765"/>
                  </a:lnTo>
                  <a:lnTo>
                    <a:pt x="111960" y="39805"/>
                  </a:lnTo>
                  <a:lnTo>
                    <a:pt x="117729" y="49485"/>
                  </a:lnTo>
                  <a:lnTo>
                    <a:pt x="122770" y="59968"/>
                  </a:lnTo>
                  <a:lnTo>
                    <a:pt x="126790" y="71262"/>
                  </a:lnTo>
                  <a:lnTo>
                    <a:pt x="129818" y="82654"/>
                  </a:lnTo>
                  <a:lnTo>
                    <a:pt x="132335" y="93909"/>
                  </a:lnTo>
                  <a:lnTo>
                    <a:pt x="134559" y="106015"/>
                  </a:lnTo>
                  <a:lnTo>
                    <a:pt x="136870" y="120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10980" y="356940"/>
              <a:ext cx="154402" cy="283456"/>
            </a:xfrm>
            <a:custGeom>
              <a:avLst/>
              <a:gdLst/>
              <a:ahLst/>
              <a:cxnLst/>
              <a:rect l="0" t="0" r="0" b="0"/>
              <a:pathLst>
                <a:path w="154402" h="283456">
                  <a:moveTo>
                    <a:pt x="105285" y="93942"/>
                  </a:moveTo>
                  <a:lnTo>
                    <a:pt x="111085" y="88008"/>
                  </a:lnTo>
                  <a:lnTo>
                    <a:pt x="116010" y="81803"/>
                  </a:lnTo>
                  <a:lnTo>
                    <a:pt x="120508" y="74703"/>
                  </a:lnTo>
                  <a:lnTo>
                    <a:pt x="124556" y="66590"/>
                  </a:lnTo>
                  <a:lnTo>
                    <a:pt x="127921" y="57295"/>
                  </a:lnTo>
                  <a:lnTo>
                    <a:pt x="130516" y="46861"/>
                  </a:lnTo>
                  <a:lnTo>
                    <a:pt x="131924" y="35954"/>
                  </a:lnTo>
                  <a:lnTo>
                    <a:pt x="131358" y="25713"/>
                  </a:lnTo>
                  <a:lnTo>
                    <a:pt x="128564" y="16733"/>
                  </a:lnTo>
                  <a:lnTo>
                    <a:pt x="123755" y="9403"/>
                  </a:lnTo>
                  <a:lnTo>
                    <a:pt x="117322" y="4156"/>
                  </a:lnTo>
                  <a:lnTo>
                    <a:pt x="109668" y="1010"/>
                  </a:lnTo>
                  <a:lnTo>
                    <a:pt x="101295" y="0"/>
                  </a:lnTo>
                  <a:lnTo>
                    <a:pt x="92771" y="1351"/>
                  </a:lnTo>
                  <a:lnTo>
                    <a:pt x="84430" y="4967"/>
                  </a:lnTo>
                  <a:lnTo>
                    <a:pt x="76868" y="10816"/>
                  </a:lnTo>
                  <a:lnTo>
                    <a:pt x="71000" y="19084"/>
                  </a:lnTo>
                  <a:lnTo>
                    <a:pt x="67168" y="29637"/>
                  </a:lnTo>
                  <a:lnTo>
                    <a:pt x="65223" y="41771"/>
                  </a:lnTo>
                  <a:lnTo>
                    <a:pt x="64815" y="54439"/>
                  </a:lnTo>
                  <a:lnTo>
                    <a:pt x="65582" y="66970"/>
                  </a:lnTo>
                  <a:lnTo>
                    <a:pt x="67534" y="78464"/>
                  </a:lnTo>
                  <a:lnTo>
                    <a:pt x="71037" y="87660"/>
                  </a:lnTo>
                  <a:lnTo>
                    <a:pt x="76158" y="94084"/>
                  </a:lnTo>
                  <a:lnTo>
                    <a:pt x="82375" y="97615"/>
                  </a:lnTo>
                  <a:lnTo>
                    <a:pt x="88778" y="98113"/>
                  </a:lnTo>
                  <a:lnTo>
                    <a:pt x="94822" y="95822"/>
                  </a:lnTo>
                  <a:lnTo>
                    <a:pt x="100336" y="91238"/>
                  </a:lnTo>
                  <a:lnTo>
                    <a:pt x="105340" y="84899"/>
                  </a:lnTo>
                  <a:lnTo>
                    <a:pt x="109939" y="77321"/>
                  </a:lnTo>
                  <a:lnTo>
                    <a:pt x="114725" y="70513"/>
                  </a:lnTo>
                  <a:lnTo>
                    <a:pt x="119895" y="67489"/>
                  </a:lnTo>
                  <a:lnTo>
                    <a:pt x="124646" y="68947"/>
                  </a:lnTo>
                  <a:lnTo>
                    <a:pt x="128901" y="74135"/>
                  </a:lnTo>
                  <a:lnTo>
                    <a:pt x="132828" y="82073"/>
                  </a:lnTo>
                  <a:lnTo>
                    <a:pt x="136567" y="91786"/>
                  </a:lnTo>
                  <a:lnTo>
                    <a:pt x="140204" y="102365"/>
                  </a:lnTo>
                  <a:lnTo>
                    <a:pt x="143781" y="113266"/>
                  </a:lnTo>
                  <a:lnTo>
                    <a:pt x="147159" y="124551"/>
                  </a:lnTo>
                  <a:lnTo>
                    <a:pt x="150044" y="136737"/>
                  </a:lnTo>
                  <a:lnTo>
                    <a:pt x="152310" y="150045"/>
                  </a:lnTo>
                  <a:lnTo>
                    <a:pt x="153830" y="164088"/>
                  </a:lnTo>
                  <a:lnTo>
                    <a:pt x="154401" y="178063"/>
                  </a:lnTo>
                  <a:lnTo>
                    <a:pt x="154000" y="191497"/>
                  </a:lnTo>
                  <a:lnTo>
                    <a:pt x="152595" y="204111"/>
                  </a:lnTo>
                  <a:lnTo>
                    <a:pt x="150056" y="215657"/>
                  </a:lnTo>
                  <a:lnTo>
                    <a:pt x="146415" y="226113"/>
                  </a:lnTo>
                  <a:lnTo>
                    <a:pt x="141512" y="235303"/>
                  </a:lnTo>
                  <a:lnTo>
                    <a:pt x="134940" y="242812"/>
                  </a:lnTo>
                  <a:lnTo>
                    <a:pt x="126633" y="248575"/>
                  </a:lnTo>
                  <a:lnTo>
                    <a:pt x="116969" y="252974"/>
                  </a:lnTo>
                  <a:lnTo>
                    <a:pt x="106574" y="256633"/>
                  </a:lnTo>
                  <a:lnTo>
                    <a:pt x="95882" y="259989"/>
                  </a:lnTo>
                  <a:lnTo>
                    <a:pt x="85111" y="263265"/>
                  </a:lnTo>
                  <a:lnTo>
                    <a:pt x="74354" y="266551"/>
                  </a:lnTo>
                  <a:lnTo>
                    <a:pt x="63645" y="269874"/>
                  </a:lnTo>
                  <a:lnTo>
                    <a:pt x="53054" y="273085"/>
                  </a:lnTo>
                  <a:lnTo>
                    <a:pt x="41459" y="276195"/>
                  </a:lnTo>
                  <a:lnTo>
                    <a:pt x="25606" y="279477"/>
                  </a:lnTo>
                  <a:lnTo>
                    <a:pt x="0" y="283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3327" y="126703"/>
              <a:ext cx="123022" cy="324180"/>
            </a:xfrm>
            <a:custGeom>
              <a:avLst/>
              <a:gdLst/>
              <a:ahLst/>
              <a:cxnLst/>
              <a:rect l="0" t="0" r="0" b="0"/>
              <a:pathLst>
                <a:path w="123022" h="324180">
                  <a:moveTo>
                    <a:pt x="38793" y="324179"/>
                  </a:moveTo>
                  <a:lnTo>
                    <a:pt x="35926" y="315311"/>
                  </a:lnTo>
                  <a:lnTo>
                    <a:pt x="33784" y="306324"/>
                  </a:lnTo>
                  <a:lnTo>
                    <a:pt x="32177" y="296333"/>
                  </a:lnTo>
                  <a:lnTo>
                    <a:pt x="30823" y="285525"/>
                  </a:lnTo>
                  <a:lnTo>
                    <a:pt x="29327" y="274362"/>
                  </a:lnTo>
                  <a:lnTo>
                    <a:pt x="27481" y="263153"/>
                  </a:lnTo>
                  <a:lnTo>
                    <a:pt x="25414" y="251868"/>
                  </a:lnTo>
                  <a:lnTo>
                    <a:pt x="23481" y="240235"/>
                  </a:lnTo>
                  <a:lnTo>
                    <a:pt x="21881" y="228116"/>
                  </a:lnTo>
                  <a:lnTo>
                    <a:pt x="20484" y="215520"/>
                  </a:lnTo>
                  <a:lnTo>
                    <a:pt x="18940" y="202526"/>
                  </a:lnTo>
                  <a:lnTo>
                    <a:pt x="17049" y="189221"/>
                  </a:lnTo>
                  <a:lnTo>
                    <a:pt x="14779" y="175521"/>
                  </a:lnTo>
                  <a:lnTo>
                    <a:pt x="12176" y="161186"/>
                  </a:lnTo>
                  <a:lnTo>
                    <a:pt x="9316" y="146138"/>
                  </a:lnTo>
                  <a:lnTo>
                    <a:pt x="6428" y="130609"/>
                  </a:lnTo>
                  <a:lnTo>
                    <a:pt x="3876" y="115032"/>
                  </a:lnTo>
                  <a:lnTo>
                    <a:pt x="1836" y="99669"/>
                  </a:lnTo>
                  <a:lnTo>
                    <a:pt x="468" y="84760"/>
                  </a:lnTo>
                  <a:lnTo>
                    <a:pt x="0" y="70595"/>
                  </a:lnTo>
                  <a:lnTo>
                    <a:pt x="469" y="57259"/>
                  </a:lnTo>
                  <a:lnTo>
                    <a:pt x="1920" y="44829"/>
                  </a:lnTo>
                  <a:lnTo>
                    <a:pt x="4489" y="33466"/>
                  </a:lnTo>
                  <a:lnTo>
                    <a:pt x="8147" y="23166"/>
                  </a:lnTo>
                  <a:lnTo>
                    <a:pt x="12891" y="14265"/>
                  </a:lnTo>
                  <a:lnTo>
                    <a:pt x="18823" y="7489"/>
                  </a:lnTo>
                  <a:lnTo>
                    <a:pt x="25888" y="3043"/>
                  </a:lnTo>
                  <a:lnTo>
                    <a:pt x="33902" y="685"/>
                  </a:lnTo>
                  <a:lnTo>
                    <a:pt x="42652" y="0"/>
                  </a:lnTo>
                  <a:lnTo>
                    <a:pt x="51944" y="576"/>
                  </a:lnTo>
                  <a:lnTo>
                    <a:pt x="61623" y="2231"/>
                  </a:lnTo>
                  <a:lnTo>
                    <a:pt x="71572" y="5003"/>
                  </a:lnTo>
                  <a:lnTo>
                    <a:pt x="81695" y="8820"/>
                  </a:lnTo>
                  <a:lnTo>
                    <a:pt x="91477" y="13395"/>
                  </a:lnTo>
                  <a:lnTo>
                    <a:pt x="100945" y="18851"/>
                  </a:lnTo>
                  <a:lnTo>
                    <a:pt x="110929" y="26781"/>
                  </a:lnTo>
                  <a:lnTo>
                    <a:pt x="123021" y="39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68949" y="34559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2" y="7795"/>
                  </a:lnTo>
                  <a:lnTo>
                    <a:pt x="53461" y="8774"/>
                  </a:lnTo>
                  <a:lnTo>
                    <a:pt x="33812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3762" y="356126"/>
              <a:ext cx="92857" cy="112919"/>
            </a:xfrm>
            <a:custGeom>
              <a:avLst/>
              <a:gdLst/>
              <a:ahLst/>
              <a:cxnLst/>
              <a:rect l="0" t="0" r="0" b="0"/>
              <a:pathLst>
                <a:path w="92857" h="112919">
                  <a:moveTo>
                    <a:pt x="46814" y="0"/>
                  </a:moveTo>
                  <a:lnTo>
                    <a:pt x="38080" y="3001"/>
                  </a:lnTo>
                  <a:lnTo>
                    <a:pt x="30373" y="6423"/>
                  </a:lnTo>
                  <a:lnTo>
                    <a:pt x="22980" y="10628"/>
                  </a:lnTo>
                  <a:lnTo>
                    <a:pt x="16065" y="15874"/>
                  </a:lnTo>
                  <a:lnTo>
                    <a:pt x="10183" y="22652"/>
                  </a:lnTo>
                  <a:lnTo>
                    <a:pt x="5569" y="31085"/>
                  </a:lnTo>
                  <a:lnTo>
                    <a:pt x="2303" y="40824"/>
                  </a:lnTo>
                  <a:lnTo>
                    <a:pt x="477" y="51268"/>
                  </a:lnTo>
                  <a:lnTo>
                    <a:pt x="0" y="61986"/>
                  </a:lnTo>
                  <a:lnTo>
                    <a:pt x="968" y="72603"/>
                  </a:lnTo>
                  <a:lnTo>
                    <a:pt x="3737" y="82724"/>
                  </a:lnTo>
                  <a:lnTo>
                    <a:pt x="8343" y="92179"/>
                  </a:lnTo>
                  <a:lnTo>
                    <a:pt x="14706" y="100509"/>
                  </a:lnTo>
                  <a:lnTo>
                    <a:pt x="22797" y="106901"/>
                  </a:lnTo>
                  <a:lnTo>
                    <a:pt x="32416" y="111079"/>
                  </a:lnTo>
                  <a:lnTo>
                    <a:pt x="42941" y="112918"/>
                  </a:lnTo>
                  <a:lnTo>
                    <a:pt x="53457" y="112191"/>
                  </a:lnTo>
                  <a:lnTo>
                    <a:pt x="63439" y="109031"/>
                  </a:lnTo>
                  <a:lnTo>
                    <a:pt x="72426" y="103673"/>
                  </a:lnTo>
                  <a:lnTo>
                    <a:pt x="79857" y="96274"/>
                  </a:lnTo>
                  <a:lnTo>
                    <a:pt x="85588" y="87121"/>
                  </a:lnTo>
                  <a:lnTo>
                    <a:pt x="89639" y="76743"/>
                  </a:lnTo>
                  <a:lnTo>
                    <a:pt x="92008" y="65794"/>
                  </a:lnTo>
                  <a:lnTo>
                    <a:pt x="92856" y="54703"/>
                  </a:lnTo>
                  <a:lnTo>
                    <a:pt x="92141" y="43987"/>
                  </a:lnTo>
                  <a:lnTo>
                    <a:pt x="89543" y="34324"/>
                  </a:lnTo>
                  <a:lnTo>
                    <a:pt x="85070" y="25981"/>
                  </a:lnTo>
                  <a:lnTo>
                    <a:pt x="79448" y="19021"/>
                  </a:lnTo>
                  <a:lnTo>
                    <a:pt x="73397" y="12808"/>
                  </a:lnTo>
                  <a:lnTo>
                    <a:pt x="66387" y="6798"/>
                  </a:lnTo>
                  <a:lnTo>
                    <a:pt x="57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84804" y="334293"/>
              <a:ext cx="147400" cy="102228"/>
            </a:xfrm>
            <a:custGeom>
              <a:avLst/>
              <a:gdLst/>
              <a:ahLst/>
              <a:cxnLst/>
              <a:rect l="0" t="0" r="0" b="0"/>
              <a:pathLst>
                <a:path w="147400" h="102228">
                  <a:moveTo>
                    <a:pt x="0" y="42890"/>
                  </a:moveTo>
                  <a:lnTo>
                    <a:pt x="5801" y="51691"/>
                  </a:lnTo>
                  <a:lnTo>
                    <a:pt x="10725" y="60038"/>
                  </a:lnTo>
                  <a:lnTo>
                    <a:pt x="15232" y="68732"/>
                  </a:lnTo>
                  <a:lnTo>
                    <a:pt x="19626" y="77680"/>
                  </a:lnTo>
                  <a:lnTo>
                    <a:pt x="24288" y="86527"/>
                  </a:lnTo>
                  <a:lnTo>
                    <a:pt x="29350" y="95010"/>
                  </a:lnTo>
                  <a:lnTo>
                    <a:pt x="32986" y="101132"/>
                  </a:lnTo>
                  <a:lnTo>
                    <a:pt x="33059" y="102227"/>
                  </a:lnTo>
                  <a:lnTo>
                    <a:pt x="30508" y="98697"/>
                  </a:lnTo>
                  <a:lnTo>
                    <a:pt x="26497" y="91933"/>
                  </a:lnTo>
                  <a:lnTo>
                    <a:pt x="21948" y="83302"/>
                  </a:lnTo>
                  <a:lnTo>
                    <a:pt x="17372" y="73696"/>
                  </a:lnTo>
                  <a:lnTo>
                    <a:pt x="13294" y="63605"/>
                  </a:lnTo>
                  <a:lnTo>
                    <a:pt x="10374" y="53279"/>
                  </a:lnTo>
                  <a:lnTo>
                    <a:pt x="8860" y="42849"/>
                  </a:lnTo>
                  <a:lnTo>
                    <a:pt x="8976" y="32704"/>
                  </a:lnTo>
                  <a:lnTo>
                    <a:pt x="11097" y="23487"/>
                  </a:lnTo>
                  <a:lnTo>
                    <a:pt x="15232" y="15478"/>
                  </a:lnTo>
                  <a:lnTo>
                    <a:pt x="21261" y="8947"/>
                  </a:lnTo>
                  <a:lnTo>
                    <a:pt x="29119" y="4307"/>
                  </a:lnTo>
                  <a:lnTo>
                    <a:pt x="38588" y="1591"/>
                  </a:lnTo>
                  <a:lnTo>
                    <a:pt x="49349" y="376"/>
                  </a:lnTo>
                  <a:lnTo>
                    <a:pt x="61087" y="0"/>
                  </a:lnTo>
                  <a:lnTo>
                    <a:pt x="73527" y="3"/>
                  </a:lnTo>
                  <a:lnTo>
                    <a:pt x="86236" y="334"/>
                  </a:lnTo>
                  <a:lnTo>
                    <a:pt x="100079" y="1401"/>
                  </a:lnTo>
                  <a:lnTo>
                    <a:pt x="118505" y="4407"/>
                  </a:lnTo>
                  <a:lnTo>
                    <a:pt x="147399" y="11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63830" y="314334"/>
              <a:ext cx="273742" cy="148073"/>
            </a:xfrm>
            <a:custGeom>
              <a:avLst/>
              <a:gdLst/>
              <a:ahLst/>
              <a:cxnLst/>
              <a:rect l="0" t="0" r="0" b="0"/>
              <a:pathLst>
                <a:path w="273742" h="148073">
                  <a:moveTo>
                    <a:pt x="0" y="41792"/>
                  </a:moveTo>
                  <a:lnTo>
                    <a:pt x="67" y="53460"/>
                  </a:lnTo>
                  <a:lnTo>
                    <a:pt x="707" y="63949"/>
                  </a:lnTo>
                  <a:lnTo>
                    <a:pt x="1999" y="74255"/>
                  </a:lnTo>
                  <a:lnTo>
                    <a:pt x="3686" y="84729"/>
                  </a:lnTo>
                  <a:lnTo>
                    <a:pt x="5355" y="95721"/>
                  </a:lnTo>
                  <a:lnTo>
                    <a:pt x="6771" y="107262"/>
                  </a:lnTo>
                  <a:lnTo>
                    <a:pt x="7965" y="115728"/>
                  </a:lnTo>
                  <a:lnTo>
                    <a:pt x="8956" y="116864"/>
                  </a:lnTo>
                  <a:lnTo>
                    <a:pt x="9616" y="112409"/>
                  </a:lnTo>
                  <a:lnTo>
                    <a:pt x="10175" y="104428"/>
                  </a:lnTo>
                  <a:lnTo>
                    <a:pt x="11044" y="94253"/>
                  </a:lnTo>
                  <a:lnTo>
                    <a:pt x="12427" y="82711"/>
                  </a:lnTo>
                  <a:lnTo>
                    <a:pt x="14498" y="70633"/>
                  </a:lnTo>
                  <a:lnTo>
                    <a:pt x="17486" y="58946"/>
                  </a:lnTo>
                  <a:lnTo>
                    <a:pt x="21425" y="48120"/>
                  </a:lnTo>
                  <a:lnTo>
                    <a:pt x="26358" y="38708"/>
                  </a:lnTo>
                  <a:lnTo>
                    <a:pt x="32417" y="31509"/>
                  </a:lnTo>
                  <a:lnTo>
                    <a:pt x="39563" y="26747"/>
                  </a:lnTo>
                  <a:lnTo>
                    <a:pt x="47461" y="24328"/>
                  </a:lnTo>
                  <a:lnTo>
                    <a:pt x="55601" y="24125"/>
                  </a:lnTo>
                  <a:lnTo>
                    <a:pt x="63659" y="25839"/>
                  </a:lnTo>
                  <a:lnTo>
                    <a:pt x="71357" y="29240"/>
                  </a:lnTo>
                  <a:lnTo>
                    <a:pt x="78373" y="34254"/>
                  </a:lnTo>
                  <a:lnTo>
                    <a:pt x="84607" y="40700"/>
                  </a:lnTo>
                  <a:lnTo>
                    <a:pt x="90133" y="48466"/>
                  </a:lnTo>
                  <a:lnTo>
                    <a:pt x="95085" y="57580"/>
                  </a:lnTo>
                  <a:lnTo>
                    <a:pt x="99612" y="67908"/>
                  </a:lnTo>
                  <a:lnTo>
                    <a:pt x="104017" y="78243"/>
                  </a:lnTo>
                  <a:lnTo>
                    <a:pt x="109518" y="86336"/>
                  </a:lnTo>
                  <a:lnTo>
                    <a:pt x="116713" y="91064"/>
                  </a:lnTo>
                  <a:lnTo>
                    <a:pt x="124540" y="92816"/>
                  </a:lnTo>
                  <a:lnTo>
                    <a:pt x="132792" y="92544"/>
                  </a:lnTo>
                  <a:lnTo>
                    <a:pt x="141672" y="91023"/>
                  </a:lnTo>
                  <a:lnTo>
                    <a:pt x="151473" y="88745"/>
                  </a:lnTo>
                  <a:lnTo>
                    <a:pt x="162250" y="86010"/>
                  </a:lnTo>
                  <a:lnTo>
                    <a:pt x="173723" y="82992"/>
                  </a:lnTo>
                  <a:lnTo>
                    <a:pt x="185407" y="79799"/>
                  </a:lnTo>
                  <a:lnTo>
                    <a:pt x="196994" y="76490"/>
                  </a:lnTo>
                  <a:lnTo>
                    <a:pt x="208212" y="72941"/>
                  </a:lnTo>
                  <a:lnTo>
                    <a:pt x="218744" y="68871"/>
                  </a:lnTo>
                  <a:lnTo>
                    <a:pt x="228478" y="64157"/>
                  </a:lnTo>
                  <a:lnTo>
                    <a:pt x="236996" y="58514"/>
                  </a:lnTo>
                  <a:lnTo>
                    <a:pt x="243515" y="51437"/>
                  </a:lnTo>
                  <a:lnTo>
                    <a:pt x="247778" y="42795"/>
                  </a:lnTo>
                  <a:lnTo>
                    <a:pt x="249675" y="33246"/>
                  </a:lnTo>
                  <a:lnTo>
                    <a:pt x="248986" y="23992"/>
                  </a:lnTo>
                  <a:lnTo>
                    <a:pt x="245855" y="15710"/>
                  </a:lnTo>
                  <a:lnTo>
                    <a:pt x="240687" y="8866"/>
                  </a:lnTo>
                  <a:lnTo>
                    <a:pt x="233947" y="3952"/>
                  </a:lnTo>
                  <a:lnTo>
                    <a:pt x="226056" y="1029"/>
                  </a:lnTo>
                  <a:lnTo>
                    <a:pt x="217508" y="0"/>
                  </a:lnTo>
                  <a:lnTo>
                    <a:pt x="208859" y="806"/>
                  </a:lnTo>
                  <a:lnTo>
                    <a:pt x="200421" y="3235"/>
                  </a:lnTo>
                  <a:lnTo>
                    <a:pt x="192453" y="7132"/>
                  </a:lnTo>
                  <a:lnTo>
                    <a:pt x="185247" y="12487"/>
                  </a:lnTo>
                  <a:lnTo>
                    <a:pt x="178886" y="19165"/>
                  </a:lnTo>
                  <a:lnTo>
                    <a:pt x="173443" y="27088"/>
                  </a:lnTo>
                  <a:lnTo>
                    <a:pt x="169077" y="36308"/>
                  </a:lnTo>
                  <a:lnTo>
                    <a:pt x="165773" y="46729"/>
                  </a:lnTo>
                  <a:lnTo>
                    <a:pt x="163535" y="57981"/>
                  </a:lnTo>
                  <a:lnTo>
                    <a:pt x="162473" y="69525"/>
                  </a:lnTo>
                  <a:lnTo>
                    <a:pt x="162541" y="81024"/>
                  </a:lnTo>
                  <a:lnTo>
                    <a:pt x="163720" y="92185"/>
                  </a:lnTo>
                  <a:lnTo>
                    <a:pt x="166107" y="102679"/>
                  </a:lnTo>
                  <a:lnTo>
                    <a:pt x="169642" y="112398"/>
                  </a:lnTo>
                  <a:lnTo>
                    <a:pt x="174304" y="121246"/>
                  </a:lnTo>
                  <a:lnTo>
                    <a:pt x="180182" y="129051"/>
                  </a:lnTo>
                  <a:lnTo>
                    <a:pt x="187210" y="135814"/>
                  </a:lnTo>
                  <a:lnTo>
                    <a:pt x="195200" y="141357"/>
                  </a:lnTo>
                  <a:lnTo>
                    <a:pt x="203934" y="145258"/>
                  </a:lnTo>
                  <a:lnTo>
                    <a:pt x="213210" y="147437"/>
                  </a:lnTo>
                  <a:lnTo>
                    <a:pt x="222802" y="148072"/>
                  </a:lnTo>
                  <a:lnTo>
                    <a:pt x="233601" y="147383"/>
                  </a:lnTo>
                  <a:lnTo>
                    <a:pt x="248789" y="144192"/>
                  </a:lnTo>
                  <a:lnTo>
                    <a:pt x="273741" y="136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85606" y="282426"/>
              <a:ext cx="210591" cy="172573"/>
            </a:xfrm>
            <a:custGeom>
              <a:avLst/>
              <a:gdLst/>
              <a:ahLst/>
              <a:cxnLst/>
              <a:rect l="0" t="0" r="0" b="0"/>
              <a:pathLst>
                <a:path w="210591" h="172573">
                  <a:moveTo>
                    <a:pt x="4608" y="73700"/>
                  </a:moveTo>
                  <a:lnTo>
                    <a:pt x="1808" y="82501"/>
                  </a:lnTo>
                  <a:lnTo>
                    <a:pt x="306" y="90848"/>
                  </a:lnTo>
                  <a:lnTo>
                    <a:pt x="0" y="99547"/>
                  </a:lnTo>
                  <a:lnTo>
                    <a:pt x="679" y="108668"/>
                  </a:lnTo>
                  <a:lnTo>
                    <a:pt x="2147" y="118163"/>
                  </a:lnTo>
                  <a:lnTo>
                    <a:pt x="4220" y="127950"/>
                  </a:lnTo>
                  <a:lnTo>
                    <a:pt x="6903" y="137791"/>
                  </a:lnTo>
                  <a:lnTo>
                    <a:pt x="10374" y="147317"/>
                  </a:lnTo>
                  <a:lnTo>
                    <a:pt x="14669" y="156332"/>
                  </a:lnTo>
                  <a:lnTo>
                    <a:pt x="19688" y="164179"/>
                  </a:lnTo>
                  <a:lnTo>
                    <a:pt x="25280" y="169707"/>
                  </a:lnTo>
                  <a:lnTo>
                    <a:pt x="31302" y="172487"/>
                  </a:lnTo>
                  <a:lnTo>
                    <a:pt x="37635" y="172572"/>
                  </a:lnTo>
                  <a:lnTo>
                    <a:pt x="44184" y="170128"/>
                  </a:lnTo>
                  <a:lnTo>
                    <a:pt x="50875" y="165519"/>
                  </a:lnTo>
                  <a:lnTo>
                    <a:pt x="57333" y="159037"/>
                  </a:lnTo>
                  <a:lnTo>
                    <a:pt x="62911" y="150809"/>
                  </a:lnTo>
                  <a:lnTo>
                    <a:pt x="67355" y="141093"/>
                  </a:lnTo>
                  <a:lnTo>
                    <a:pt x="71685" y="131404"/>
                  </a:lnTo>
                  <a:lnTo>
                    <a:pt x="76964" y="124665"/>
                  </a:lnTo>
                  <a:lnTo>
                    <a:pt x="82632" y="122357"/>
                  </a:lnTo>
                  <a:lnTo>
                    <a:pt x="88521" y="123921"/>
                  </a:lnTo>
                  <a:lnTo>
                    <a:pt x="94644" y="128326"/>
                  </a:lnTo>
                  <a:lnTo>
                    <a:pt x="101155" y="134378"/>
                  </a:lnTo>
                  <a:lnTo>
                    <a:pt x="108326" y="140834"/>
                  </a:lnTo>
                  <a:lnTo>
                    <a:pt x="116247" y="146985"/>
                  </a:lnTo>
                  <a:lnTo>
                    <a:pt x="124846" y="152271"/>
                  </a:lnTo>
                  <a:lnTo>
                    <a:pt x="133993" y="156076"/>
                  </a:lnTo>
                  <a:lnTo>
                    <a:pt x="143549" y="158225"/>
                  </a:lnTo>
                  <a:lnTo>
                    <a:pt x="153236" y="158721"/>
                  </a:lnTo>
                  <a:lnTo>
                    <a:pt x="162658" y="157551"/>
                  </a:lnTo>
                  <a:lnTo>
                    <a:pt x="171618" y="154877"/>
                  </a:lnTo>
                  <a:lnTo>
                    <a:pt x="179939" y="150813"/>
                  </a:lnTo>
                  <a:lnTo>
                    <a:pt x="187381" y="145346"/>
                  </a:lnTo>
                  <a:lnTo>
                    <a:pt x="193901" y="138588"/>
                  </a:lnTo>
                  <a:lnTo>
                    <a:pt x="199449" y="130442"/>
                  </a:lnTo>
                  <a:lnTo>
                    <a:pt x="203886" y="120540"/>
                  </a:lnTo>
                  <a:lnTo>
                    <a:pt x="207238" y="108847"/>
                  </a:lnTo>
                  <a:lnTo>
                    <a:pt x="209507" y="95928"/>
                  </a:lnTo>
                  <a:lnTo>
                    <a:pt x="210590" y="82725"/>
                  </a:lnTo>
                  <a:lnTo>
                    <a:pt x="210541" y="69817"/>
                  </a:lnTo>
                  <a:lnTo>
                    <a:pt x="209508" y="57460"/>
                  </a:lnTo>
                  <a:lnTo>
                    <a:pt x="207436" y="44348"/>
                  </a:lnTo>
                  <a:lnTo>
                    <a:pt x="203026" y="27102"/>
                  </a:lnTo>
                  <a:lnTo>
                    <a:pt x="1941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2411" y="316805"/>
              <a:ext cx="94722" cy="240709"/>
            </a:xfrm>
            <a:custGeom>
              <a:avLst/>
              <a:gdLst/>
              <a:ahLst/>
              <a:cxnLst/>
              <a:rect l="0" t="0" r="0" b="0"/>
              <a:pathLst>
                <a:path w="94722" h="240709">
                  <a:moveTo>
                    <a:pt x="0" y="81435"/>
                  </a:moveTo>
                  <a:lnTo>
                    <a:pt x="0" y="93170"/>
                  </a:lnTo>
                  <a:lnTo>
                    <a:pt x="0" y="104299"/>
                  </a:lnTo>
                  <a:lnTo>
                    <a:pt x="5" y="115893"/>
                  </a:lnTo>
                  <a:lnTo>
                    <a:pt x="178" y="127881"/>
                  </a:lnTo>
                  <a:lnTo>
                    <a:pt x="826" y="139893"/>
                  </a:lnTo>
                  <a:lnTo>
                    <a:pt x="2074" y="151705"/>
                  </a:lnTo>
                  <a:lnTo>
                    <a:pt x="3727" y="163577"/>
                  </a:lnTo>
                  <a:lnTo>
                    <a:pt x="5375" y="176142"/>
                  </a:lnTo>
                  <a:lnTo>
                    <a:pt x="6783" y="189699"/>
                  </a:lnTo>
                  <a:lnTo>
                    <a:pt x="8048" y="203905"/>
                  </a:lnTo>
                  <a:lnTo>
                    <a:pt x="9504" y="217987"/>
                  </a:lnTo>
                  <a:lnTo>
                    <a:pt x="11313" y="231391"/>
                  </a:lnTo>
                  <a:lnTo>
                    <a:pt x="12697" y="240320"/>
                  </a:lnTo>
                  <a:lnTo>
                    <a:pt x="12881" y="240708"/>
                  </a:lnTo>
                  <a:lnTo>
                    <a:pt x="12523" y="234768"/>
                  </a:lnTo>
                  <a:lnTo>
                    <a:pt x="11889" y="224945"/>
                  </a:lnTo>
                  <a:lnTo>
                    <a:pt x="10828" y="212992"/>
                  </a:lnTo>
                  <a:lnTo>
                    <a:pt x="9253" y="199950"/>
                  </a:lnTo>
                  <a:lnTo>
                    <a:pt x="7358" y="186205"/>
                  </a:lnTo>
                  <a:lnTo>
                    <a:pt x="5536" y="171729"/>
                  </a:lnTo>
                  <a:lnTo>
                    <a:pt x="4011" y="156533"/>
                  </a:lnTo>
                  <a:lnTo>
                    <a:pt x="2834" y="140878"/>
                  </a:lnTo>
                  <a:lnTo>
                    <a:pt x="1969" y="125204"/>
                  </a:lnTo>
                  <a:lnTo>
                    <a:pt x="1351" y="109765"/>
                  </a:lnTo>
                  <a:lnTo>
                    <a:pt x="920" y="94633"/>
                  </a:lnTo>
                  <a:lnTo>
                    <a:pt x="623" y="79784"/>
                  </a:lnTo>
                  <a:lnTo>
                    <a:pt x="429" y="65175"/>
                  </a:lnTo>
                  <a:lnTo>
                    <a:pt x="638" y="51076"/>
                  </a:lnTo>
                  <a:lnTo>
                    <a:pt x="1841" y="38053"/>
                  </a:lnTo>
                  <a:lnTo>
                    <a:pt x="4294" y="26343"/>
                  </a:lnTo>
                  <a:lnTo>
                    <a:pt x="8248" y="16344"/>
                  </a:lnTo>
                  <a:lnTo>
                    <a:pt x="14110" y="8756"/>
                  </a:lnTo>
                  <a:lnTo>
                    <a:pt x="21905" y="3731"/>
                  </a:lnTo>
                  <a:lnTo>
                    <a:pt x="31208" y="966"/>
                  </a:lnTo>
                  <a:lnTo>
                    <a:pt x="41353" y="0"/>
                  </a:lnTo>
                  <a:lnTo>
                    <a:pt x="51865" y="389"/>
                  </a:lnTo>
                  <a:lnTo>
                    <a:pt x="62173" y="2087"/>
                  </a:lnTo>
                  <a:lnTo>
                    <a:pt x="71555" y="5419"/>
                  </a:lnTo>
                  <a:lnTo>
                    <a:pt x="79701" y="10435"/>
                  </a:lnTo>
                  <a:lnTo>
                    <a:pt x="86337" y="16920"/>
                  </a:lnTo>
                  <a:lnTo>
                    <a:pt x="91053" y="24568"/>
                  </a:lnTo>
                  <a:lnTo>
                    <a:pt x="93814" y="33085"/>
                  </a:lnTo>
                  <a:lnTo>
                    <a:pt x="94721" y="42226"/>
                  </a:lnTo>
                  <a:lnTo>
                    <a:pt x="93826" y="51808"/>
                  </a:lnTo>
                  <a:lnTo>
                    <a:pt x="91335" y="61685"/>
                  </a:lnTo>
                  <a:lnTo>
                    <a:pt x="87394" y="71434"/>
                  </a:lnTo>
                  <a:lnTo>
                    <a:pt x="82009" y="80375"/>
                  </a:lnTo>
                  <a:lnTo>
                    <a:pt x="75330" y="88196"/>
                  </a:lnTo>
                  <a:lnTo>
                    <a:pt x="68053" y="94789"/>
                  </a:lnTo>
                  <a:lnTo>
                    <a:pt x="60630" y="100708"/>
                  </a:lnTo>
                  <a:lnTo>
                    <a:pt x="52411" y="106469"/>
                  </a:lnTo>
                  <a:lnTo>
                    <a:pt x="42114" y="113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81482" y="345597"/>
              <a:ext cx="92869" cy="97123"/>
            </a:xfrm>
            <a:custGeom>
              <a:avLst/>
              <a:gdLst/>
              <a:ahLst/>
              <a:cxnLst/>
              <a:rect l="0" t="0" r="0" b="0"/>
              <a:pathLst>
                <a:path w="92869" h="97123">
                  <a:moveTo>
                    <a:pt x="72027" y="0"/>
                  </a:moveTo>
                  <a:lnTo>
                    <a:pt x="60426" y="134"/>
                  </a:lnTo>
                  <a:lnTo>
                    <a:pt x="50578" y="1415"/>
                  </a:lnTo>
                  <a:lnTo>
                    <a:pt x="41572" y="4008"/>
                  </a:lnTo>
                  <a:lnTo>
                    <a:pt x="33130" y="7728"/>
                  </a:lnTo>
                  <a:lnTo>
                    <a:pt x="25103" y="12360"/>
                  </a:lnTo>
                  <a:lnTo>
                    <a:pt x="17394" y="17702"/>
                  </a:lnTo>
                  <a:lnTo>
                    <a:pt x="10408" y="23895"/>
                  </a:lnTo>
                  <a:lnTo>
                    <a:pt x="5002" y="31406"/>
                  </a:lnTo>
                  <a:lnTo>
                    <a:pt x="1522" y="40374"/>
                  </a:lnTo>
                  <a:lnTo>
                    <a:pt x="0" y="50328"/>
                  </a:lnTo>
                  <a:lnTo>
                    <a:pt x="416" y="60393"/>
                  </a:lnTo>
                  <a:lnTo>
                    <a:pt x="2559" y="70040"/>
                  </a:lnTo>
                  <a:lnTo>
                    <a:pt x="6420" y="78786"/>
                  </a:lnTo>
                  <a:lnTo>
                    <a:pt x="12277" y="86049"/>
                  </a:lnTo>
                  <a:lnTo>
                    <a:pt x="20097" y="91658"/>
                  </a:lnTo>
                  <a:lnTo>
                    <a:pt x="29431" y="95456"/>
                  </a:lnTo>
                  <a:lnTo>
                    <a:pt x="39604" y="97122"/>
                  </a:lnTo>
                  <a:lnTo>
                    <a:pt x="50139" y="96685"/>
                  </a:lnTo>
                  <a:lnTo>
                    <a:pt x="60463" y="94293"/>
                  </a:lnTo>
                  <a:lnTo>
                    <a:pt x="69856" y="90030"/>
                  </a:lnTo>
                  <a:lnTo>
                    <a:pt x="78010" y="84125"/>
                  </a:lnTo>
                  <a:lnTo>
                    <a:pt x="84652" y="76738"/>
                  </a:lnTo>
                  <a:lnTo>
                    <a:pt x="89373" y="67887"/>
                  </a:lnTo>
                  <a:lnTo>
                    <a:pt x="92131" y="57726"/>
                  </a:lnTo>
                  <a:lnTo>
                    <a:pt x="92868" y="46990"/>
                  </a:lnTo>
                  <a:lnTo>
                    <a:pt x="91326" y="36857"/>
                  </a:lnTo>
                  <a:lnTo>
                    <a:pt x="87601" y="27941"/>
                  </a:lnTo>
                  <a:lnTo>
                    <a:pt x="82500" y="20462"/>
                  </a:lnTo>
                  <a:lnTo>
                    <a:pt x="76864" y="13779"/>
                  </a:lnTo>
                  <a:lnTo>
                    <a:pt x="70201" y="7312"/>
                  </a:lnTo>
                  <a:lnTo>
                    <a:pt x="61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48265" y="208727"/>
              <a:ext cx="21059" cy="242156"/>
            </a:xfrm>
            <a:custGeom>
              <a:avLst/>
              <a:gdLst/>
              <a:ahLst/>
              <a:cxnLst/>
              <a:rect l="0" t="0" r="0" b="0"/>
              <a:pathLst>
                <a:path w="21059" h="242156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5" y="41070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504"/>
                  </a:lnTo>
                  <a:lnTo>
                    <a:pt x="3728" y="91617"/>
                  </a:lnTo>
                  <a:lnTo>
                    <a:pt x="5376" y="103818"/>
                  </a:lnTo>
                  <a:lnTo>
                    <a:pt x="6783" y="116319"/>
                  </a:lnTo>
                  <a:lnTo>
                    <a:pt x="8049" y="129004"/>
                  </a:lnTo>
                  <a:lnTo>
                    <a:pt x="9505" y="141526"/>
                  </a:lnTo>
                  <a:lnTo>
                    <a:pt x="11332" y="153697"/>
                  </a:lnTo>
                  <a:lnTo>
                    <a:pt x="13390" y="165650"/>
                  </a:lnTo>
                  <a:lnTo>
                    <a:pt x="15318" y="177742"/>
                  </a:lnTo>
                  <a:lnTo>
                    <a:pt x="16911" y="190156"/>
                  </a:lnTo>
                  <a:lnTo>
                    <a:pt x="18136" y="202318"/>
                  </a:lnTo>
                  <a:lnTo>
                    <a:pt x="19167" y="214181"/>
                  </a:lnTo>
                  <a:lnTo>
                    <a:pt x="20088" y="226791"/>
                  </a:lnTo>
                  <a:lnTo>
                    <a:pt x="2105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3509" y="28242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91173" y="7662"/>
                  </a:lnTo>
                  <a:lnTo>
                    <a:pt x="182186" y="5520"/>
                  </a:lnTo>
                  <a:lnTo>
                    <a:pt x="172186" y="3917"/>
                  </a:lnTo>
                  <a:lnTo>
                    <a:pt x="161033" y="2737"/>
                  </a:lnTo>
                  <a:lnTo>
                    <a:pt x="148573" y="1888"/>
                  </a:lnTo>
                  <a:lnTo>
                    <a:pt x="134862" y="1291"/>
                  </a:lnTo>
                  <a:lnTo>
                    <a:pt x="120098" y="876"/>
                  </a:lnTo>
                  <a:lnTo>
                    <a:pt x="104521" y="592"/>
                  </a:lnTo>
                  <a:lnTo>
                    <a:pt x="88357" y="399"/>
                  </a:lnTo>
                  <a:lnTo>
                    <a:pt x="72152" y="268"/>
                  </a:lnTo>
                  <a:lnTo>
                    <a:pt x="54969" y="165"/>
                  </a:lnTo>
                  <a:lnTo>
                    <a:pt x="33067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66868" y="313121"/>
              <a:ext cx="123595" cy="110361"/>
            </a:xfrm>
            <a:custGeom>
              <a:avLst/>
              <a:gdLst/>
              <a:ahLst/>
              <a:cxnLst/>
              <a:rect l="0" t="0" r="0" b="0"/>
              <a:pathLst>
                <a:path w="123595" h="110361">
                  <a:moveTo>
                    <a:pt x="7781" y="53533"/>
                  </a:moveTo>
                  <a:lnTo>
                    <a:pt x="7781" y="68135"/>
                  </a:lnTo>
                  <a:lnTo>
                    <a:pt x="7781" y="81406"/>
                  </a:lnTo>
                  <a:lnTo>
                    <a:pt x="7759" y="94541"/>
                  </a:lnTo>
                  <a:lnTo>
                    <a:pt x="6963" y="105393"/>
                  </a:lnTo>
                  <a:lnTo>
                    <a:pt x="4990" y="110360"/>
                  </a:lnTo>
                  <a:lnTo>
                    <a:pt x="2946" y="109338"/>
                  </a:lnTo>
                  <a:lnTo>
                    <a:pt x="1291" y="103878"/>
                  </a:lnTo>
                  <a:lnTo>
                    <a:pt x="231" y="95612"/>
                  </a:lnTo>
                  <a:lnTo>
                    <a:pt x="0" y="85882"/>
                  </a:lnTo>
                  <a:lnTo>
                    <a:pt x="643" y="75498"/>
                  </a:lnTo>
                  <a:lnTo>
                    <a:pt x="2219" y="64866"/>
                  </a:lnTo>
                  <a:lnTo>
                    <a:pt x="4875" y="54168"/>
                  </a:lnTo>
                  <a:lnTo>
                    <a:pt x="8593" y="43486"/>
                  </a:lnTo>
                  <a:lnTo>
                    <a:pt x="13378" y="33169"/>
                  </a:lnTo>
                  <a:lnTo>
                    <a:pt x="19339" y="23837"/>
                  </a:lnTo>
                  <a:lnTo>
                    <a:pt x="26422" y="15750"/>
                  </a:lnTo>
                  <a:lnTo>
                    <a:pt x="34450" y="9167"/>
                  </a:lnTo>
                  <a:lnTo>
                    <a:pt x="43208" y="4492"/>
                  </a:lnTo>
                  <a:lnTo>
                    <a:pt x="52506" y="1753"/>
                  </a:lnTo>
                  <a:lnTo>
                    <a:pt x="62310" y="525"/>
                  </a:lnTo>
                  <a:lnTo>
                    <a:pt x="74020" y="0"/>
                  </a:lnTo>
                  <a:lnTo>
                    <a:pt x="92014" y="130"/>
                  </a:lnTo>
                  <a:lnTo>
                    <a:pt x="123594" y="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0345" y="324540"/>
              <a:ext cx="130598" cy="130958"/>
            </a:xfrm>
            <a:custGeom>
              <a:avLst/>
              <a:gdLst/>
              <a:ahLst/>
              <a:cxnLst/>
              <a:rect l="0" t="0" r="0" b="0"/>
              <a:pathLst>
                <a:path w="130598" h="130958">
                  <a:moveTo>
                    <a:pt x="73817" y="0"/>
                  </a:moveTo>
                  <a:lnTo>
                    <a:pt x="62149" y="3001"/>
                  </a:lnTo>
                  <a:lnTo>
                    <a:pt x="51660" y="6424"/>
                  </a:lnTo>
                  <a:lnTo>
                    <a:pt x="41368" y="10624"/>
                  </a:lnTo>
                  <a:lnTo>
                    <a:pt x="31412" y="15697"/>
                  </a:lnTo>
                  <a:lnTo>
                    <a:pt x="22365" y="21827"/>
                  </a:lnTo>
                  <a:lnTo>
                    <a:pt x="14491" y="29011"/>
                  </a:lnTo>
                  <a:lnTo>
                    <a:pt x="8059" y="37098"/>
                  </a:lnTo>
                  <a:lnTo>
                    <a:pt x="3491" y="45893"/>
                  </a:lnTo>
                  <a:lnTo>
                    <a:pt x="834" y="55209"/>
                  </a:lnTo>
                  <a:lnTo>
                    <a:pt x="0" y="64733"/>
                  </a:lnTo>
                  <a:lnTo>
                    <a:pt x="944" y="74046"/>
                  </a:lnTo>
                  <a:lnTo>
                    <a:pt x="3465" y="82937"/>
                  </a:lnTo>
                  <a:lnTo>
                    <a:pt x="7255" y="91380"/>
                  </a:lnTo>
                  <a:lnTo>
                    <a:pt x="12007" y="99438"/>
                  </a:lnTo>
                  <a:lnTo>
                    <a:pt x="17467" y="107184"/>
                  </a:lnTo>
                  <a:lnTo>
                    <a:pt x="23759" y="114370"/>
                  </a:lnTo>
                  <a:lnTo>
                    <a:pt x="31345" y="120445"/>
                  </a:lnTo>
                  <a:lnTo>
                    <a:pt x="40372" y="125193"/>
                  </a:lnTo>
                  <a:lnTo>
                    <a:pt x="50537" y="128551"/>
                  </a:lnTo>
                  <a:lnTo>
                    <a:pt x="61278" y="130439"/>
                  </a:lnTo>
                  <a:lnTo>
                    <a:pt x="72201" y="130957"/>
                  </a:lnTo>
                  <a:lnTo>
                    <a:pt x="82958" y="130018"/>
                  </a:lnTo>
                  <a:lnTo>
                    <a:pt x="93175" y="127268"/>
                  </a:lnTo>
                  <a:lnTo>
                    <a:pt x="102699" y="122669"/>
                  </a:lnTo>
                  <a:lnTo>
                    <a:pt x="111245" y="116142"/>
                  </a:lnTo>
                  <a:lnTo>
                    <a:pt x="118315" y="107408"/>
                  </a:lnTo>
                  <a:lnTo>
                    <a:pt x="123770" y="96540"/>
                  </a:lnTo>
                  <a:lnTo>
                    <a:pt x="127620" y="84192"/>
                  </a:lnTo>
                  <a:lnTo>
                    <a:pt x="129847" y="71381"/>
                  </a:lnTo>
                  <a:lnTo>
                    <a:pt x="130597" y="58744"/>
                  </a:lnTo>
                  <a:lnTo>
                    <a:pt x="129814" y="46840"/>
                  </a:lnTo>
                  <a:lnTo>
                    <a:pt x="127169" y="36304"/>
                  </a:lnTo>
                  <a:lnTo>
                    <a:pt x="122665" y="27340"/>
                  </a:lnTo>
                  <a:lnTo>
                    <a:pt x="117021" y="19945"/>
                  </a:lnTo>
                  <a:lnTo>
                    <a:pt x="110954" y="13385"/>
                  </a:lnTo>
                  <a:lnTo>
                    <a:pt x="103931" y="7085"/>
                  </a:lnTo>
                  <a:lnTo>
                    <a:pt x="94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64989" y="315531"/>
              <a:ext cx="141330" cy="124824"/>
            </a:xfrm>
            <a:custGeom>
              <a:avLst/>
              <a:gdLst/>
              <a:ahLst/>
              <a:cxnLst/>
              <a:rect l="0" t="0" r="0" b="0"/>
              <a:pathLst>
                <a:path w="141330" h="124824">
                  <a:moveTo>
                    <a:pt x="36044" y="93237"/>
                  </a:moveTo>
                  <a:lnTo>
                    <a:pt x="44711" y="90170"/>
                  </a:lnTo>
                  <a:lnTo>
                    <a:pt x="51777" y="86107"/>
                  </a:lnTo>
                  <a:lnTo>
                    <a:pt x="57874" y="80614"/>
                  </a:lnTo>
                  <a:lnTo>
                    <a:pt x="62929" y="73854"/>
                  </a:lnTo>
                  <a:lnTo>
                    <a:pt x="66495" y="66057"/>
                  </a:lnTo>
                  <a:lnTo>
                    <a:pt x="68443" y="57464"/>
                  </a:lnTo>
                  <a:lnTo>
                    <a:pt x="68786" y="48452"/>
                  </a:lnTo>
                  <a:lnTo>
                    <a:pt x="67504" y="39495"/>
                  </a:lnTo>
                  <a:lnTo>
                    <a:pt x="64750" y="30853"/>
                  </a:lnTo>
                  <a:lnTo>
                    <a:pt x="60632" y="22748"/>
                  </a:lnTo>
                  <a:lnTo>
                    <a:pt x="55126" y="15452"/>
                  </a:lnTo>
                  <a:lnTo>
                    <a:pt x="48356" y="9040"/>
                  </a:lnTo>
                  <a:lnTo>
                    <a:pt x="40711" y="3903"/>
                  </a:lnTo>
                  <a:lnTo>
                    <a:pt x="32742" y="807"/>
                  </a:lnTo>
                  <a:lnTo>
                    <a:pt x="24802" y="0"/>
                  </a:lnTo>
                  <a:lnTo>
                    <a:pt x="17353" y="1747"/>
                  </a:lnTo>
                  <a:lnTo>
                    <a:pt x="11037" y="6568"/>
                  </a:lnTo>
                  <a:lnTo>
                    <a:pt x="6094" y="14434"/>
                  </a:lnTo>
                  <a:lnTo>
                    <a:pt x="2590" y="24580"/>
                  </a:lnTo>
                  <a:lnTo>
                    <a:pt x="597" y="35821"/>
                  </a:lnTo>
                  <a:lnTo>
                    <a:pt x="0" y="47371"/>
                  </a:lnTo>
                  <a:lnTo>
                    <a:pt x="714" y="58865"/>
                  </a:lnTo>
                  <a:lnTo>
                    <a:pt x="2780" y="70181"/>
                  </a:lnTo>
                  <a:lnTo>
                    <a:pt x="6097" y="81283"/>
                  </a:lnTo>
                  <a:lnTo>
                    <a:pt x="10610" y="91381"/>
                  </a:lnTo>
                  <a:lnTo>
                    <a:pt x="16388" y="98974"/>
                  </a:lnTo>
                  <a:lnTo>
                    <a:pt x="23340" y="103445"/>
                  </a:lnTo>
                  <a:lnTo>
                    <a:pt x="30938" y="104819"/>
                  </a:lnTo>
                  <a:lnTo>
                    <a:pt x="38345" y="103316"/>
                  </a:lnTo>
                  <a:lnTo>
                    <a:pt x="45095" y="99374"/>
                  </a:lnTo>
                  <a:lnTo>
                    <a:pt x="50929" y="93358"/>
                  </a:lnTo>
                  <a:lnTo>
                    <a:pt x="55623" y="85449"/>
                  </a:lnTo>
                  <a:lnTo>
                    <a:pt x="59200" y="75952"/>
                  </a:lnTo>
                  <a:lnTo>
                    <a:pt x="62353" y="66439"/>
                  </a:lnTo>
                  <a:lnTo>
                    <a:pt x="66142" y="60666"/>
                  </a:lnTo>
                  <a:lnTo>
                    <a:pt x="70430" y="60519"/>
                  </a:lnTo>
                  <a:lnTo>
                    <a:pt x="74494" y="64216"/>
                  </a:lnTo>
                  <a:lnTo>
                    <a:pt x="78428" y="70130"/>
                  </a:lnTo>
                  <a:lnTo>
                    <a:pt x="82662" y="77092"/>
                  </a:lnTo>
                  <a:lnTo>
                    <a:pt x="87429" y="84435"/>
                  </a:lnTo>
                  <a:lnTo>
                    <a:pt x="92908" y="91688"/>
                  </a:lnTo>
                  <a:lnTo>
                    <a:pt x="99330" y="98424"/>
                  </a:lnTo>
                  <a:lnTo>
                    <a:pt x="106706" y="104475"/>
                  </a:lnTo>
                  <a:lnTo>
                    <a:pt x="114450" y="109729"/>
                  </a:lnTo>
                  <a:lnTo>
                    <a:pt x="122237" y="114531"/>
                  </a:lnTo>
                  <a:lnTo>
                    <a:pt x="130751" y="119303"/>
                  </a:lnTo>
                  <a:lnTo>
                    <a:pt x="141329" y="124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79258" y="292955"/>
              <a:ext cx="121477" cy="158508"/>
            </a:xfrm>
            <a:custGeom>
              <a:avLst/>
              <a:gdLst/>
              <a:ahLst/>
              <a:cxnLst/>
              <a:rect l="0" t="0" r="0" b="0"/>
              <a:pathLst>
                <a:path w="121477" h="158508">
                  <a:moveTo>
                    <a:pt x="90231" y="0"/>
                  </a:moveTo>
                  <a:lnTo>
                    <a:pt x="78562" y="67"/>
                  </a:lnTo>
                  <a:lnTo>
                    <a:pt x="68073" y="707"/>
                  </a:lnTo>
                  <a:lnTo>
                    <a:pt x="57771" y="2008"/>
                  </a:lnTo>
                  <a:lnTo>
                    <a:pt x="47470" y="4041"/>
                  </a:lnTo>
                  <a:lnTo>
                    <a:pt x="37126" y="7006"/>
                  </a:lnTo>
                  <a:lnTo>
                    <a:pt x="26756" y="10930"/>
                  </a:lnTo>
                  <a:lnTo>
                    <a:pt x="17019" y="15852"/>
                  </a:lnTo>
                  <a:lnTo>
                    <a:pt x="9154" y="21904"/>
                  </a:lnTo>
                  <a:lnTo>
                    <a:pt x="3692" y="29044"/>
                  </a:lnTo>
                  <a:lnTo>
                    <a:pt x="671" y="36939"/>
                  </a:lnTo>
                  <a:lnTo>
                    <a:pt x="0" y="45076"/>
                  </a:lnTo>
                  <a:lnTo>
                    <a:pt x="1368" y="53124"/>
                  </a:lnTo>
                  <a:lnTo>
                    <a:pt x="4522" y="60475"/>
                  </a:lnTo>
                  <a:lnTo>
                    <a:pt x="9363" y="66194"/>
                  </a:lnTo>
                  <a:lnTo>
                    <a:pt x="15690" y="69926"/>
                  </a:lnTo>
                  <a:lnTo>
                    <a:pt x="23374" y="71973"/>
                  </a:lnTo>
                  <a:lnTo>
                    <a:pt x="32434" y="72981"/>
                  </a:lnTo>
                  <a:lnTo>
                    <a:pt x="42745" y="73448"/>
                  </a:lnTo>
                  <a:lnTo>
                    <a:pt x="53924" y="73819"/>
                  </a:lnTo>
                  <a:lnTo>
                    <a:pt x="65420" y="74542"/>
                  </a:lnTo>
                  <a:lnTo>
                    <a:pt x="76881" y="75826"/>
                  </a:lnTo>
                  <a:lnTo>
                    <a:pt x="87847" y="77998"/>
                  </a:lnTo>
                  <a:lnTo>
                    <a:pt x="97679" y="81585"/>
                  </a:lnTo>
                  <a:lnTo>
                    <a:pt x="106130" y="86744"/>
                  </a:lnTo>
                  <a:lnTo>
                    <a:pt x="112973" y="93480"/>
                  </a:lnTo>
                  <a:lnTo>
                    <a:pt x="117829" y="101820"/>
                  </a:lnTo>
                  <a:lnTo>
                    <a:pt x="120679" y="111602"/>
                  </a:lnTo>
                  <a:lnTo>
                    <a:pt x="121476" y="122066"/>
                  </a:lnTo>
                  <a:lnTo>
                    <a:pt x="119975" y="132008"/>
                  </a:lnTo>
                  <a:lnTo>
                    <a:pt x="116264" y="140788"/>
                  </a:lnTo>
                  <a:lnTo>
                    <a:pt x="110690" y="147982"/>
                  </a:lnTo>
                  <a:lnTo>
                    <a:pt x="103669" y="153140"/>
                  </a:lnTo>
                  <a:lnTo>
                    <a:pt x="95581" y="156238"/>
                  </a:lnTo>
                  <a:lnTo>
                    <a:pt x="86610" y="157724"/>
                  </a:lnTo>
                  <a:lnTo>
                    <a:pt x="75558" y="158458"/>
                  </a:lnTo>
                  <a:lnTo>
                    <a:pt x="58108" y="158507"/>
                  </a:lnTo>
                  <a:lnTo>
                    <a:pt x="2705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95830" y="208727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6" y="109194"/>
                  </a:lnTo>
                  <a:lnTo>
                    <a:pt x="6783" y="123098"/>
                  </a:lnTo>
                  <a:lnTo>
                    <a:pt x="8049" y="136875"/>
                  </a:lnTo>
                  <a:lnTo>
                    <a:pt x="9505" y="150205"/>
                  </a:lnTo>
                  <a:lnTo>
                    <a:pt x="11332" y="162949"/>
                  </a:lnTo>
                  <a:lnTo>
                    <a:pt x="13399" y="175262"/>
                  </a:lnTo>
                  <a:lnTo>
                    <a:pt x="15549" y="189018"/>
                  </a:lnTo>
                  <a:lnTo>
                    <a:pt x="17976" y="20877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90546" y="272971"/>
              <a:ext cx="200042" cy="9456"/>
            </a:xfrm>
            <a:custGeom>
              <a:avLst/>
              <a:gdLst/>
              <a:ahLst/>
              <a:cxnLst/>
              <a:rect l="0" t="0" r="0" b="0"/>
              <a:pathLst>
                <a:path w="200042" h="9456">
                  <a:moveTo>
                    <a:pt x="200041" y="9455"/>
                  </a:moveTo>
                  <a:lnTo>
                    <a:pt x="188239" y="9388"/>
                  </a:lnTo>
                  <a:lnTo>
                    <a:pt x="176470" y="8748"/>
                  </a:lnTo>
                  <a:lnTo>
                    <a:pt x="163580" y="7456"/>
                  </a:lnTo>
                  <a:lnTo>
                    <a:pt x="149732" y="5769"/>
                  </a:lnTo>
                  <a:lnTo>
                    <a:pt x="135404" y="4101"/>
                  </a:lnTo>
                  <a:lnTo>
                    <a:pt x="120934" y="2688"/>
                  </a:lnTo>
                  <a:lnTo>
                    <a:pt x="106484" y="1590"/>
                  </a:lnTo>
                  <a:lnTo>
                    <a:pt x="92108" y="779"/>
                  </a:lnTo>
                  <a:lnTo>
                    <a:pt x="77823" y="204"/>
                  </a:lnTo>
                  <a:lnTo>
                    <a:pt x="63837" y="0"/>
                  </a:lnTo>
                  <a:lnTo>
                    <a:pt x="48982" y="577"/>
                  </a:lnTo>
                  <a:lnTo>
                    <a:pt x="29716" y="3103"/>
                  </a:lnTo>
                  <a:lnTo>
                    <a:pt x="0" y="9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22214" y="282426"/>
              <a:ext cx="94758" cy="114330"/>
            </a:xfrm>
            <a:custGeom>
              <a:avLst/>
              <a:gdLst/>
              <a:ahLst/>
              <a:cxnLst/>
              <a:rect l="0" t="0" r="0" b="0"/>
              <a:pathLst>
                <a:path w="94758" h="114330">
                  <a:moveTo>
                    <a:pt x="0" y="42114"/>
                  </a:moveTo>
                  <a:lnTo>
                    <a:pt x="67" y="53783"/>
                  </a:lnTo>
                  <a:lnTo>
                    <a:pt x="708" y="64271"/>
                  </a:lnTo>
                  <a:lnTo>
                    <a:pt x="2004" y="74573"/>
                  </a:lnTo>
                  <a:lnTo>
                    <a:pt x="3864" y="84874"/>
                  </a:lnTo>
                  <a:lnTo>
                    <a:pt x="6181" y="95218"/>
                  </a:lnTo>
                  <a:lnTo>
                    <a:pt x="8822" y="105529"/>
                  </a:lnTo>
                  <a:lnTo>
                    <a:pt x="10794" y="113044"/>
                  </a:lnTo>
                  <a:lnTo>
                    <a:pt x="10988" y="114329"/>
                  </a:lnTo>
                  <a:lnTo>
                    <a:pt x="9827" y="110442"/>
                  </a:lnTo>
                  <a:lnTo>
                    <a:pt x="7975" y="103046"/>
                  </a:lnTo>
                  <a:lnTo>
                    <a:pt x="6064" y="93354"/>
                  </a:lnTo>
                  <a:lnTo>
                    <a:pt x="4431" y="82173"/>
                  </a:lnTo>
                  <a:lnTo>
                    <a:pt x="3491" y="70187"/>
                  </a:lnTo>
                  <a:lnTo>
                    <a:pt x="3835" y="58039"/>
                  </a:lnTo>
                  <a:lnTo>
                    <a:pt x="5669" y="46090"/>
                  </a:lnTo>
                  <a:lnTo>
                    <a:pt x="9188" y="34941"/>
                  </a:lnTo>
                  <a:lnTo>
                    <a:pt x="14748" y="25506"/>
                  </a:lnTo>
                  <a:lnTo>
                    <a:pt x="22336" y="18125"/>
                  </a:lnTo>
                  <a:lnTo>
                    <a:pt x="31623" y="12630"/>
                  </a:lnTo>
                  <a:lnTo>
                    <a:pt x="43371" y="8090"/>
                  </a:lnTo>
                  <a:lnTo>
                    <a:pt x="61961" y="41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32569" y="276010"/>
              <a:ext cx="121273" cy="144317"/>
            </a:xfrm>
            <a:custGeom>
              <a:avLst/>
              <a:gdLst/>
              <a:ahLst/>
              <a:cxnLst/>
              <a:rect l="0" t="0" r="0" b="0"/>
              <a:pathLst>
                <a:path w="121273" h="144317">
                  <a:moveTo>
                    <a:pt x="26516" y="59059"/>
                  </a:moveTo>
                  <a:lnTo>
                    <a:pt x="35317" y="61792"/>
                  </a:lnTo>
                  <a:lnTo>
                    <a:pt x="43663" y="62653"/>
                  </a:lnTo>
                  <a:lnTo>
                    <a:pt x="52353" y="61659"/>
                  </a:lnTo>
                  <a:lnTo>
                    <a:pt x="61128" y="58947"/>
                  </a:lnTo>
                  <a:lnTo>
                    <a:pt x="69327" y="54514"/>
                  </a:lnTo>
                  <a:lnTo>
                    <a:pt x="76598" y="48526"/>
                  </a:lnTo>
                  <a:lnTo>
                    <a:pt x="82443" y="41267"/>
                  </a:lnTo>
                  <a:lnTo>
                    <a:pt x="86079" y="33040"/>
                  </a:lnTo>
                  <a:lnTo>
                    <a:pt x="87284" y="24125"/>
                  </a:lnTo>
                  <a:lnTo>
                    <a:pt x="85990" y="15381"/>
                  </a:lnTo>
                  <a:lnTo>
                    <a:pt x="82012" y="8190"/>
                  </a:lnTo>
                  <a:lnTo>
                    <a:pt x="75528" y="3181"/>
                  </a:lnTo>
                  <a:lnTo>
                    <a:pt x="67127" y="467"/>
                  </a:lnTo>
                  <a:lnTo>
                    <a:pt x="57596" y="0"/>
                  </a:lnTo>
                  <a:lnTo>
                    <a:pt x="47499" y="1506"/>
                  </a:lnTo>
                  <a:lnTo>
                    <a:pt x="37472" y="4752"/>
                  </a:lnTo>
                  <a:lnTo>
                    <a:pt x="28279" y="9654"/>
                  </a:lnTo>
                  <a:lnTo>
                    <a:pt x="20255" y="16022"/>
                  </a:lnTo>
                  <a:lnTo>
                    <a:pt x="13530" y="23733"/>
                  </a:lnTo>
                  <a:lnTo>
                    <a:pt x="8222" y="32811"/>
                  </a:lnTo>
                  <a:lnTo>
                    <a:pt x="4247" y="43135"/>
                  </a:lnTo>
                  <a:lnTo>
                    <a:pt x="1539" y="54322"/>
                  </a:lnTo>
                  <a:lnTo>
                    <a:pt x="154" y="65823"/>
                  </a:lnTo>
                  <a:lnTo>
                    <a:pt x="0" y="77293"/>
                  </a:lnTo>
                  <a:lnTo>
                    <a:pt x="1030" y="88434"/>
                  </a:lnTo>
                  <a:lnTo>
                    <a:pt x="3316" y="98915"/>
                  </a:lnTo>
                  <a:lnTo>
                    <a:pt x="6783" y="108626"/>
                  </a:lnTo>
                  <a:lnTo>
                    <a:pt x="11399" y="117468"/>
                  </a:lnTo>
                  <a:lnTo>
                    <a:pt x="17246" y="125269"/>
                  </a:lnTo>
                  <a:lnTo>
                    <a:pt x="24253" y="132029"/>
                  </a:lnTo>
                  <a:lnTo>
                    <a:pt x="32230" y="137570"/>
                  </a:lnTo>
                  <a:lnTo>
                    <a:pt x="40954" y="141470"/>
                  </a:lnTo>
                  <a:lnTo>
                    <a:pt x="50229" y="143649"/>
                  </a:lnTo>
                  <a:lnTo>
                    <a:pt x="59897" y="144316"/>
                  </a:lnTo>
                  <a:lnTo>
                    <a:pt x="69839" y="143784"/>
                  </a:lnTo>
                  <a:lnTo>
                    <a:pt x="79956" y="142360"/>
                  </a:lnTo>
                  <a:lnTo>
                    <a:pt x="89735" y="140448"/>
                  </a:lnTo>
                  <a:lnTo>
                    <a:pt x="99200" y="138361"/>
                  </a:lnTo>
                  <a:lnTo>
                    <a:pt x="109182" y="135920"/>
                  </a:lnTo>
                  <a:lnTo>
                    <a:pt x="121272" y="132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73882" y="289361"/>
              <a:ext cx="106302" cy="120888"/>
            </a:xfrm>
            <a:custGeom>
              <a:avLst/>
              <a:gdLst/>
              <a:ahLst/>
              <a:cxnLst/>
              <a:rect l="0" t="0" r="0" b="0"/>
              <a:pathLst>
                <a:path w="106302" h="120888">
                  <a:moveTo>
                    <a:pt x="85244" y="3594"/>
                  </a:moveTo>
                  <a:lnTo>
                    <a:pt x="76442" y="861"/>
                  </a:lnTo>
                  <a:lnTo>
                    <a:pt x="68095" y="0"/>
                  </a:lnTo>
                  <a:lnTo>
                    <a:pt x="59401" y="990"/>
                  </a:lnTo>
                  <a:lnTo>
                    <a:pt x="50453" y="3529"/>
                  </a:lnTo>
                  <a:lnTo>
                    <a:pt x="41607" y="7313"/>
                  </a:lnTo>
                  <a:lnTo>
                    <a:pt x="33072" y="12053"/>
                  </a:lnTo>
                  <a:lnTo>
                    <a:pt x="25057" y="17659"/>
                  </a:lnTo>
                  <a:lnTo>
                    <a:pt x="17828" y="24237"/>
                  </a:lnTo>
                  <a:lnTo>
                    <a:pt x="11460" y="31768"/>
                  </a:lnTo>
                  <a:lnTo>
                    <a:pt x="6186" y="40110"/>
                  </a:lnTo>
                  <a:lnTo>
                    <a:pt x="2466" y="49087"/>
                  </a:lnTo>
                  <a:lnTo>
                    <a:pt x="413" y="58530"/>
                  </a:lnTo>
                  <a:lnTo>
                    <a:pt x="0" y="68142"/>
                  </a:lnTo>
                  <a:lnTo>
                    <a:pt x="1235" y="77515"/>
                  </a:lnTo>
                  <a:lnTo>
                    <a:pt x="3958" y="86442"/>
                  </a:lnTo>
                  <a:lnTo>
                    <a:pt x="8056" y="94740"/>
                  </a:lnTo>
                  <a:lnTo>
                    <a:pt x="13546" y="102168"/>
                  </a:lnTo>
                  <a:lnTo>
                    <a:pt x="20312" y="108674"/>
                  </a:lnTo>
                  <a:lnTo>
                    <a:pt x="28123" y="114042"/>
                  </a:lnTo>
                  <a:lnTo>
                    <a:pt x="36736" y="117826"/>
                  </a:lnTo>
                  <a:lnTo>
                    <a:pt x="45932" y="119932"/>
                  </a:lnTo>
                  <a:lnTo>
                    <a:pt x="55469" y="120716"/>
                  </a:lnTo>
                  <a:lnTo>
                    <a:pt x="66227" y="120887"/>
                  </a:lnTo>
                  <a:lnTo>
                    <a:pt x="81381" y="120460"/>
                  </a:lnTo>
                  <a:lnTo>
                    <a:pt x="106301" y="119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32825" y="335069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81" y="54250"/>
                  </a:lnTo>
                  <a:lnTo>
                    <a:pt x="21258" y="64185"/>
                  </a:lnTo>
                  <a:lnTo>
                    <a:pt x="24345" y="75251"/>
                  </a:lnTo>
                  <a:lnTo>
                    <a:pt x="27615" y="90656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53882" y="2508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7582" y="250541"/>
              <a:ext cx="75934" cy="241203"/>
            </a:xfrm>
            <a:custGeom>
              <a:avLst/>
              <a:gdLst/>
              <a:ahLst/>
              <a:cxnLst/>
              <a:rect l="0" t="0" r="0" b="0"/>
              <a:pathLst>
                <a:path w="75934" h="241203">
                  <a:moveTo>
                    <a:pt x="0" y="126642"/>
                  </a:moveTo>
                  <a:lnTo>
                    <a:pt x="5733" y="138377"/>
                  </a:lnTo>
                  <a:lnTo>
                    <a:pt x="10017" y="149506"/>
                  </a:lnTo>
                  <a:lnTo>
                    <a:pt x="13227" y="161100"/>
                  </a:lnTo>
                  <a:lnTo>
                    <a:pt x="15761" y="173088"/>
                  </a:lnTo>
                  <a:lnTo>
                    <a:pt x="18107" y="185100"/>
                  </a:lnTo>
                  <a:lnTo>
                    <a:pt x="20556" y="196903"/>
                  </a:lnTo>
                  <a:lnTo>
                    <a:pt x="23210" y="208429"/>
                  </a:lnTo>
                  <a:lnTo>
                    <a:pt x="26075" y="219698"/>
                  </a:lnTo>
                  <a:lnTo>
                    <a:pt x="29092" y="230684"/>
                  </a:lnTo>
                  <a:lnTo>
                    <a:pt x="31336" y="238878"/>
                  </a:lnTo>
                  <a:lnTo>
                    <a:pt x="31736" y="241202"/>
                  </a:lnTo>
                  <a:lnTo>
                    <a:pt x="30701" y="238820"/>
                  </a:lnTo>
                  <a:lnTo>
                    <a:pt x="28753" y="233395"/>
                  </a:lnTo>
                  <a:lnTo>
                    <a:pt x="26237" y="226082"/>
                  </a:lnTo>
                  <a:lnTo>
                    <a:pt x="23369" y="217595"/>
                  </a:lnTo>
                  <a:lnTo>
                    <a:pt x="20445" y="208209"/>
                  </a:lnTo>
                  <a:lnTo>
                    <a:pt x="17853" y="197884"/>
                  </a:lnTo>
                  <a:lnTo>
                    <a:pt x="15768" y="186658"/>
                  </a:lnTo>
                  <a:lnTo>
                    <a:pt x="14028" y="174668"/>
                  </a:lnTo>
                  <a:lnTo>
                    <a:pt x="12244" y="162083"/>
                  </a:lnTo>
                  <a:lnTo>
                    <a:pt x="10193" y="149057"/>
                  </a:lnTo>
                  <a:lnTo>
                    <a:pt x="7981" y="135716"/>
                  </a:lnTo>
                  <a:lnTo>
                    <a:pt x="5950" y="122152"/>
                  </a:lnTo>
                  <a:lnTo>
                    <a:pt x="4287" y="108436"/>
                  </a:lnTo>
                  <a:lnTo>
                    <a:pt x="3018" y="94615"/>
                  </a:lnTo>
                  <a:lnTo>
                    <a:pt x="2091" y="80723"/>
                  </a:lnTo>
                  <a:lnTo>
                    <a:pt x="1437" y="66787"/>
                  </a:lnTo>
                  <a:lnTo>
                    <a:pt x="1152" y="52988"/>
                  </a:lnTo>
                  <a:lnTo>
                    <a:pt x="1486" y="39642"/>
                  </a:lnTo>
                  <a:lnTo>
                    <a:pt x="2533" y="26909"/>
                  </a:lnTo>
                  <a:lnTo>
                    <a:pt x="4557" y="15581"/>
                  </a:lnTo>
                  <a:lnTo>
                    <a:pt x="8052" y="7094"/>
                  </a:lnTo>
                  <a:lnTo>
                    <a:pt x="13144" y="1987"/>
                  </a:lnTo>
                  <a:lnTo>
                    <a:pt x="19496" y="0"/>
                  </a:lnTo>
                  <a:lnTo>
                    <a:pt x="26515" y="553"/>
                  </a:lnTo>
                  <a:lnTo>
                    <a:pt x="33784" y="3037"/>
                  </a:lnTo>
                  <a:lnTo>
                    <a:pt x="40933" y="7088"/>
                  </a:lnTo>
                  <a:lnTo>
                    <a:pt x="47572" y="12606"/>
                  </a:lnTo>
                  <a:lnTo>
                    <a:pt x="53550" y="19418"/>
                  </a:lnTo>
                  <a:lnTo>
                    <a:pt x="58901" y="27275"/>
                  </a:lnTo>
                  <a:lnTo>
                    <a:pt x="63738" y="35926"/>
                  </a:lnTo>
                  <a:lnTo>
                    <a:pt x="68171" y="45154"/>
                  </a:lnTo>
                  <a:lnTo>
                    <a:pt x="71981" y="54792"/>
                  </a:lnTo>
                  <a:lnTo>
                    <a:pt x="74638" y="64716"/>
                  </a:lnTo>
                  <a:lnTo>
                    <a:pt x="75933" y="74826"/>
                  </a:lnTo>
                  <a:lnTo>
                    <a:pt x="75648" y="84733"/>
                  </a:lnTo>
                  <a:lnTo>
                    <a:pt x="73406" y="93779"/>
                  </a:lnTo>
                  <a:lnTo>
                    <a:pt x="69193" y="101673"/>
                  </a:lnTo>
                  <a:lnTo>
                    <a:pt x="63364" y="108314"/>
                  </a:lnTo>
                  <a:lnTo>
                    <a:pt x="55671" y="114270"/>
                  </a:lnTo>
                  <a:lnTo>
                    <a:pt x="43204" y="120062"/>
                  </a:lnTo>
                  <a:lnTo>
                    <a:pt x="21056" y="126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43395" y="254259"/>
              <a:ext cx="84229" cy="144060"/>
            </a:xfrm>
            <a:custGeom>
              <a:avLst/>
              <a:gdLst/>
              <a:ahLst/>
              <a:cxnLst/>
              <a:rect l="0" t="0" r="0" b="0"/>
              <a:pathLst>
                <a:path w="84229" h="144060">
                  <a:moveTo>
                    <a:pt x="0" y="80810"/>
                  </a:moveTo>
                  <a:lnTo>
                    <a:pt x="8801" y="77876"/>
                  </a:lnTo>
                  <a:lnTo>
                    <a:pt x="17148" y="75094"/>
                  </a:lnTo>
                  <a:lnTo>
                    <a:pt x="25842" y="72190"/>
                  </a:lnTo>
                  <a:lnTo>
                    <a:pt x="34790" y="68977"/>
                  </a:lnTo>
                  <a:lnTo>
                    <a:pt x="43637" y="65163"/>
                  </a:lnTo>
                  <a:lnTo>
                    <a:pt x="52167" y="60637"/>
                  </a:lnTo>
                  <a:lnTo>
                    <a:pt x="60009" y="55128"/>
                  </a:lnTo>
                  <a:lnTo>
                    <a:pt x="66590" y="48143"/>
                  </a:lnTo>
                  <a:lnTo>
                    <a:pt x="71701" y="39566"/>
                  </a:lnTo>
                  <a:lnTo>
                    <a:pt x="74977" y="30060"/>
                  </a:lnTo>
                  <a:lnTo>
                    <a:pt x="75752" y="20835"/>
                  </a:lnTo>
                  <a:lnTo>
                    <a:pt x="73904" y="12578"/>
                  </a:lnTo>
                  <a:lnTo>
                    <a:pt x="69919" y="5920"/>
                  </a:lnTo>
                  <a:lnTo>
                    <a:pt x="64580" y="1663"/>
                  </a:lnTo>
                  <a:lnTo>
                    <a:pt x="58479" y="0"/>
                  </a:lnTo>
                  <a:lnTo>
                    <a:pt x="51962" y="800"/>
                  </a:lnTo>
                  <a:lnTo>
                    <a:pt x="45224" y="3906"/>
                  </a:lnTo>
                  <a:lnTo>
                    <a:pt x="38365" y="8988"/>
                  </a:lnTo>
                  <a:lnTo>
                    <a:pt x="31439" y="15631"/>
                  </a:lnTo>
                  <a:lnTo>
                    <a:pt x="24475" y="23443"/>
                  </a:lnTo>
                  <a:lnTo>
                    <a:pt x="17503" y="32103"/>
                  </a:lnTo>
                  <a:lnTo>
                    <a:pt x="11025" y="41524"/>
                  </a:lnTo>
                  <a:lnTo>
                    <a:pt x="5964" y="51832"/>
                  </a:lnTo>
                  <a:lnTo>
                    <a:pt x="2717" y="63018"/>
                  </a:lnTo>
                  <a:lnTo>
                    <a:pt x="1352" y="74631"/>
                  </a:lnTo>
                  <a:lnTo>
                    <a:pt x="1875" y="85895"/>
                  </a:lnTo>
                  <a:lnTo>
                    <a:pt x="4080" y="96395"/>
                  </a:lnTo>
                  <a:lnTo>
                    <a:pt x="7643" y="106072"/>
                  </a:lnTo>
                  <a:lnTo>
                    <a:pt x="12235" y="115033"/>
                  </a:lnTo>
                  <a:lnTo>
                    <a:pt x="17578" y="123417"/>
                  </a:lnTo>
                  <a:lnTo>
                    <a:pt x="23621" y="130878"/>
                  </a:lnTo>
                  <a:lnTo>
                    <a:pt x="30507" y="136613"/>
                  </a:lnTo>
                  <a:lnTo>
                    <a:pt x="38242" y="140327"/>
                  </a:lnTo>
                  <a:lnTo>
                    <a:pt x="46447" y="142347"/>
                  </a:lnTo>
                  <a:lnTo>
                    <a:pt x="55347" y="143556"/>
                  </a:lnTo>
                  <a:lnTo>
                    <a:pt x="66841" y="144059"/>
                  </a:lnTo>
                  <a:lnTo>
                    <a:pt x="84228" y="143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51137" y="225180"/>
              <a:ext cx="113358" cy="225703"/>
            </a:xfrm>
            <a:custGeom>
              <a:avLst/>
              <a:gdLst/>
              <a:ahLst/>
              <a:cxnLst/>
              <a:rect l="0" t="0" r="0" b="0"/>
              <a:pathLst>
                <a:path w="113358" h="225703">
                  <a:moveTo>
                    <a:pt x="113357" y="4604"/>
                  </a:moveTo>
                  <a:lnTo>
                    <a:pt x="104556" y="1804"/>
                  </a:lnTo>
                  <a:lnTo>
                    <a:pt x="96208" y="302"/>
                  </a:lnTo>
                  <a:lnTo>
                    <a:pt x="87514" y="0"/>
                  </a:lnTo>
                  <a:lnTo>
                    <a:pt x="78566" y="853"/>
                  </a:lnTo>
                  <a:lnTo>
                    <a:pt x="69719" y="2969"/>
                  </a:lnTo>
                  <a:lnTo>
                    <a:pt x="61176" y="6291"/>
                  </a:lnTo>
                  <a:lnTo>
                    <a:pt x="52815" y="10626"/>
                  </a:lnTo>
                  <a:lnTo>
                    <a:pt x="44289" y="15745"/>
                  </a:lnTo>
                  <a:lnTo>
                    <a:pt x="35415" y="21448"/>
                  </a:lnTo>
                  <a:lnTo>
                    <a:pt x="26489" y="27732"/>
                  </a:lnTo>
                  <a:lnTo>
                    <a:pt x="18176" y="34781"/>
                  </a:lnTo>
                  <a:lnTo>
                    <a:pt x="10821" y="42630"/>
                  </a:lnTo>
                  <a:lnTo>
                    <a:pt x="4917" y="51019"/>
                  </a:lnTo>
                  <a:lnTo>
                    <a:pt x="1239" y="59497"/>
                  </a:lnTo>
                  <a:lnTo>
                    <a:pt x="0" y="67777"/>
                  </a:lnTo>
                  <a:lnTo>
                    <a:pt x="1102" y="75285"/>
                  </a:lnTo>
                  <a:lnTo>
                    <a:pt x="4419" y="81110"/>
                  </a:lnTo>
                  <a:lnTo>
                    <a:pt x="9651" y="84919"/>
                  </a:lnTo>
                  <a:lnTo>
                    <a:pt x="16566" y="87186"/>
                  </a:lnTo>
                  <a:lnTo>
                    <a:pt x="25093" y="88875"/>
                  </a:lnTo>
                  <a:lnTo>
                    <a:pt x="35042" y="90612"/>
                  </a:lnTo>
                  <a:lnTo>
                    <a:pt x="45973" y="92649"/>
                  </a:lnTo>
                  <a:lnTo>
                    <a:pt x="57302" y="95030"/>
                  </a:lnTo>
                  <a:lnTo>
                    <a:pt x="68651" y="97724"/>
                  </a:lnTo>
                  <a:lnTo>
                    <a:pt x="79540" y="100993"/>
                  </a:lnTo>
                  <a:lnTo>
                    <a:pt x="89322" y="105390"/>
                  </a:lnTo>
                  <a:lnTo>
                    <a:pt x="97739" y="111130"/>
                  </a:lnTo>
                  <a:lnTo>
                    <a:pt x="104559" y="118271"/>
                  </a:lnTo>
                  <a:lnTo>
                    <a:pt x="109400" y="126892"/>
                  </a:lnTo>
                  <a:lnTo>
                    <a:pt x="112245" y="136870"/>
                  </a:lnTo>
                  <a:lnTo>
                    <a:pt x="113208" y="147637"/>
                  </a:lnTo>
                  <a:lnTo>
                    <a:pt x="112350" y="158316"/>
                  </a:lnTo>
                  <a:lnTo>
                    <a:pt x="109885" y="168417"/>
                  </a:lnTo>
                  <a:lnTo>
                    <a:pt x="105962" y="177822"/>
                  </a:lnTo>
                  <a:lnTo>
                    <a:pt x="100588" y="186599"/>
                  </a:lnTo>
                  <a:lnTo>
                    <a:pt x="93907" y="194864"/>
                  </a:lnTo>
                  <a:lnTo>
                    <a:pt x="86231" y="202442"/>
                  </a:lnTo>
                  <a:lnTo>
                    <a:pt x="77008" y="209593"/>
                  </a:lnTo>
                  <a:lnTo>
                    <a:pt x="63196" y="216951"/>
                  </a:lnTo>
                  <a:lnTo>
                    <a:pt x="39657" y="22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06607" y="40876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99383" y="1282663"/>
            <a:ext cx="5965316" cy="617138"/>
            <a:chOff x="199383" y="1282663"/>
            <a:chExt cx="5965316" cy="617138"/>
          </a:xfrm>
        </p:grpSpPr>
        <p:grpSp>
          <p:nvGrpSpPr>
            <p:cNvPr id="61" name="Group 60"/>
            <p:cNvGrpSpPr/>
            <p:nvPr/>
          </p:nvGrpSpPr>
          <p:grpSpPr>
            <a:xfrm rot="205768">
              <a:off x="199383" y="1299676"/>
              <a:ext cx="2747938" cy="600125"/>
              <a:chOff x="199383" y="1299676"/>
              <a:chExt cx="2747938" cy="600125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99383" y="1370700"/>
                <a:ext cx="200042" cy="360646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60646">
                    <a:moveTo>
                      <a:pt x="0" y="360645"/>
                    </a:moveTo>
                    <a:lnTo>
                      <a:pt x="67" y="348977"/>
                    </a:lnTo>
                    <a:lnTo>
                      <a:pt x="707" y="338488"/>
                    </a:lnTo>
                    <a:lnTo>
                      <a:pt x="1999" y="328182"/>
                    </a:lnTo>
                    <a:lnTo>
                      <a:pt x="3686" y="317708"/>
                    </a:lnTo>
                    <a:lnTo>
                      <a:pt x="5354" y="306716"/>
                    </a:lnTo>
                    <a:lnTo>
                      <a:pt x="6767" y="295069"/>
                    </a:lnTo>
                    <a:lnTo>
                      <a:pt x="7866" y="282642"/>
                    </a:lnTo>
                    <a:lnTo>
                      <a:pt x="8676" y="269239"/>
                    </a:lnTo>
                    <a:lnTo>
                      <a:pt x="9256" y="254855"/>
                    </a:lnTo>
                    <a:lnTo>
                      <a:pt x="9661" y="239789"/>
                    </a:lnTo>
                    <a:lnTo>
                      <a:pt x="9941" y="224530"/>
                    </a:lnTo>
                    <a:lnTo>
                      <a:pt x="10132" y="209380"/>
                    </a:lnTo>
                    <a:lnTo>
                      <a:pt x="10262" y="194446"/>
                    </a:lnTo>
                    <a:lnTo>
                      <a:pt x="10350" y="179732"/>
                    </a:lnTo>
                    <a:lnTo>
                      <a:pt x="10413" y="165209"/>
                    </a:lnTo>
                    <a:lnTo>
                      <a:pt x="10626" y="150999"/>
                    </a:lnTo>
                    <a:lnTo>
                      <a:pt x="11301" y="137370"/>
                    </a:lnTo>
                    <a:lnTo>
                      <a:pt x="12584" y="124451"/>
                    </a:lnTo>
                    <a:lnTo>
                      <a:pt x="14865" y="113296"/>
                    </a:lnTo>
                    <a:lnTo>
                      <a:pt x="18606" y="106928"/>
                    </a:lnTo>
                    <a:lnTo>
                      <a:pt x="23116" y="106637"/>
                    </a:lnTo>
                    <a:lnTo>
                      <a:pt x="27408" y="110334"/>
                    </a:lnTo>
                    <a:lnTo>
                      <a:pt x="31682" y="116285"/>
                    </a:lnTo>
                    <a:lnTo>
                      <a:pt x="36681" y="123286"/>
                    </a:lnTo>
                    <a:lnTo>
                      <a:pt x="42773" y="130647"/>
                    </a:lnTo>
                    <a:lnTo>
                      <a:pt x="49958" y="137406"/>
                    </a:lnTo>
                    <a:lnTo>
                      <a:pt x="58063" y="142215"/>
                    </a:lnTo>
                    <a:lnTo>
                      <a:pt x="66874" y="144515"/>
                    </a:lnTo>
                    <a:lnTo>
                      <a:pt x="76040" y="144112"/>
                    </a:lnTo>
                    <a:lnTo>
                      <a:pt x="85104" y="140810"/>
                    </a:lnTo>
                    <a:lnTo>
                      <a:pt x="93823" y="134817"/>
                    </a:lnTo>
                    <a:lnTo>
                      <a:pt x="102150" y="126763"/>
                    </a:lnTo>
                    <a:lnTo>
                      <a:pt x="110128" y="117473"/>
                    </a:lnTo>
                    <a:lnTo>
                      <a:pt x="117825" y="107533"/>
                    </a:lnTo>
                    <a:lnTo>
                      <a:pt x="125148" y="97272"/>
                    </a:lnTo>
                    <a:lnTo>
                      <a:pt x="131847" y="86859"/>
                    </a:lnTo>
                    <a:lnTo>
                      <a:pt x="137837" y="76376"/>
                    </a:lnTo>
                    <a:lnTo>
                      <a:pt x="143183" y="65863"/>
                    </a:lnTo>
                    <a:lnTo>
                      <a:pt x="148008" y="55336"/>
                    </a:lnTo>
                    <a:lnTo>
                      <a:pt x="152440" y="44801"/>
                    </a:lnTo>
                    <a:lnTo>
                      <a:pt x="156587" y="34096"/>
                    </a:lnTo>
                    <a:lnTo>
                      <a:pt x="160533" y="22916"/>
                    </a:lnTo>
                    <a:lnTo>
                      <a:pt x="164344" y="11222"/>
                    </a:lnTo>
                    <a:lnTo>
                      <a:pt x="168250" y="2207"/>
                    </a:lnTo>
                    <a:lnTo>
                      <a:pt x="171775" y="0"/>
                    </a:lnTo>
                    <a:lnTo>
                      <a:pt x="173769" y="3579"/>
                    </a:lnTo>
                    <a:lnTo>
                      <a:pt x="174190" y="11014"/>
                    </a:lnTo>
                    <a:lnTo>
                      <a:pt x="173560" y="21040"/>
                    </a:lnTo>
                    <a:lnTo>
                      <a:pt x="172538" y="33055"/>
                    </a:lnTo>
                    <a:lnTo>
                      <a:pt x="171522" y="46624"/>
                    </a:lnTo>
                    <a:lnTo>
                      <a:pt x="170673" y="61370"/>
                    </a:lnTo>
                    <a:lnTo>
                      <a:pt x="170019" y="76975"/>
                    </a:lnTo>
                    <a:lnTo>
                      <a:pt x="169545" y="93180"/>
                    </a:lnTo>
                    <a:lnTo>
                      <a:pt x="169377" y="109475"/>
                    </a:lnTo>
                    <a:lnTo>
                      <a:pt x="169788" y="125112"/>
                    </a:lnTo>
                    <a:lnTo>
                      <a:pt x="170873" y="139743"/>
                    </a:lnTo>
                    <a:lnTo>
                      <a:pt x="172414" y="153535"/>
                    </a:lnTo>
                    <a:lnTo>
                      <a:pt x="173986" y="166951"/>
                    </a:lnTo>
                    <a:lnTo>
                      <a:pt x="175342" y="180315"/>
                    </a:lnTo>
                    <a:lnTo>
                      <a:pt x="176574" y="193768"/>
                    </a:lnTo>
                    <a:lnTo>
                      <a:pt x="178007" y="207347"/>
                    </a:lnTo>
                    <a:lnTo>
                      <a:pt x="179818" y="221045"/>
                    </a:lnTo>
                    <a:lnTo>
                      <a:pt x="181866" y="234839"/>
                    </a:lnTo>
                    <a:lnTo>
                      <a:pt x="183786" y="248707"/>
                    </a:lnTo>
                    <a:lnTo>
                      <a:pt x="185380" y="262618"/>
                    </a:lnTo>
                    <a:lnTo>
                      <a:pt x="186804" y="276336"/>
                    </a:lnTo>
                    <a:lnTo>
                      <a:pt x="188733" y="290975"/>
                    </a:lnTo>
                    <a:lnTo>
                      <a:pt x="192452" y="310056"/>
                    </a:lnTo>
                    <a:lnTo>
                      <a:pt x="200041" y="3395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452067" y="1573416"/>
                <a:ext cx="42115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86">
                    <a:moveTo>
                      <a:pt x="0" y="0"/>
                    </a:moveTo>
                    <a:lnTo>
                      <a:pt x="2934" y="11669"/>
                    </a:lnTo>
                    <a:lnTo>
                      <a:pt x="5716" y="22157"/>
                    </a:lnTo>
                    <a:lnTo>
                      <a:pt x="8615" y="32459"/>
                    </a:lnTo>
                    <a:lnTo>
                      <a:pt x="11656" y="42761"/>
                    </a:lnTo>
                    <a:lnTo>
                      <a:pt x="14821" y="53104"/>
                    </a:lnTo>
                    <a:lnTo>
                      <a:pt x="18085" y="63480"/>
                    </a:lnTo>
                    <a:lnTo>
                      <a:pt x="21463" y="73426"/>
                    </a:lnTo>
                    <a:lnTo>
                      <a:pt x="25453" y="83019"/>
                    </a:lnTo>
                    <a:lnTo>
                      <a:pt x="31521" y="93102"/>
                    </a:lnTo>
                    <a:lnTo>
                      <a:pt x="42114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473124" y="1531302"/>
                <a:ext cx="84229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368499">
                    <a:moveTo>
                      <a:pt x="84228" y="0"/>
                    </a:moveTo>
                    <a:lnTo>
                      <a:pt x="81294" y="8802"/>
                    </a:lnTo>
                    <a:lnTo>
                      <a:pt x="78512" y="17149"/>
                    </a:lnTo>
                    <a:lnTo>
                      <a:pt x="75612" y="25847"/>
                    </a:lnTo>
                    <a:lnTo>
                      <a:pt x="72572" y="34968"/>
                    </a:lnTo>
                    <a:lnTo>
                      <a:pt x="69407" y="44463"/>
                    </a:lnTo>
                    <a:lnTo>
                      <a:pt x="66143" y="54264"/>
                    </a:lnTo>
                    <a:lnTo>
                      <a:pt x="62805" y="64624"/>
                    </a:lnTo>
                    <a:lnTo>
                      <a:pt x="59413" y="76094"/>
                    </a:lnTo>
                    <a:lnTo>
                      <a:pt x="55985" y="88892"/>
                    </a:lnTo>
                    <a:lnTo>
                      <a:pt x="52530" y="103080"/>
                    </a:lnTo>
                    <a:lnTo>
                      <a:pt x="49057" y="118739"/>
                    </a:lnTo>
                    <a:lnTo>
                      <a:pt x="45573" y="135753"/>
                    </a:lnTo>
                    <a:lnTo>
                      <a:pt x="42080" y="153721"/>
                    </a:lnTo>
                    <a:lnTo>
                      <a:pt x="38581" y="172073"/>
                    </a:lnTo>
                    <a:lnTo>
                      <a:pt x="35079" y="190441"/>
                    </a:lnTo>
                    <a:lnTo>
                      <a:pt x="31575" y="208348"/>
                    </a:lnTo>
                    <a:lnTo>
                      <a:pt x="28069" y="225146"/>
                    </a:lnTo>
                    <a:lnTo>
                      <a:pt x="24566" y="240595"/>
                    </a:lnTo>
                    <a:lnTo>
                      <a:pt x="21231" y="254951"/>
                    </a:lnTo>
                    <a:lnTo>
                      <a:pt x="18371" y="268755"/>
                    </a:lnTo>
                    <a:lnTo>
                      <a:pt x="16111" y="282378"/>
                    </a:lnTo>
                    <a:lnTo>
                      <a:pt x="14254" y="295836"/>
                    </a:lnTo>
                    <a:lnTo>
                      <a:pt x="12393" y="308887"/>
                    </a:lnTo>
                    <a:lnTo>
                      <a:pt x="10291" y="321398"/>
                    </a:lnTo>
                    <a:lnTo>
                      <a:pt x="8038" y="332943"/>
                    </a:lnTo>
                    <a:lnTo>
                      <a:pt x="5741" y="343860"/>
                    </a:lnTo>
                    <a:lnTo>
                      <a:pt x="3195" y="355109"/>
                    </a:lnTo>
                    <a:lnTo>
                      <a:pt x="0" y="3684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94362" y="1489189"/>
                <a:ext cx="115870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15870" h="168457">
                    <a:moveTo>
                      <a:pt x="110430" y="0"/>
                    </a:moveTo>
                    <a:lnTo>
                      <a:pt x="98762" y="67"/>
                    </a:lnTo>
                    <a:lnTo>
                      <a:pt x="88273" y="707"/>
                    </a:lnTo>
                    <a:lnTo>
                      <a:pt x="77976" y="2008"/>
                    </a:lnTo>
                    <a:lnTo>
                      <a:pt x="67847" y="4041"/>
                    </a:lnTo>
                    <a:lnTo>
                      <a:pt x="58152" y="7006"/>
                    </a:lnTo>
                    <a:lnTo>
                      <a:pt x="49011" y="10925"/>
                    </a:lnTo>
                    <a:lnTo>
                      <a:pt x="40235" y="15674"/>
                    </a:lnTo>
                    <a:lnTo>
                      <a:pt x="31425" y="21078"/>
                    </a:lnTo>
                    <a:lnTo>
                      <a:pt x="22367" y="26974"/>
                    </a:lnTo>
                    <a:lnTo>
                      <a:pt x="13656" y="33389"/>
                    </a:lnTo>
                    <a:lnTo>
                      <a:pt x="6551" y="40526"/>
                    </a:lnTo>
                    <a:lnTo>
                      <a:pt x="1660" y="48429"/>
                    </a:lnTo>
                    <a:lnTo>
                      <a:pt x="0" y="56645"/>
                    </a:lnTo>
                    <a:lnTo>
                      <a:pt x="2232" y="63618"/>
                    </a:lnTo>
                    <a:lnTo>
                      <a:pt x="7082" y="67940"/>
                    </a:lnTo>
                    <a:lnTo>
                      <a:pt x="13668" y="69835"/>
                    </a:lnTo>
                    <a:lnTo>
                      <a:pt x="21472" y="69964"/>
                    </a:lnTo>
                    <a:lnTo>
                      <a:pt x="30298" y="69051"/>
                    </a:lnTo>
                    <a:lnTo>
                      <a:pt x="40197" y="67803"/>
                    </a:lnTo>
                    <a:lnTo>
                      <a:pt x="51108" y="66629"/>
                    </a:lnTo>
                    <a:lnTo>
                      <a:pt x="62704" y="66005"/>
                    </a:lnTo>
                    <a:lnTo>
                      <a:pt x="74488" y="66564"/>
                    </a:lnTo>
                    <a:lnTo>
                      <a:pt x="86137" y="68543"/>
                    </a:lnTo>
                    <a:lnTo>
                      <a:pt x="96890" y="72160"/>
                    </a:lnTo>
                    <a:lnTo>
                      <a:pt x="105515" y="77785"/>
                    </a:lnTo>
                    <a:lnTo>
                      <a:pt x="111525" y="85417"/>
                    </a:lnTo>
                    <a:lnTo>
                      <a:pt x="114930" y="94608"/>
                    </a:lnTo>
                    <a:lnTo>
                      <a:pt x="115869" y="104678"/>
                    </a:lnTo>
                    <a:lnTo>
                      <a:pt x="114683" y="115140"/>
                    </a:lnTo>
                    <a:lnTo>
                      <a:pt x="111654" y="125414"/>
                    </a:lnTo>
                    <a:lnTo>
                      <a:pt x="106897" y="134772"/>
                    </a:lnTo>
                    <a:lnTo>
                      <a:pt x="100623" y="142907"/>
                    </a:lnTo>
                    <a:lnTo>
                      <a:pt x="92804" y="149705"/>
                    </a:lnTo>
                    <a:lnTo>
                      <a:pt x="83122" y="155064"/>
                    </a:lnTo>
                    <a:lnTo>
                      <a:pt x="71591" y="159078"/>
                    </a:lnTo>
                    <a:lnTo>
                      <a:pt x="59238" y="161986"/>
                    </a:lnTo>
                    <a:lnTo>
                      <a:pt x="46710" y="164353"/>
                    </a:lnTo>
                    <a:lnTo>
                      <a:pt x="32909" y="166391"/>
                    </a:lnTo>
                    <a:lnTo>
                      <a:pt x="15673" y="168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984407" y="1520775"/>
                <a:ext cx="461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614" h="105286">
                    <a:moveTo>
                      <a:pt x="4613" y="0"/>
                    </a:moveTo>
                    <a:lnTo>
                      <a:pt x="1813" y="8801"/>
                    </a:lnTo>
                    <a:lnTo>
                      <a:pt x="311" y="17147"/>
                    </a:lnTo>
                    <a:lnTo>
                      <a:pt x="0" y="25851"/>
                    </a:lnTo>
                    <a:lnTo>
                      <a:pt x="507" y="35145"/>
                    </a:lnTo>
                    <a:lnTo>
                      <a:pt x="1326" y="45288"/>
                    </a:lnTo>
                    <a:lnTo>
                      <a:pt x="2142" y="56315"/>
                    </a:lnTo>
                    <a:lnTo>
                      <a:pt x="2827" y="67507"/>
                    </a:lnTo>
                    <a:lnTo>
                      <a:pt x="3429" y="78598"/>
                    </a:lnTo>
                    <a:lnTo>
                      <a:pt x="3994" y="90560"/>
                    </a:lnTo>
                    <a:lnTo>
                      <a:pt x="4613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999548" y="1436547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1075710" y="1468132"/>
                <a:ext cx="100735" cy="179731"/>
              </a:xfrm>
              <a:custGeom>
                <a:avLst/>
                <a:gdLst/>
                <a:ahLst/>
                <a:cxnLst/>
                <a:rect l="0" t="0" r="0" b="0"/>
                <a:pathLst>
                  <a:path w="100735" h="179731">
                    <a:moveTo>
                      <a:pt x="60709" y="0"/>
                    </a:moveTo>
                    <a:lnTo>
                      <a:pt x="51974" y="3001"/>
                    </a:lnTo>
                    <a:lnTo>
                      <a:pt x="44268" y="6423"/>
                    </a:lnTo>
                    <a:lnTo>
                      <a:pt x="36866" y="10620"/>
                    </a:lnTo>
                    <a:lnTo>
                      <a:pt x="29605" y="15519"/>
                    </a:lnTo>
                    <a:lnTo>
                      <a:pt x="22426" y="21001"/>
                    </a:lnTo>
                    <a:lnTo>
                      <a:pt x="15314" y="26936"/>
                    </a:lnTo>
                    <a:lnTo>
                      <a:pt x="8742" y="33370"/>
                    </a:lnTo>
                    <a:lnTo>
                      <a:pt x="3621" y="40517"/>
                    </a:lnTo>
                    <a:lnTo>
                      <a:pt x="362" y="48425"/>
                    </a:lnTo>
                    <a:lnTo>
                      <a:pt x="0" y="56643"/>
                    </a:lnTo>
                    <a:lnTo>
                      <a:pt x="3243" y="63621"/>
                    </a:lnTo>
                    <a:lnTo>
                      <a:pt x="8953" y="68117"/>
                    </a:lnTo>
                    <a:lnTo>
                      <a:pt x="16629" y="70660"/>
                    </a:lnTo>
                    <a:lnTo>
                      <a:pt x="25952" y="72047"/>
                    </a:lnTo>
                    <a:lnTo>
                      <a:pt x="36264" y="73133"/>
                    </a:lnTo>
                    <a:lnTo>
                      <a:pt x="46628" y="74829"/>
                    </a:lnTo>
                    <a:lnTo>
                      <a:pt x="56514" y="77556"/>
                    </a:lnTo>
                    <a:lnTo>
                      <a:pt x="65773" y="81330"/>
                    </a:lnTo>
                    <a:lnTo>
                      <a:pt x="74451" y="85994"/>
                    </a:lnTo>
                    <a:lnTo>
                      <a:pt x="82644" y="91356"/>
                    </a:lnTo>
                    <a:lnTo>
                      <a:pt x="89978" y="97564"/>
                    </a:lnTo>
                    <a:lnTo>
                      <a:pt x="95627" y="105084"/>
                    </a:lnTo>
                    <a:lnTo>
                      <a:pt x="99271" y="114059"/>
                    </a:lnTo>
                    <a:lnTo>
                      <a:pt x="100734" y="124017"/>
                    </a:lnTo>
                    <a:lnTo>
                      <a:pt x="99748" y="134085"/>
                    </a:lnTo>
                    <a:lnTo>
                      <a:pt x="96414" y="143739"/>
                    </a:lnTo>
                    <a:lnTo>
                      <a:pt x="91108" y="152660"/>
                    </a:lnTo>
                    <a:lnTo>
                      <a:pt x="84275" y="160572"/>
                    </a:lnTo>
                    <a:lnTo>
                      <a:pt x="76321" y="167435"/>
                    </a:lnTo>
                    <a:lnTo>
                      <a:pt x="67640" y="173047"/>
                    </a:lnTo>
                    <a:lnTo>
                      <a:pt x="57559" y="177391"/>
                    </a:lnTo>
                    <a:lnTo>
                      <a:pt x="42966" y="179730"/>
                    </a:lnTo>
                    <a:lnTo>
                      <a:pt x="18595" y="1789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276002" y="1394433"/>
                <a:ext cx="18345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42156">
                    <a:moveTo>
                      <a:pt x="7816" y="0"/>
                    </a:moveTo>
                    <a:lnTo>
                      <a:pt x="4949" y="8935"/>
                    </a:lnTo>
                    <a:lnTo>
                      <a:pt x="2807" y="18562"/>
                    </a:lnTo>
                    <a:lnTo>
                      <a:pt x="1208" y="29854"/>
                    </a:lnTo>
                    <a:lnTo>
                      <a:pt x="201" y="42694"/>
                    </a:lnTo>
                    <a:lnTo>
                      <a:pt x="0" y="56822"/>
                    </a:lnTo>
                    <a:lnTo>
                      <a:pt x="651" y="71943"/>
                    </a:lnTo>
                    <a:lnTo>
                      <a:pt x="1890" y="87631"/>
                    </a:lnTo>
                    <a:lnTo>
                      <a:pt x="3254" y="103371"/>
                    </a:lnTo>
                    <a:lnTo>
                      <a:pt x="4463" y="118875"/>
                    </a:lnTo>
                    <a:lnTo>
                      <a:pt x="5425" y="134061"/>
                    </a:lnTo>
                    <a:lnTo>
                      <a:pt x="6145" y="148951"/>
                    </a:lnTo>
                    <a:lnTo>
                      <a:pt x="6668" y="163591"/>
                    </a:lnTo>
                    <a:lnTo>
                      <a:pt x="7236" y="177819"/>
                    </a:lnTo>
                    <a:lnTo>
                      <a:pt x="8431" y="192864"/>
                    </a:lnTo>
                    <a:lnTo>
                      <a:pt x="11476" y="212287"/>
                    </a:lnTo>
                    <a:lnTo>
                      <a:pt x="18344" y="2421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1210118" y="1484581"/>
                <a:ext cx="157929" cy="1513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5138">
                    <a:moveTo>
                      <a:pt x="157928" y="4608"/>
                    </a:moveTo>
                    <a:lnTo>
                      <a:pt x="149126" y="1808"/>
                    </a:lnTo>
                    <a:lnTo>
                      <a:pt x="140779" y="306"/>
                    </a:lnTo>
                    <a:lnTo>
                      <a:pt x="132072" y="0"/>
                    </a:lnTo>
                    <a:lnTo>
                      <a:pt x="122605" y="679"/>
                    </a:lnTo>
                    <a:lnTo>
                      <a:pt x="111814" y="2147"/>
                    </a:lnTo>
                    <a:lnTo>
                      <a:pt x="99520" y="4211"/>
                    </a:lnTo>
                    <a:lnTo>
                      <a:pt x="86027" y="6548"/>
                    </a:lnTo>
                    <a:lnTo>
                      <a:pt x="71909" y="8723"/>
                    </a:lnTo>
                    <a:lnTo>
                      <a:pt x="57582" y="10511"/>
                    </a:lnTo>
                    <a:lnTo>
                      <a:pt x="43848" y="11882"/>
                    </a:lnTo>
                    <a:lnTo>
                      <a:pt x="30619" y="13032"/>
                    </a:lnTo>
                    <a:lnTo>
                      <a:pt x="16741" y="14059"/>
                    </a:lnTo>
                    <a:lnTo>
                      <a:pt x="0" y="151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357517" y="1498981"/>
                <a:ext cx="105286" cy="12842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28421">
                    <a:moveTo>
                      <a:pt x="0" y="42851"/>
                    </a:moveTo>
                    <a:lnTo>
                      <a:pt x="11668" y="42918"/>
                    </a:lnTo>
                    <a:lnTo>
                      <a:pt x="22157" y="43558"/>
                    </a:lnTo>
                    <a:lnTo>
                      <a:pt x="32459" y="44841"/>
                    </a:lnTo>
                    <a:lnTo>
                      <a:pt x="42760" y="46182"/>
                    </a:lnTo>
                    <a:lnTo>
                      <a:pt x="53104" y="46553"/>
                    </a:lnTo>
                    <a:lnTo>
                      <a:pt x="63475" y="45456"/>
                    </a:lnTo>
                    <a:lnTo>
                      <a:pt x="73212" y="42730"/>
                    </a:lnTo>
                    <a:lnTo>
                      <a:pt x="81077" y="38299"/>
                    </a:lnTo>
                    <a:lnTo>
                      <a:pt x="86534" y="32322"/>
                    </a:lnTo>
                    <a:lnTo>
                      <a:pt x="89382" y="25411"/>
                    </a:lnTo>
                    <a:lnTo>
                      <a:pt x="89405" y="18482"/>
                    </a:lnTo>
                    <a:lnTo>
                      <a:pt x="86787" y="12065"/>
                    </a:lnTo>
                    <a:lnTo>
                      <a:pt x="81981" y="6627"/>
                    </a:lnTo>
                    <a:lnTo>
                      <a:pt x="75492" y="2732"/>
                    </a:lnTo>
                    <a:lnTo>
                      <a:pt x="67772" y="529"/>
                    </a:lnTo>
                    <a:lnTo>
                      <a:pt x="59340" y="0"/>
                    </a:lnTo>
                    <a:lnTo>
                      <a:pt x="50770" y="1149"/>
                    </a:lnTo>
                    <a:lnTo>
                      <a:pt x="42381" y="3812"/>
                    </a:lnTo>
                    <a:lnTo>
                      <a:pt x="34276" y="7867"/>
                    </a:lnTo>
                    <a:lnTo>
                      <a:pt x="26445" y="13329"/>
                    </a:lnTo>
                    <a:lnTo>
                      <a:pt x="18856" y="20074"/>
                    </a:lnTo>
                    <a:lnTo>
                      <a:pt x="11945" y="27872"/>
                    </a:lnTo>
                    <a:lnTo>
                      <a:pt x="6586" y="36476"/>
                    </a:lnTo>
                    <a:lnTo>
                      <a:pt x="3137" y="45666"/>
                    </a:lnTo>
                    <a:lnTo>
                      <a:pt x="1635" y="55106"/>
                    </a:lnTo>
                    <a:lnTo>
                      <a:pt x="2064" y="64364"/>
                    </a:lnTo>
                    <a:lnTo>
                      <a:pt x="4206" y="73218"/>
                    </a:lnTo>
                    <a:lnTo>
                      <a:pt x="7727" y="81637"/>
                    </a:lnTo>
                    <a:lnTo>
                      <a:pt x="12291" y="89678"/>
                    </a:lnTo>
                    <a:lnTo>
                      <a:pt x="17616" y="97418"/>
                    </a:lnTo>
                    <a:lnTo>
                      <a:pt x="23646" y="104770"/>
                    </a:lnTo>
                    <a:lnTo>
                      <a:pt x="30524" y="111488"/>
                    </a:lnTo>
                    <a:lnTo>
                      <a:pt x="38262" y="117482"/>
                    </a:lnTo>
                    <a:lnTo>
                      <a:pt x="46748" y="122490"/>
                    </a:lnTo>
                    <a:lnTo>
                      <a:pt x="55822" y="126025"/>
                    </a:lnTo>
                    <a:lnTo>
                      <a:pt x="65321" y="127954"/>
                    </a:lnTo>
                    <a:lnTo>
                      <a:pt x="74667" y="128420"/>
                    </a:lnTo>
                    <a:lnTo>
                      <a:pt x="83787" y="127598"/>
                    </a:lnTo>
                    <a:lnTo>
                      <a:pt x="93480" y="124298"/>
                    </a:lnTo>
                    <a:lnTo>
                      <a:pt x="105285" y="11655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504916" y="1497417"/>
                <a:ext cx="115815" cy="10120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01203">
                    <a:moveTo>
                      <a:pt x="0" y="65472"/>
                    </a:moveTo>
                    <a:lnTo>
                      <a:pt x="134" y="77073"/>
                    </a:lnTo>
                    <a:lnTo>
                      <a:pt x="1415" y="86921"/>
                    </a:lnTo>
                    <a:lnTo>
                      <a:pt x="3989" y="95843"/>
                    </a:lnTo>
                    <a:lnTo>
                      <a:pt x="6985" y="101202"/>
                    </a:lnTo>
                    <a:lnTo>
                      <a:pt x="9133" y="100062"/>
                    </a:lnTo>
                    <a:lnTo>
                      <a:pt x="10250" y="94406"/>
                    </a:lnTo>
                    <a:lnTo>
                      <a:pt x="10876" y="86086"/>
                    </a:lnTo>
                    <a:lnTo>
                      <a:pt x="11654" y="76396"/>
                    </a:lnTo>
                    <a:lnTo>
                      <a:pt x="12911" y="66093"/>
                    </a:lnTo>
                    <a:lnTo>
                      <a:pt x="15030" y="55880"/>
                    </a:lnTo>
                    <a:lnTo>
                      <a:pt x="18566" y="46540"/>
                    </a:lnTo>
                    <a:lnTo>
                      <a:pt x="23678" y="38402"/>
                    </a:lnTo>
                    <a:lnTo>
                      <a:pt x="30208" y="31426"/>
                    </a:lnTo>
                    <a:lnTo>
                      <a:pt x="37877" y="25414"/>
                    </a:lnTo>
                    <a:lnTo>
                      <a:pt x="46402" y="20142"/>
                    </a:lnTo>
                    <a:lnTo>
                      <a:pt x="55547" y="15410"/>
                    </a:lnTo>
                    <a:lnTo>
                      <a:pt x="65130" y="11063"/>
                    </a:lnTo>
                    <a:lnTo>
                      <a:pt x="75003" y="6992"/>
                    </a:lnTo>
                    <a:lnTo>
                      <a:pt x="84616" y="3459"/>
                    </a:lnTo>
                    <a:lnTo>
                      <a:pt x="93950" y="833"/>
                    </a:lnTo>
                    <a:lnTo>
                      <a:pt x="103826" y="0"/>
                    </a:lnTo>
                    <a:lnTo>
                      <a:pt x="115814" y="23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847748" y="1478660"/>
                <a:ext cx="183593" cy="119665"/>
              </a:xfrm>
              <a:custGeom>
                <a:avLst/>
                <a:gdLst/>
                <a:ahLst/>
                <a:cxnLst/>
                <a:rect l="0" t="0" r="0" b="0"/>
                <a:pathLst>
                  <a:path w="183593" h="119665">
                    <a:moveTo>
                      <a:pt x="4608" y="10529"/>
                    </a:moveTo>
                    <a:lnTo>
                      <a:pt x="1808" y="19397"/>
                    </a:lnTo>
                    <a:lnTo>
                      <a:pt x="306" y="28384"/>
                    </a:lnTo>
                    <a:lnTo>
                      <a:pt x="0" y="38375"/>
                    </a:lnTo>
                    <a:lnTo>
                      <a:pt x="679" y="49183"/>
                    </a:lnTo>
                    <a:lnTo>
                      <a:pt x="2147" y="60346"/>
                    </a:lnTo>
                    <a:lnTo>
                      <a:pt x="4220" y="71546"/>
                    </a:lnTo>
                    <a:lnTo>
                      <a:pt x="6902" y="82486"/>
                    </a:lnTo>
                    <a:lnTo>
                      <a:pt x="10374" y="92822"/>
                    </a:lnTo>
                    <a:lnTo>
                      <a:pt x="14674" y="102416"/>
                    </a:lnTo>
                    <a:lnTo>
                      <a:pt x="19865" y="110669"/>
                    </a:lnTo>
                    <a:lnTo>
                      <a:pt x="26106" y="116477"/>
                    </a:lnTo>
                    <a:lnTo>
                      <a:pt x="33372" y="119449"/>
                    </a:lnTo>
                    <a:lnTo>
                      <a:pt x="41184" y="119664"/>
                    </a:lnTo>
                    <a:lnTo>
                      <a:pt x="48733" y="117307"/>
                    </a:lnTo>
                    <a:lnTo>
                      <a:pt x="55583" y="112761"/>
                    </a:lnTo>
                    <a:lnTo>
                      <a:pt x="61655" y="106492"/>
                    </a:lnTo>
                    <a:lnTo>
                      <a:pt x="67040" y="98939"/>
                    </a:lnTo>
                    <a:lnTo>
                      <a:pt x="71891" y="90533"/>
                    </a:lnTo>
                    <a:lnTo>
                      <a:pt x="76583" y="84097"/>
                    </a:lnTo>
                    <a:lnTo>
                      <a:pt x="81210" y="82788"/>
                    </a:lnTo>
                    <a:lnTo>
                      <a:pt x="85528" y="85332"/>
                    </a:lnTo>
                    <a:lnTo>
                      <a:pt x="89937" y="90051"/>
                    </a:lnTo>
                    <a:lnTo>
                      <a:pt x="94917" y="95742"/>
                    </a:lnTo>
                    <a:lnTo>
                      <a:pt x="100864" y="101535"/>
                    </a:lnTo>
                    <a:lnTo>
                      <a:pt x="107860" y="106998"/>
                    </a:lnTo>
                    <a:lnTo>
                      <a:pt x="115622" y="111528"/>
                    </a:lnTo>
                    <a:lnTo>
                      <a:pt x="123652" y="114232"/>
                    </a:lnTo>
                    <a:lnTo>
                      <a:pt x="131633" y="114794"/>
                    </a:lnTo>
                    <a:lnTo>
                      <a:pt x="139444" y="113226"/>
                    </a:lnTo>
                    <a:lnTo>
                      <a:pt x="147067" y="109593"/>
                    </a:lnTo>
                    <a:lnTo>
                      <a:pt x="154516" y="104147"/>
                    </a:lnTo>
                    <a:lnTo>
                      <a:pt x="161502" y="97086"/>
                    </a:lnTo>
                    <a:lnTo>
                      <a:pt x="167442" y="88462"/>
                    </a:lnTo>
                    <a:lnTo>
                      <a:pt x="172103" y="78448"/>
                    </a:lnTo>
                    <a:lnTo>
                      <a:pt x="175581" y="67342"/>
                    </a:lnTo>
                    <a:lnTo>
                      <a:pt x="178457" y="54088"/>
                    </a:lnTo>
                    <a:lnTo>
                      <a:pt x="180983" y="34171"/>
                    </a:lnTo>
                    <a:lnTo>
                      <a:pt x="18359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121484" y="1499718"/>
                <a:ext cx="461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614" h="105286">
                    <a:moveTo>
                      <a:pt x="4613" y="0"/>
                    </a:moveTo>
                    <a:lnTo>
                      <a:pt x="1813" y="11735"/>
                    </a:lnTo>
                    <a:lnTo>
                      <a:pt x="311" y="22864"/>
                    </a:lnTo>
                    <a:lnTo>
                      <a:pt x="0" y="34453"/>
                    </a:lnTo>
                    <a:lnTo>
                      <a:pt x="513" y="46371"/>
                    </a:lnTo>
                    <a:lnTo>
                      <a:pt x="1385" y="59489"/>
                    </a:lnTo>
                    <a:lnTo>
                      <a:pt x="2691" y="77201"/>
                    </a:lnTo>
                    <a:lnTo>
                      <a:pt x="4613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136625" y="1404961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2231382" y="1383904"/>
                <a:ext cx="21058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00043">
                    <a:moveTo>
                      <a:pt x="0" y="0"/>
                    </a:moveTo>
                    <a:lnTo>
                      <a:pt x="2867" y="8868"/>
                    </a:lnTo>
                    <a:lnTo>
                      <a:pt x="5009" y="17855"/>
                    </a:lnTo>
                    <a:lnTo>
                      <a:pt x="6612" y="27855"/>
                    </a:lnTo>
                    <a:lnTo>
                      <a:pt x="7792" y="39009"/>
                    </a:lnTo>
                    <a:lnTo>
                      <a:pt x="8641" y="51468"/>
                    </a:lnTo>
                    <a:lnTo>
                      <a:pt x="9238" y="65176"/>
                    </a:lnTo>
                    <a:lnTo>
                      <a:pt x="9653" y="79766"/>
                    </a:lnTo>
                    <a:lnTo>
                      <a:pt x="9937" y="94695"/>
                    </a:lnTo>
                    <a:lnTo>
                      <a:pt x="10135" y="109615"/>
                    </a:lnTo>
                    <a:lnTo>
                      <a:pt x="10438" y="124223"/>
                    </a:lnTo>
                    <a:lnTo>
                      <a:pt x="11175" y="138185"/>
                    </a:lnTo>
                    <a:lnTo>
                      <a:pt x="12483" y="151375"/>
                    </a:lnTo>
                    <a:lnTo>
                      <a:pt x="14184" y="163408"/>
                    </a:lnTo>
                    <a:lnTo>
                      <a:pt x="16042" y="174722"/>
                    </a:lnTo>
                    <a:lnTo>
                      <a:pt x="18221" y="186310"/>
                    </a:lnTo>
                    <a:lnTo>
                      <a:pt x="21057" y="2000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326138" y="1341790"/>
                <a:ext cx="21058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52685">
                    <a:moveTo>
                      <a:pt x="0" y="0"/>
                    </a:moveTo>
                    <a:lnTo>
                      <a:pt x="0" y="8669"/>
                    </a:lnTo>
                    <a:lnTo>
                      <a:pt x="0" y="20844"/>
                    </a:lnTo>
                    <a:lnTo>
                      <a:pt x="0" y="34374"/>
                    </a:lnTo>
                    <a:lnTo>
                      <a:pt x="5" y="48389"/>
                    </a:lnTo>
                    <a:lnTo>
                      <a:pt x="177" y="62721"/>
                    </a:lnTo>
                    <a:lnTo>
                      <a:pt x="826" y="77554"/>
                    </a:lnTo>
                    <a:lnTo>
                      <a:pt x="2074" y="92975"/>
                    </a:lnTo>
                    <a:lnTo>
                      <a:pt x="3727" y="108941"/>
                    </a:lnTo>
                    <a:lnTo>
                      <a:pt x="5375" y="125351"/>
                    </a:lnTo>
                    <a:lnTo>
                      <a:pt x="6783" y="142094"/>
                    </a:lnTo>
                    <a:lnTo>
                      <a:pt x="8048" y="158916"/>
                    </a:lnTo>
                    <a:lnTo>
                      <a:pt x="9505" y="175436"/>
                    </a:lnTo>
                    <a:lnTo>
                      <a:pt x="11331" y="191454"/>
                    </a:lnTo>
                    <a:lnTo>
                      <a:pt x="13398" y="206363"/>
                    </a:lnTo>
                    <a:lnTo>
                      <a:pt x="15549" y="220524"/>
                    </a:lnTo>
                    <a:lnTo>
                      <a:pt x="17976" y="235180"/>
                    </a:lnTo>
                    <a:lnTo>
                      <a:pt x="21057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589351" y="1299676"/>
                <a:ext cx="143419" cy="261156"/>
              </a:xfrm>
              <a:custGeom>
                <a:avLst/>
                <a:gdLst/>
                <a:ahLst/>
                <a:cxnLst/>
                <a:rect l="0" t="0" r="0" b="0"/>
                <a:pathLst>
                  <a:path w="143419" h="261156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2004" y="34463"/>
                    </a:lnTo>
                    <a:lnTo>
                      <a:pt x="3863" y="46624"/>
                    </a:lnTo>
                    <a:lnTo>
                      <a:pt x="6180" y="59284"/>
                    </a:lnTo>
                    <a:lnTo>
                      <a:pt x="8842" y="72340"/>
                    </a:lnTo>
                    <a:lnTo>
                      <a:pt x="11593" y="85692"/>
                    </a:lnTo>
                    <a:lnTo>
                      <a:pt x="14051" y="99257"/>
                    </a:lnTo>
                    <a:lnTo>
                      <a:pt x="16038" y="112972"/>
                    </a:lnTo>
                    <a:lnTo>
                      <a:pt x="17709" y="126791"/>
                    </a:lnTo>
                    <a:lnTo>
                      <a:pt x="19445" y="140681"/>
                    </a:lnTo>
                    <a:lnTo>
                      <a:pt x="21463" y="154620"/>
                    </a:lnTo>
                    <a:lnTo>
                      <a:pt x="23651" y="168591"/>
                    </a:lnTo>
                    <a:lnTo>
                      <a:pt x="25666" y="182584"/>
                    </a:lnTo>
                    <a:lnTo>
                      <a:pt x="27327" y="196499"/>
                    </a:lnTo>
                    <a:lnTo>
                      <a:pt x="28869" y="207044"/>
                    </a:lnTo>
                    <a:lnTo>
                      <a:pt x="30640" y="210367"/>
                    </a:lnTo>
                    <a:lnTo>
                      <a:pt x="32633" y="208172"/>
                    </a:lnTo>
                    <a:lnTo>
                      <a:pt x="34893" y="202606"/>
                    </a:lnTo>
                    <a:lnTo>
                      <a:pt x="37438" y="195063"/>
                    </a:lnTo>
                    <a:lnTo>
                      <a:pt x="40235" y="186359"/>
                    </a:lnTo>
                    <a:lnTo>
                      <a:pt x="43235" y="176963"/>
                    </a:lnTo>
                    <a:lnTo>
                      <a:pt x="46388" y="167149"/>
                    </a:lnTo>
                    <a:lnTo>
                      <a:pt x="49660" y="157085"/>
                    </a:lnTo>
                    <a:lnTo>
                      <a:pt x="53346" y="147196"/>
                    </a:lnTo>
                    <a:lnTo>
                      <a:pt x="58038" y="138155"/>
                    </a:lnTo>
                    <a:lnTo>
                      <a:pt x="63977" y="130267"/>
                    </a:lnTo>
                    <a:lnTo>
                      <a:pt x="71085" y="123817"/>
                    </a:lnTo>
                    <a:lnTo>
                      <a:pt x="79153" y="119232"/>
                    </a:lnTo>
                    <a:lnTo>
                      <a:pt x="87942" y="116567"/>
                    </a:lnTo>
                    <a:lnTo>
                      <a:pt x="96927" y="115896"/>
                    </a:lnTo>
                    <a:lnTo>
                      <a:pt x="105338" y="117481"/>
                    </a:lnTo>
                    <a:lnTo>
                      <a:pt x="112802" y="121250"/>
                    </a:lnTo>
                    <a:lnTo>
                      <a:pt x="119303" y="126863"/>
                    </a:lnTo>
                    <a:lnTo>
                      <a:pt x="124984" y="133909"/>
                    </a:lnTo>
                    <a:lnTo>
                      <a:pt x="130025" y="142019"/>
                    </a:lnTo>
                    <a:lnTo>
                      <a:pt x="134430" y="151054"/>
                    </a:lnTo>
                    <a:lnTo>
                      <a:pt x="138024" y="161096"/>
                    </a:lnTo>
                    <a:lnTo>
                      <a:pt x="140776" y="172104"/>
                    </a:lnTo>
                    <a:lnTo>
                      <a:pt x="142625" y="183766"/>
                    </a:lnTo>
                    <a:lnTo>
                      <a:pt x="143418" y="195594"/>
                    </a:lnTo>
                    <a:lnTo>
                      <a:pt x="143167" y="207287"/>
                    </a:lnTo>
                    <a:lnTo>
                      <a:pt x="141863" y="218579"/>
                    </a:lnTo>
                    <a:lnTo>
                      <a:pt x="139392" y="229162"/>
                    </a:lnTo>
                    <a:lnTo>
                      <a:pt x="135795" y="238932"/>
                    </a:lnTo>
                    <a:lnTo>
                      <a:pt x="130922" y="247475"/>
                    </a:lnTo>
                    <a:lnTo>
                      <a:pt x="124370" y="254010"/>
                    </a:lnTo>
                    <a:lnTo>
                      <a:pt x="116076" y="258293"/>
                    </a:lnTo>
                    <a:lnTo>
                      <a:pt x="106422" y="260542"/>
                    </a:lnTo>
                    <a:lnTo>
                      <a:pt x="96033" y="261155"/>
                    </a:lnTo>
                    <a:lnTo>
                      <a:pt x="85358" y="260539"/>
                    </a:lnTo>
                    <a:lnTo>
                      <a:pt x="75071" y="259189"/>
                    </a:lnTo>
                    <a:lnTo>
                      <a:pt x="65144" y="257548"/>
                    </a:lnTo>
                    <a:lnTo>
                      <a:pt x="54712" y="255480"/>
                    </a:lnTo>
                    <a:lnTo>
                      <a:pt x="42114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2757807" y="1401389"/>
                <a:ext cx="189514" cy="15094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50949">
                    <a:moveTo>
                      <a:pt x="0" y="87800"/>
                    </a:moveTo>
                    <a:lnTo>
                      <a:pt x="8801" y="84866"/>
                    </a:lnTo>
                    <a:lnTo>
                      <a:pt x="17148" y="82084"/>
                    </a:lnTo>
                    <a:lnTo>
                      <a:pt x="25847" y="79184"/>
                    </a:lnTo>
                    <a:lnTo>
                      <a:pt x="34967" y="76144"/>
                    </a:lnTo>
                    <a:lnTo>
                      <a:pt x="44462" y="72979"/>
                    </a:lnTo>
                    <a:lnTo>
                      <a:pt x="54250" y="69711"/>
                    </a:lnTo>
                    <a:lnTo>
                      <a:pt x="64091" y="66200"/>
                    </a:lnTo>
                    <a:lnTo>
                      <a:pt x="73617" y="62160"/>
                    </a:lnTo>
                    <a:lnTo>
                      <a:pt x="82650" y="57478"/>
                    </a:lnTo>
                    <a:lnTo>
                      <a:pt x="91189" y="52198"/>
                    </a:lnTo>
                    <a:lnTo>
                      <a:pt x="99310" y="46429"/>
                    </a:lnTo>
                    <a:lnTo>
                      <a:pt x="107089" y="40288"/>
                    </a:lnTo>
                    <a:lnTo>
                      <a:pt x="113958" y="33877"/>
                    </a:lnTo>
                    <a:lnTo>
                      <a:pt x="118755" y="27274"/>
                    </a:lnTo>
                    <a:lnTo>
                      <a:pt x="121005" y="20547"/>
                    </a:lnTo>
                    <a:lnTo>
                      <a:pt x="120548" y="14065"/>
                    </a:lnTo>
                    <a:lnTo>
                      <a:pt x="117199" y="8472"/>
                    </a:lnTo>
                    <a:lnTo>
                      <a:pt x="111175" y="4055"/>
                    </a:lnTo>
                    <a:lnTo>
                      <a:pt x="103267" y="1090"/>
                    </a:lnTo>
                    <a:lnTo>
                      <a:pt x="94607" y="0"/>
                    </a:lnTo>
                    <a:lnTo>
                      <a:pt x="85912" y="830"/>
                    </a:lnTo>
                    <a:lnTo>
                      <a:pt x="77640" y="3489"/>
                    </a:lnTo>
                    <a:lnTo>
                      <a:pt x="70166" y="7932"/>
                    </a:lnTo>
                    <a:lnTo>
                      <a:pt x="63588" y="13954"/>
                    </a:lnTo>
                    <a:lnTo>
                      <a:pt x="57815" y="21249"/>
                    </a:lnTo>
                    <a:lnTo>
                      <a:pt x="52688" y="29507"/>
                    </a:lnTo>
                    <a:lnTo>
                      <a:pt x="48051" y="38469"/>
                    </a:lnTo>
                    <a:lnTo>
                      <a:pt x="43932" y="48095"/>
                    </a:lnTo>
                    <a:lnTo>
                      <a:pt x="40537" y="58542"/>
                    </a:lnTo>
                    <a:lnTo>
                      <a:pt x="37927" y="69825"/>
                    </a:lnTo>
                    <a:lnTo>
                      <a:pt x="36344" y="81674"/>
                    </a:lnTo>
                    <a:lnTo>
                      <a:pt x="36262" y="93627"/>
                    </a:lnTo>
                    <a:lnTo>
                      <a:pt x="37809" y="105399"/>
                    </a:lnTo>
                    <a:lnTo>
                      <a:pt x="40968" y="116575"/>
                    </a:lnTo>
                    <a:lnTo>
                      <a:pt x="45755" y="126547"/>
                    </a:lnTo>
                    <a:lnTo>
                      <a:pt x="52011" y="135094"/>
                    </a:lnTo>
                    <a:lnTo>
                      <a:pt x="59465" y="142001"/>
                    </a:lnTo>
                    <a:lnTo>
                      <a:pt x="67830" y="146899"/>
                    </a:lnTo>
                    <a:lnTo>
                      <a:pt x="76865" y="149787"/>
                    </a:lnTo>
                    <a:lnTo>
                      <a:pt x="86539" y="150948"/>
                    </a:lnTo>
                    <a:lnTo>
                      <a:pt x="97018" y="150757"/>
                    </a:lnTo>
                    <a:lnTo>
                      <a:pt x="108323" y="149560"/>
                    </a:lnTo>
                    <a:lnTo>
                      <a:pt x="120186" y="147642"/>
                    </a:lnTo>
                    <a:lnTo>
                      <a:pt x="132149" y="145219"/>
                    </a:lnTo>
                    <a:lnTo>
                      <a:pt x="143924" y="142449"/>
                    </a:lnTo>
                    <a:lnTo>
                      <a:pt x="154970" y="139598"/>
                    </a:lnTo>
                    <a:lnTo>
                      <a:pt x="165497" y="136762"/>
                    </a:lnTo>
                    <a:lnTo>
                      <a:pt x="176428" y="133695"/>
                    </a:lnTo>
                    <a:lnTo>
                      <a:pt x="189513" y="1299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256898" y="1282663"/>
              <a:ext cx="2907801" cy="491126"/>
              <a:chOff x="3256898" y="1282663"/>
              <a:chExt cx="2907801" cy="491126"/>
            </a:xfrm>
          </p:grpSpPr>
          <p:sp>
            <p:nvSpPr>
              <p:cNvPr id="62" name="Freeform 61"/>
              <p:cNvSpPr/>
              <p:nvPr/>
            </p:nvSpPr>
            <p:spPr>
              <a:xfrm>
                <a:off x="3256898" y="1394762"/>
                <a:ext cx="96692" cy="155379"/>
              </a:xfrm>
              <a:custGeom>
                <a:avLst/>
                <a:gdLst/>
                <a:ahLst/>
                <a:cxnLst/>
                <a:rect l="0" t="0" r="0" b="0"/>
                <a:pathLst>
                  <a:path w="96692" h="155379">
                    <a:moveTo>
                      <a:pt x="1935" y="84228"/>
                    </a:moveTo>
                    <a:lnTo>
                      <a:pt x="4868" y="93097"/>
                    </a:lnTo>
                    <a:lnTo>
                      <a:pt x="7651" y="102083"/>
                    </a:lnTo>
                    <a:lnTo>
                      <a:pt x="10550" y="112074"/>
                    </a:lnTo>
                    <a:lnTo>
                      <a:pt x="13591" y="122882"/>
                    </a:lnTo>
                    <a:lnTo>
                      <a:pt x="16756" y="134045"/>
                    </a:lnTo>
                    <a:lnTo>
                      <a:pt x="19990" y="145174"/>
                    </a:lnTo>
                    <a:lnTo>
                      <a:pt x="22232" y="153440"/>
                    </a:lnTo>
                    <a:lnTo>
                      <a:pt x="22116" y="155378"/>
                    </a:lnTo>
                    <a:lnTo>
                      <a:pt x="19917" y="151931"/>
                    </a:lnTo>
                    <a:lnTo>
                      <a:pt x="16366" y="144796"/>
                    </a:lnTo>
                    <a:lnTo>
                      <a:pt x="12229" y="135254"/>
                    </a:lnTo>
                    <a:lnTo>
                      <a:pt x="7979" y="124155"/>
                    </a:lnTo>
                    <a:lnTo>
                      <a:pt x="4144" y="112046"/>
                    </a:lnTo>
                    <a:lnTo>
                      <a:pt x="1398" y="99279"/>
                    </a:lnTo>
                    <a:lnTo>
                      <a:pt x="0" y="86090"/>
                    </a:lnTo>
                    <a:lnTo>
                      <a:pt x="28" y="72953"/>
                    </a:lnTo>
                    <a:lnTo>
                      <a:pt x="1558" y="60581"/>
                    </a:lnTo>
                    <a:lnTo>
                      <a:pt x="4479" y="49299"/>
                    </a:lnTo>
                    <a:lnTo>
                      <a:pt x="8709" y="39248"/>
                    </a:lnTo>
                    <a:lnTo>
                      <a:pt x="14288" y="30559"/>
                    </a:lnTo>
                    <a:lnTo>
                      <a:pt x="21117" y="23163"/>
                    </a:lnTo>
                    <a:lnTo>
                      <a:pt x="29141" y="17008"/>
                    </a:lnTo>
                    <a:lnTo>
                      <a:pt x="38429" y="12156"/>
                    </a:lnTo>
                    <a:lnTo>
                      <a:pt x="48881" y="8517"/>
                    </a:lnTo>
                    <a:lnTo>
                      <a:pt x="59688" y="5878"/>
                    </a:lnTo>
                    <a:lnTo>
                      <a:pt x="70479" y="3729"/>
                    </a:lnTo>
                    <a:lnTo>
                      <a:pt x="82198" y="1878"/>
                    </a:lnTo>
                    <a:lnTo>
                      <a:pt x="9669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3395703" y="1416362"/>
                <a:ext cx="94758" cy="137225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37225">
                    <a:moveTo>
                      <a:pt x="0" y="62628"/>
                    </a:moveTo>
                    <a:lnTo>
                      <a:pt x="6002" y="68362"/>
                    </a:lnTo>
                    <a:lnTo>
                      <a:pt x="12847" y="72646"/>
                    </a:lnTo>
                    <a:lnTo>
                      <a:pt x="21235" y="75847"/>
                    </a:lnTo>
                    <a:lnTo>
                      <a:pt x="30862" y="78035"/>
                    </a:lnTo>
                    <a:lnTo>
                      <a:pt x="41177" y="79084"/>
                    </a:lnTo>
                    <a:lnTo>
                      <a:pt x="51775" y="79017"/>
                    </a:lnTo>
                    <a:lnTo>
                      <a:pt x="62127" y="77675"/>
                    </a:lnTo>
                    <a:lnTo>
                      <a:pt x="71530" y="74650"/>
                    </a:lnTo>
                    <a:lnTo>
                      <a:pt x="79687" y="69869"/>
                    </a:lnTo>
                    <a:lnTo>
                      <a:pt x="86329" y="63389"/>
                    </a:lnTo>
                    <a:lnTo>
                      <a:pt x="91049" y="55219"/>
                    </a:lnTo>
                    <a:lnTo>
                      <a:pt x="93808" y="45552"/>
                    </a:lnTo>
                    <a:lnTo>
                      <a:pt x="94543" y="35165"/>
                    </a:lnTo>
                    <a:lnTo>
                      <a:pt x="93000" y="25274"/>
                    </a:lnTo>
                    <a:lnTo>
                      <a:pt x="89261" y="16528"/>
                    </a:lnTo>
                    <a:lnTo>
                      <a:pt x="83667" y="9357"/>
                    </a:lnTo>
                    <a:lnTo>
                      <a:pt x="76635" y="4215"/>
                    </a:lnTo>
                    <a:lnTo>
                      <a:pt x="68543" y="1135"/>
                    </a:lnTo>
                    <a:lnTo>
                      <a:pt x="59859" y="0"/>
                    </a:lnTo>
                    <a:lnTo>
                      <a:pt x="51118" y="733"/>
                    </a:lnTo>
                    <a:lnTo>
                      <a:pt x="42619" y="3113"/>
                    </a:lnTo>
                    <a:lnTo>
                      <a:pt x="34610" y="6977"/>
                    </a:lnTo>
                    <a:lnTo>
                      <a:pt x="27376" y="12310"/>
                    </a:lnTo>
                    <a:lnTo>
                      <a:pt x="21000" y="18969"/>
                    </a:lnTo>
                    <a:lnTo>
                      <a:pt x="15719" y="26709"/>
                    </a:lnTo>
                    <a:lnTo>
                      <a:pt x="11992" y="35275"/>
                    </a:lnTo>
                    <a:lnTo>
                      <a:pt x="9931" y="44443"/>
                    </a:lnTo>
                    <a:lnTo>
                      <a:pt x="9342" y="54039"/>
                    </a:lnTo>
                    <a:lnTo>
                      <a:pt x="9927" y="63933"/>
                    </a:lnTo>
                    <a:lnTo>
                      <a:pt x="11395" y="74028"/>
                    </a:lnTo>
                    <a:lnTo>
                      <a:pt x="13666" y="84095"/>
                    </a:lnTo>
                    <a:lnTo>
                      <a:pt x="16860" y="93781"/>
                    </a:lnTo>
                    <a:lnTo>
                      <a:pt x="20973" y="102921"/>
                    </a:lnTo>
                    <a:lnTo>
                      <a:pt x="26040" y="111364"/>
                    </a:lnTo>
                    <a:lnTo>
                      <a:pt x="32196" y="118890"/>
                    </a:lnTo>
                    <a:lnTo>
                      <a:pt x="39410" y="125461"/>
                    </a:lnTo>
                    <a:lnTo>
                      <a:pt x="47447" y="130862"/>
                    </a:lnTo>
                    <a:lnTo>
                      <a:pt x="56952" y="135033"/>
                    </a:lnTo>
                    <a:lnTo>
                      <a:pt x="70996" y="137224"/>
                    </a:lnTo>
                    <a:lnTo>
                      <a:pt x="94757" y="1363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3572983" y="1435411"/>
                <a:ext cx="159633" cy="117280"/>
              </a:xfrm>
              <a:custGeom>
                <a:avLst/>
                <a:gdLst/>
                <a:ahLst/>
                <a:cxnLst/>
                <a:rect l="0" t="0" r="0" b="0"/>
                <a:pathLst>
                  <a:path w="159633" h="117280">
                    <a:moveTo>
                      <a:pt x="64876" y="85693"/>
                    </a:moveTo>
                    <a:lnTo>
                      <a:pt x="67743" y="76825"/>
                    </a:lnTo>
                    <a:lnTo>
                      <a:pt x="69884" y="67838"/>
                    </a:lnTo>
                    <a:lnTo>
                      <a:pt x="71479" y="57852"/>
                    </a:lnTo>
                    <a:lnTo>
                      <a:pt x="72313" y="47217"/>
                    </a:lnTo>
                    <a:lnTo>
                      <a:pt x="71865" y="36702"/>
                    </a:lnTo>
                    <a:lnTo>
                      <a:pt x="69947" y="26759"/>
                    </a:lnTo>
                    <a:lnTo>
                      <a:pt x="66365" y="17818"/>
                    </a:lnTo>
                    <a:lnTo>
                      <a:pt x="60760" y="10427"/>
                    </a:lnTo>
                    <a:lnTo>
                      <a:pt x="53148" y="4737"/>
                    </a:lnTo>
                    <a:lnTo>
                      <a:pt x="44310" y="1055"/>
                    </a:lnTo>
                    <a:lnTo>
                      <a:pt x="35541" y="0"/>
                    </a:lnTo>
                    <a:lnTo>
                      <a:pt x="27580" y="1661"/>
                    </a:lnTo>
                    <a:lnTo>
                      <a:pt x="20613" y="5689"/>
                    </a:lnTo>
                    <a:lnTo>
                      <a:pt x="14552" y="11589"/>
                    </a:lnTo>
                    <a:lnTo>
                      <a:pt x="9228" y="18885"/>
                    </a:lnTo>
                    <a:lnTo>
                      <a:pt x="4788" y="27187"/>
                    </a:lnTo>
                    <a:lnTo>
                      <a:pt x="1695" y="36195"/>
                    </a:lnTo>
                    <a:lnTo>
                      <a:pt x="94" y="45693"/>
                    </a:lnTo>
                    <a:lnTo>
                      <a:pt x="0" y="55525"/>
                    </a:lnTo>
                    <a:lnTo>
                      <a:pt x="1457" y="65585"/>
                    </a:lnTo>
                    <a:lnTo>
                      <a:pt x="4331" y="75790"/>
                    </a:lnTo>
                    <a:lnTo>
                      <a:pt x="8532" y="85763"/>
                    </a:lnTo>
                    <a:lnTo>
                      <a:pt x="14093" y="94854"/>
                    </a:lnTo>
                    <a:lnTo>
                      <a:pt x="20901" y="102768"/>
                    </a:lnTo>
                    <a:lnTo>
                      <a:pt x="28571" y="109064"/>
                    </a:lnTo>
                    <a:lnTo>
                      <a:pt x="36557" y="113012"/>
                    </a:lnTo>
                    <a:lnTo>
                      <a:pt x="44514" y="114432"/>
                    </a:lnTo>
                    <a:lnTo>
                      <a:pt x="52143" y="113283"/>
                    </a:lnTo>
                    <a:lnTo>
                      <a:pt x="59113" y="109404"/>
                    </a:lnTo>
                    <a:lnTo>
                      <a:pt x="65312" y="102981"/>
                    </a:lnTo>
                    <a:lnTo>
                      <a:pt x="70644" y="94451"/>
                    </a:lnTo>
                    <a:lnTo>
                      <a:pt x="74935" y="84302"/>
                    </a:lnTo>
                    <a:lnTo>
                      <a:pt x="78209" y="72995"/>
                    </a:lnTo>
                    <a:lnTo>
                      <a:pt x="81140" y="62060"/>
                    </a:lnTo>
                    <a:lnTo>
                      <a:pt x="84928" y="55168"/>
                    </a:lnTo>
                    <a:lnTo>
                      <a:pt x="89746" y="54230"/>
                    </a:lnTo>
                    <a:lnTo>
                      <a:pt x="94984" y="57430"/>
                    </a:lnTo>
                    <a:lnTo>
                      <a:pt x="100526" y="63047"/>
                    </a:lnTo>
                    <a:lnTo>
                      <a:pt x="106383" y="69832"/>
                    </a:lnTo>
                    <a:lnTo>
                      <a:pt x="112532" y="77068"/>
                    </a:lnTo>
                    <a:lnTo>
                      <a:pt x="119003" y="84311"/>
                    </a:lnTo>
                    <a:lnTo>
                      <a:pt x="126742" y="92024"/>
                    </a:lnTo>
                    <a:lnTo>
                      <a:pt x="138666" y="101993"/>
                    </a:lnTo>
                    <a:lnTo>
                      <a:pt x="159632" y="1172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3769168" y="1282663"/>
                <a:ext cx="131904" cy="277361"/>
              </a:xfrm>
              <a:custGeom>
                <a:avLst/>
                <a:gdLst/>
                <a:ahLst/>
                <a:cxnLst/>
                <a:rect l="0" t="0" r="0" b="0"/>
                <a:pathLst>
                  <a:path w="131904" h="277361">
                    <a:moveTo>
                      <a:pt x="79261" y="227913"/>
                    </a:moveTo>
                    <a:lnTo>
                      <a:pt x="81993" y="219111"/>
                    </a:lnTo>
                    <a:lnTo>
                      <a:pt x="82855" y="210765"/>
                    </a:lnTo>
                    <a:lnTo>
                      <a:pt x="81860" y="202075"/>
                    </a:lnTo>
                    <a:lnTo>
                      <a:pt x="79149" y="193300"/>
                    </a:lnTo>
                    <a:lnTo>
                      <a:pt x="74716" y="185101"/>
                    </a:lnTo>
                    <a:lnTo>
                      <a:pt x="68727" y="177830"/>
                    </a:lnTo>
                    <a:lnTo>
                      <a:pt x="61469" y="171985"/>
                    </a:lnTo>
                    <a:lnTo>
                      <a:pt x="53242" y="168349"/>
                    </a:lnTo>
                    <a:lnTo>
                      <a:pt x="44318" y="167139"/>
                    </a:lnTo>
                    <a:lnTo>
                      <a:pt x="35228" y="168261"/>
                    </a:lnTo>
                    <a:lnTo>
                      <a:pt x="26740" y="171590"/>
                    </a:lnTo>
                    <a:lnTo>
                      <a:pt x="19225" y="176830"/>
                    </a:lnTo>
                    <a:lnTo>
                      <a:pt x="12860" y="183752"/>
                    </a:lnTo>
                    <a:lnTo>
                      <a:pt x="7800" y="192283"/>
                    </a:lnTo>
                    <a:lnTo>
                      <a:pt x="3994" y="202235"/>
                    </a:lnTo>
                    <a:lnTo>
                      <a:pt x="1403" y="213168"/>
                    </a:lnTo>
                    <a:lnTo>
                      <a:pt x="96" y="224498"/>
                    </a:lnTo>
                    <a:lnTo>
                      <a:pt x="0" y="235847"/>
                    </a:lnTo>
                    <a:lnTo>
                      <a:pt x="1238" y="246738"/>
                    </a:lnTo>
                    <a:lnTo>
                      <a:pt x="4196" y="256519"/>
                    </a:lnTo>
                    <a:lnTo>
                      <a:pt x="8928" y="264932"/>
                    </a:lnTo>
                    <a:lnTo>
                      <a:pt x="15207" y="271581"/>
                    </a:lnTo>
                    <a:lnTo>
                      <a:pt x="22709" y="275773"/>
                    </a:lnTo>
                    <a:lnTo>
                      <a:pt x="31115" y="277360"/>
                    </a:lnTo>
                    <a:lnTo>
                      <a:pt x="39842" y="276325"/>
                    </a:lnTo>
                    <a:lnTo>
                      <a:pt x="48080" y="272523"/>
                    </a:lnTo>
                    <a:lnTo>
                      <a:pt x="55427" y="266157"/>
                    </a:lnTo>
                    <a:lnTo>
                      <a:pt x="61850" y="257835"/>
                    </a:lnTo>
                    <a:lnTo>
                      <a:pt x="67479" y="248357"/>
                    </a:lnTo>
                    <a:lnTo>
                      <a:pt x="72490" y="238283"/>
                    </a:lnTo>
                    <a:lnTo>
                      <a:pt x="77045" y="227760"/>
                    </a:lnTo>
                    <a:lnTo>
                      <a:pt x="81272" y="216638"/>
                    </a:lnTo>
                    <a:lnTo>
                      <a:pt x="85266" y="204856"/>
                    </a:lnTo>
                    <a:lnTo>
                      <a:pt x="88934" y="192317"/>
                    </a:lnTo>
                    <a:lnTo>
                      <a:pt x="92019" y="178827"/>
                    </a:lnTo>
                    <a:lnTo>
                      <a:pt x="94425" y="164379"/>
                    </a:lnTo>
                    <a:lnTo>
                      <a:pt x="96210" y="149268"/>
                    </a:lnTo>
                    <a:lnTo>
                      <a:pt x="97490" y="133978"/>
                    </a:lnTo>
                    <a:lnTo>
                      <a:pt x="98389" y="118802"/>
                    </a:lnTo>
                    <a:lnTo>
                      <a:pt x="99011" y="103680"/>
                    </a:lnTo>
                    <a:lnTo>
                      <a:pt x="99436" y="88308"/>
                    </a:lnTo>
                    <a:lnTo>
                      <a:pt x="99724" y="72526"/>
                    </a:lnTo>
                    <a:lnTo>
                      <a:pt x="99920" y="56485"/>
                    </a:lnTo>
                    <a:lnTo>
                      <a:pt x="100051" y="40556"/>
                    </a:lnTo>
                    <a:lnTo>
                      <a:pt x="100135" y="24981"/>
                    </a:lnTo>
                    <a:lnTo>
                      <a:pt x="100005" y="10985"/>
                    </a:lnTo>
                    <a:lnTo>
                      <a:pt x="98822" y="1995"/>
                    </a:lnTo>
                    <a:lnTo>
                      <a:pt x="96523" y="0"/>
                    </a:lnTo>
                    <a:lnTo>
                      <a:pt x="94434" y="3356"/>
                    </a:lnTo>
                    <a:lnTo>
                      <a:pt x="92912" y="10481"/>
                    </a:lnTo>
                    <a:lnTo>
                      <a:pt x="91873" y="20467"/>
                    </a:lnTo>
                    <a:lnTo>
                      <a:pt x="91180" y="32635"/>
                    </a:lnTo>
                    <a:lnTo>
                      <a:pt x="90890" y="46252"/>
                    </a:lnTo>
                    <a:lnTo>
                      <a:pt x="91230" y="60560"/>
                    </a:lnTo>
                    <a:lnTo>
                      <a:pt x="92273" y="75083"/>
                    </a:lnTo>
                    <a:lnTo>
                      <a:pt x="93790" y="89604"/>
                    </a:lnTo>
                    <a:lnTo>
                      <a:pt x="95346" y="104043"/>
                    </a:lnTo>
                    <a:lnTo>
                      <a:pt x="96693" y="118383"/>
                    </a:lnTo>
                    <a:lnTo>
                      <a:pt x="97918" y="132473"/>
                    </a:lnTo>
                    <a:lnTo>
                      <a:pt x="99348" y="146022"/>
                    </a:lnTo>
                    <a:lnTo>
                      <a:pt x="101165" y="158917"/>
                    </a:lnTo>
                    <a:lnTo>
                      <a:pt x="103557" y="171206"/>
                    </a:lnTo>
                    <a:lnTo>
                      <a:pt x="106773" y="183000"/>
                    </a:lnTo>
                    <a:lnTo>
                      <a:pt x="110859" y="194403"/>
                    </a:lnTo>
                    <a:lnTo>
                      <a:pt x="115403" y="205066"/>
                    </a:lnTo>
                    <a:lnTo>
                      <a:pt x="120084" y="215229"/>
                    </a:lnTo>
                    <a:lnTo>
                      <a:pt x="125312" y="225789"/>
                    </a:lnTo>
                    <a:lnTo>
                      <a:pt x="131903" y="2384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3964242" y="1457933"/>
                <a:ext cx="1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" h="94758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0" y="41056"/>
                    </a:lnTo>
                    <a:lnTo>
                      <a:pt x="0" y="53754"/>
                    </a:lnTo>
                    <a:lnTo>
                      <a:pt x="0" y="66047"/>
                    </a:lnTo>
                    <a:lnTo>
                      <a:pt x="0" y="79023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974771" y="137370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4069527" y="1446873"/>
                <a:ext cx="115815" cy="105818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05818">
                    <a:moveTo>
                      <a:pt x="0" y="53174"/>
                    </a:moveTo>
                    <a:lnTo>
                      <a:pt x="67" y="67709"/>
                    </a:lnTo>
                    <a:lnTo>
                      <a:pt x="707" y="80340"/>
                    </a:lnTo>
                    <a:lnTo>
                      <a:pt x="2007" y="92176"/>
                    </a:lnTo>
                    <a:lnTo>
                      <a:pt x="3949" y="101085"/>
                    </a:lnTo>
                    <a:lnTo>
                      <a:pt x="6098" y="103903"/>
                    </a:lnTo>
                    <a:lnTo>
                      <a:pt x="7713" y="101265"/>
                    </a:lnTo>
                    <a:lnTo>
                      <a:pt x="8765" y="94754"/>
                    </a:lnTo>
                    <a:lnTo>
                      <a:pt x="9590" y="85663"/>
                    </a:lnTo>
                    <a:lnTo>
                      <a:pt x="10643" y="74880"/>
                    </a:lnTo>
                    <a:lnTo>
                      <a:pt x="12154" y="62993"/>
                    </a:lnTo>
                    <a:lnTo>
                      <a:pt x="14314" y="50547"/>
                    </a:lnTo>
                    <a:lnTo>
                      <a:pt x="17361" y="38098"/>
                    </a:lnTo>
                    <a:lnTo>
                      <a:pt x="21342" y="25960"/>
                    </a:lnTo>
                    <a:lnTo>
                      <a:pt x="26302" y="15027"/>
                    </a:lnTo>
                    <a:lnTo>
                      <a:pt x="32380" y="6802"/>
                    </a:lnTo>
                    <a:lnTo>
                      <a:pt x="39537" y="1870"/>
                    </a:lnTo>
                    <a:lnTo>
                      <a:pt x="47444" y="0"/>
                    </a:lnTo>
                    <a:lnTo>
                      <a:pt x="55589" y="631"/>
                    </a:lnTo>
                    <a:lnTo>
                      <a:pt x="63652" y="3166"/>
                    </a:lnTo>
                    <a:lnTo>
                      <a:pt x="71352" y="7251"/>
                    </a:lnTo>
                    <a:lnTo>
                      <a:pt x="78369" y="12792"/>
                    </a:lnTo>
                    <a:lnTo>
                      <a:pt x="84605" y="19619"/>
                    </a:lnTo>
                    <a:lnTo>
                      <a:pt x="90131" y="27487"/>
                    </a:lnTo>
                    <a:lnTo>
                      <a:pt x="95085" y="36144"/>
                    </a:lnTo>
                    <a:lnTo>
                      <a:pt x="99602" y="45373"/>
                    </a:lnTo>
                    <a:lnTo>
                      <a:pt x="103651" y="54934"/>
                    </a:lnTo>
                    <a:lnTo>
                      <a:pt x="107431" y="65710"/>
                    </a:lnTo>
                    <a:lnTo>
                      <a:pt x="111277" y="80881"/>
                    </a:lnTo>
                    <a:lnTo>
                      <a:pt x="115814" y="10581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4195869" y="1429552"/>
                <a:ext cx="164215" cy="344237"/>
              </a:xfrm>
              <a:custGeom>
                <a:avLst/>
                <a:gdLst/>
                <a:ahLst/>
                <a:cxnLst/>
                <a:rect l="0" t="0" r="0" b="0"/>
                <a:pathLst>
                  <a:path w="164215" h="344237">
                    <a:moveTo>
                      <a:pt x="42114" y="112609"/>
                    </a:moveTo>
                    <a:lnTo>
                      <a:pt x="50915" y="109608"/>
                    </a:lnTo>
                    <a:lnTo>
                      <a:pt x="59262" y="106186"/>
                    </a:lnTo>
                    <a:lnTo>
                      <a:pt x="67952" y="101985"/>
                    </a:lnTo>
                    <a:lnTo>
                      <a:pt x="76727" y="96912"/>
                    </a:lnTo>
                    <a:lnTo>
                      <a:pt x="84925" y="90783"/>
                    </a:lnTo>
                    <a:lnTo>
                      <a:pt x="92206" y="83594"/>
                    </a:lnTo>
                    <a:lnTo>
                      <a:pt x="98396" y="75334"/>
                    </a:lnTo>
                    <a:lnTo>
                      <a:pt x="103329" y="65891"/>
                    </a:lnTo>
                    <a:lnTo>
                      <a:pt x="107036" y="55327"/>
                    </a:lnTo>
                    <a:lnTo>
                      <a:pt x="109220" y="44150"/>
                    </a:lnTo>
                    <a:lnTo>
                      <a:pt x="109187" y="33189"/>
                    </a:lnTo>
                    <a:lnTo>
                      <a:pt x="106757" y="22909"/>
                    </a:lnTo>
                    <a:lnTo>
                      <a:pt x="102194" y="13891"/>
                    </a:lnTo>
                    <a:lnTo>
                      <a:pt x="95927" y="6970"/>
                    </a:lnTo>
                    <a:lnTo>
                      <a:pt x="88385" y="2401"/>
                    </a:lnTo>
                    <a:lnTo>
                      <a:pt x="80087" y="114"/>
                    </a:lnTo>
                    <a:lnTo>
                      <a:pt x="71613" y="0"/>
                    </a:lnTo>
                    <a:lnTo>
                      <a:pt x="63301" y="1780"/>
                    </a:lnTo>
                    <a:lnTo>
                      <a:pt x="55589" y="5395"/>
                    </a:lnTo>
                    <a:lnTo>
                      <a:pt x="49088" y="11085"/>
                    </a:lnTo>
                    <a:lnTo>
                      <a:pt x="44017" y="18793"/>
                    </a:lnTo>
                    <a:lnTo>
                      <a:pt x="40426" y="28052"/>
                    </a:lnTo>
                    <a:lnTo>
                      <a:pt x="38374" y="38174"/>
                    </a:lnTo>
                    <a:lnTo>
                      <a:pt x="37732" y="48684"/>
                    </a:lnTo>
                    <a:lnTo>
                      <a:pt x="38247" y="59332"/>
                    </a:lnTo>
                    <a:lnTo>
                      <a:pt x="39647" y="70006"/>
                    </a:lnTo>
                    <a:lnTo>
                      <a:pt x="41703" y="80661"/>
                    </a:lnTo>
                    <a:lnTo>
                      <a:pt x="44555" y="91120"/>
                    </a:lnTo>
                    <a:lnTo>
                      <a:pt x="48679" y="101077"/>
                    </a:lnTo>
                    <a:lnTo>
                      <a:pt x="54234" y="110390"/>
                    </a:lnTo>
                    <a:lnTo>
                      <a:pt x="61083" y="118440"/>
                    </a:lnTo>
                    <a:lnTo>
                      <a:pt x="68977" y="124106"/>
                    </a:lnTo>
                    <a:lnTo>
                      <a:pt x="77649" y="126979"/>
                    </a:lnTo>
                    <a:lnTo>
                      <a:pt x="86556" y="127127"/>
                    </a:lnTo>
                    <a:lnTo>
                      <a:pt x="94914" y="124725"/>
                    </a:lnTo>
                    <a:lnTo>
                      <a:pt x="102340" y="120143"/>
                    </a:lnTo>
                    <a:lnTo>
                      <a:pt x="108644" y="113681"/>
                    </a:lnTo>
                    <a:lnTo>
                      <a:pt x="113661" y="105465"/>
                    </a:lnTo>
                    <a:lnTo>
                      <a:pt x="117470" y="95794"/>
                    </a:lnTo>
                    <a:lnTo>
                      <a:pt x="121181" y="87452"/>
                    </a:lnTo>
                    <a:lnTo>
                      <a:pt x="125580" y="84356"/>
                    </a:lnTo>
                    <a:lnTo>
                      <a:pt x="129753" y="86587"/>
                    </a:lnTo>
                    <a:lnTo>
                      <a:pt x="133560" y="92784"/>
                    </a:lnTo>
                    <a:lnTo>
                      <a:pt x="137148" y="101993"/>
                    </a:lnTo>
                    <a:lnTo>
                      <a:pt x="140639" y="113919"/>
                    </a:lnTo>
                    <a:lnTo>
                      <a:pt x="144100" y="128205"/>
                    </a:lnTo>
                    <a:lnTo>
                      <a:pt x="147558" y="144061"/>
                    </a:lnTo>
                    <a:lnTo>
                      <a:pt x="151023" y="160409"/>
                    </a:lnTo>
                    <a:lnTo>
                      <a:pt x="154494" y="176598"/>
                    </a:lnTo>
                    <a:lnTo>
                      <a:pt x="157806" y="192387"/>
                    </a:lnTo>
                    <a:lnTo>
                      <a:pt x="160650" y="207752"/>
                    </a:lnTo>
                    <a:lnTo>
                      <a:pt x="162884" y="222749"/>
                    </a:lnTo>
                    <a:lnTo>
                      <a:pt x="164214" y="237296"/>
                    </a:lnTo>
                    <a:lnTo>
                      <a:pt x="164125" y="251160"/>
                    </a:lnTo>
                    <a:lnTo>
                      <a:pt x="162464" y="264261"/>
                    </a:lnTo>
                    <a:lnTo>
                      <a:pt x="159229" y="276349"/>
                    </a:lnTo>
                    <a:lnTo>
                      <a:pt x="154390" y="286944"/>
                    </a:lnTo>
                    <a:lnTo>
                      <a:pt x="148095" y="295916"/>
                    </a:lnTo>
                    <a:lnTo>
                      <a:pt x="140445" y="303280"/>
                    </a:lnTo>
                    <a:lnTo>
                      <a:pt x="131416" y="309018"/>
                    </a:lnTo>
                    <a:lnTo>
                      <a:pt x="121122" y="313287"/>
                    </a:lnTo>
                    <a:lnTo>
                      <a:pt x="109788" y="316360"/>
                    </a:lnTo>
                    <a:lnTo>
                      <a:pt x="97657" y="318522"/>
                    </a:lnTo>
                    <a:lnTo>
                      <a:pt x="84946" y="320029"/>
                    </a:lnTo>
                    <a:lnTo>
                      <a:pt x="71989" y="321401"/>
                    </a:lnTo>
                    <a:lnTo>
                      <a:pt x="59217" y="323395"/>
                    </a:lnTo>
                    <a:lnTo>
                      <a:pt x="46863" y="326364"/>
                    </a:lnTo>
                    <a:lnTo>
                      <a:pt x="35411" y="330005"/>
                    </a:lnTo>
                    <a:lnTo>
                      <a:pt x="24558" y="333907"/>
                    </a:lnTo>
                    <a:lnTo>
                      <a:pt x="13355" y="338418"/>
                    </a:lnTo>
                    <a:lnTo>
                      <a:pt x="0" y="34423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659123" y="1289477"/>
                <a:ext cx="31587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05328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5" y="43083"/>
                    </a:lnTo>
                    <a:lnTo>
                      <a:pt x="178" y="58457"/>
                    </a:lnTo>
                    <a:lnTo>
                      <a:pt x="825" y="74930"/>
                    </a:lnTo>
                    <a:lnTo>
                      <a:pt x="2078" y="92499"/>
                    </a:lnTo>
                    <a:lnTo>
                      <a:pt x="3904" y="110842"/>
                    </a:lnTo>
                    <a:lnTo>
                      <a:pt x="6201" y="129447"/>
                    </a:lnTo>
                    <a:lnTo>
                      <a:pt x="8852" y="147993"/>
                    </a:lnTo>
                    <a:lnTo>
                      <a:pt x="11598" y="166360"/>
                    </a:lnTo>
                    <a:lnTo>
                      <a:pt x="14054" y="184530"/>
                    </a:lnTo>
                    <a:lnTo>
                      <a:pt x="16039" y="202523"/>
                    </a:lnTo>
                    <a:lnTo>
                      <a:pt x="17709" y="220046"/>
                    </a:lnTo>
                    <a:lnTo>
                      <a:pt x="19446" y="236520"/>
                    </a:lnTo>
                    <a:lnTo>
                      <a:pt x="21464" y="251701"/>
                    </a:lnTo>
                    <a:lnTo>
                      <a:pt x="23661" y="265228"/>
                    </a:lnTo>
                    <a:lnTo>
                      <a:pt x="25913" y="277781"/>
                    </a:lnTo>
                    <a:lnTo>
                      <a:pt x="28424" y="290462"/>
                    </a:lnTo>
                    <a:lnTo>
                      <a:pt x="31586" y="3053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574895" y="1405291"/>
                <a:ext cx="17898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0529">
                    <a:moveTo>
                      <a:pt x="178984" y="0"/>
                    </a:moveTo>
                    <a:lnTo>
                      <a:pt x="170116" y="2867"/>
                    </a:lnTo>
                    <a:lnTo>
                      <a:pt x="161129" y="5009"/>
                    </a:lnTo>
                    <a:lnTo>
                      <a:pt x="151134" y="6612"/>
                    </a:lnTo>
                    <a:lnTo>
                      <a:pt x="140154" y="7792"/>
                    </a:lnTo>
                    <a:lnTo>
                      <a:pt x="128342" y="8641"/>
                    </a:lnTo>
                    <a:lnTo>
                      <a:pt x="115884" y="9238"/>
                    </a:lnTo>
                    <a:lnTo>
                      <a:pt x="102946" y="9653"/>
                    </a:lnTo>
                    <a:lnTo>
                      <a:pt x="89665" y="9937"/>
                    </a:lnTo>
                    <a:lnTo>
                      <a:pt x="76152" y="10130"/>
                    </a:lnTo>
                    <a:lnTo>
                      <a:pt x="62704" y="10261"/>
                    </a:lnTo>
                    <a:lnTo>
                      <a:pt x="48275" y="10364"/>
                    </a:lnTo>
                    <a:lnTo>
                      <a:pt x="29366" y="1044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795994" y="1300006"/>
                <a:ext cx="294798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294798" h="242156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4" y="36461"/>
                    </a:lnTo>
                    <a:lnTo>
                      <a:pt x="177" y="50309"/>
                    </a:lnTo>
                    <a:lnTo>
                      <a:pt x="825" y="64637"/>
                    </a:lnTo>
                    <a:lnTo>
                      <a:pt x="2074" y="79107"/>
                    </a:lnTo>
                    <a:lnTo>
                      <a:pt x="3727" y="93557"/>
                    </a:lnTo>
                    <a:lnTo>
                      <a:pt x="5375" y="107933"/>
                    </a:lnTo>
                    <a:lnTo>
                      <a:pt x="6782" y="122232"/>
                    </a:lnTo>
                    <a:lnTo>
                      <a:pt x="8048" y="136629"/>
                    </a:lnTo>
                    <a:lnTo>
                      <a:pt x="9504" y="151448"/>
                    </a:lnTo>
                    <a:lnTo>
                      <a:pt x="11331" y="166790"/>
                    </a:lnTo>
                    <a:lnTo>
                      <a:pt x="13398" y="181110"/>
                    </a:lnTo>
                    <a:lnTo>
                      <a:pt x="15684" y="189801"/>
                    </a:lnTo>
                    <a:lnTo>
                      <a:pt x="18275" y="190490"/>
                    </a:lnTo>
                    <a:lnTo>
                      <a:pt x="20902" y="185806"/>
                    </a:lnTo>
                    <a:lnTo>
                      <a:pt x="23759" y="178161"/>
                    </a:lnTo>
                    <a:lnTo>
                      <a:pt x="27226" y="169380"/>
                    </a:lnTo>
                    <a:lnTo>
                      <a:pt x="31453" y="160476"/>
                    </a:lnTo>
                    <a:lnTo>
                      <a:pt x="36393" y="152506"/>
                    </a:lnTo>
                    <a:lnTo>
                      <a:pt x="41917" y="146798"/>
                    </a:lnTo>
                    <a:lnTo>
                      <a:pt x="47884" y="143844"/>
                    </a:lnTo>
                    <a:lnTo>
                      <a:pt x="54176" y="143449"/>
                    </a:lnTo>
                    <a:lnTo>
                      <a:pt x="60696" y="145142"/>
                    </a:lnTo>
                    <a:lnTo>
                      <a:pt x="67372" y="148424"/>
                    </a:lnTo>
                    <a:lnTo>
                      <a:pt x="73989" y="153027"/>
                    </a:lnTo>
                    <a:lnTo>
                      <a:pt x="80206" y="158922"/>
                    </a:lnTo>
                    <a:lnTo>
                      <a:pt x="85863" y="165995"/>
                    </a:lnTo>
                    <a:lnTo>
                      <a:pt x="90814" y="174198"/>
                    </a:lnTo>
                    <a:lnTo>
                      <a:pt x="94842" y="183614"/>
                    </a:lnTo>
                    <a:lnTo>
                      <a:pt x="97935" y="194141"/>
                    </a:lnTo>
                    <a:lnTo>
                      <a:pt x="100740" y="204378"/>
                    </a:lnTo>
                    <a:lnTo>
                      <a:pt x="104437" y="210846"/>
                    </a:lnTo>
                    <a:lnTo>
                      <a:pt x="109192" y="211993"/>
                    </a:lnTo>
                    <a:lnTo>
                      <a:pt x="114402" y="209770"/>
                    </a:lnTo>
                    <a:lnTo>
                      <a:pt x="120267" y="205981"/>
                    </a:lnTo>
                    <a:lnTo>
                      <a:pt x="127407" y="202039"/>
                    </a:lnTo>
                    <a:lnTo>
                      <a:pt x="136054" y="198641"/>
                    </a:lnTo>
                    <a:lnTo>
                      <a:pt x="146090" y="195813"/>
                    </a:lnTo>
                    <a:lnTo>
                      <a:pt x="157256" y="193198"/>
                    </a:lnTo>
                    <a:lnTo>
                      <a:pt x="169272" y="190531"/>
                    </a:lnTo>
                    <a:lnTo>
                      <a:pt x="181742" y="187546"/>
                    </a:lnTo>
                    <a:lnTo>
                      <a:pt x="194178" y="183919"/>
                    </a:lnTo>
                    <a:lnTo>
                      <a:pt x="206295" y="179534"/>
                    </a:lnTo>
                    <a:lnTo>
                      <a:pt x="217378" y="174128"/>
                    </a:lnTo>
                    <a:lnTo>
                      <a:pt x="226231" y="167216"/>
                    </a:lnTo>
                    <a:lnTo>
                      <a:pt x="232393" y="158690"/>
                    </a:lnTo>
                    <a:lnTo>
                      <a:pt x="235732" y="149219"/>
                    </a:lnTo>
                    <a:lnTo>
                      <a:pt x="236093" y="140018"/>
                    </a:lnTo>
                    <a:lnTo>
                      <a:pt x="233707" y="131772"/>
                    </a:lnTo>
                    <a:lnTo>
                      <a:pt x="229058" y="124952"/>
                    </a:lnTo>
                    <a:lnTo>
                      <a:pt x="222675" y="120054"/>
                    </a:lnTo>
                    <a:lnTo>
                      <a:pt x="215031" y="117147"/>
                    </a:lnTo>
                    <a:lnTo>
                      <a:pt x="206820" y="116298"/>
                    </a:lnTo>
                    <a:lnTo>
                      <a:pt x="198930" y="117758"/>
                    </a:lnTo>
                    <a:lnTo>
                      <a:pt x="191816" y="121438"/>
                    </a:lnTo>
                    <a:lnTo>
                      <a:pt x="185550" y="126990"/>
                    </a:lnTo>
                    <a:lnTo>
                      <a:pt x="180026" y="133994"/>
                    </a:lnTo>
                    <a:lnTo>
                      <a:pt x="175085" y="142072"/>
                    </a:lnTo>
                    <a:lnTo>
                      <a:pt x="170578" y="150915"/>
                    </a:lnTo>
                    <a:lnTo>
                      <a:pt x="166381" y="160296"/>
                    </a:lnTo>
                    <a:lnTo>
                      <a:pt x="162418" y="170042"/>
                    </a:lnTo>
                    <a:lnTo>
                      <a:pt x="159109" y="179873"/>
                    </a:lnTo>
                    <a:lnTo>
                      <a:pt x="157331" y="189401"/>
                    </a:lnTo>
                    <a:lnTo>
                      <a:pt x="157441" y="198435"/>
                    </a:lnTo>
                    <a:lnTo>
                      <a:pt x="159484" y="206807"/>
                    </a:lnTo>
                    <a:lnTo>
                      <a:pt x="163448" y="214284"/>
                    </a:lnTo>
                    <a:lnTo>
                      <a:pt x="169121" y="220828"/>
                    </a:lnTo>
                    <a:lnTo>
                      <a:pt x="176336" y="226393"/>
                    </a:lnTo>
                    <a:lnTo>
                      <a:pt x="185065" y="230841"/>
                    </a:lnTo>
                    <a:lnTo>
                      <a:pt x="195155" y="234205"/>
                    </a:lnTo>
                    <a:lnTo>
                      <a:pt x="206350" y="236652"/>
                    </a:lnTo>
                    <a:lnTo>
                      <a:pt x="218388" y="238386"/>
                    </a:lnTo>
                    <a:lnTo>
                      <a:pt x="231027" y="239593"/>
                    </a:lnTo>
                    <a:lnTo>
                      <a:pt x="243672" y="240424"/>
                    </a:lnTo>
                    <a:lnTo>
                      <a:pt x="256723" y="241081"/>
                    </a:lnTo>
                    <a:lnTo>
                      <a:pt x="272440" y="241625"/>
                    </a:lnTo>
                    <a:lnTo>
                      <a:pt x="294797" y="2421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5259247" y="1415819"/>
                <a:ext cx="115815" cy="15733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57335">
                    <a:moveTo>
                      <a:pt x="0" y="63171"/>
                    </a:moveTo>
                    <a:lnTo>
                      <a:pt x="2934" y="71973"/>
                    </a:lnTo>
                    <a:lnTo>
                      <a:pt x="5716" y="80319"/>
                    </a:lnTo>
                    <a:lnTo>
                      <a:pt x="8616" y="89018"/>
                    </a:lnTo>
                    <a:lnTo>
                      <a:pt x="11656" y="98139"/>
                    </a:lnTo>
                    <a:lnTo>
                      <a:pt x="14821" y="107634"/>
                    </a:lnTo>
                    <a:lnTo>
                      <a:pt x="18089" y="117426"/>
                    </a:lnTo>
                    <a:lnTo>
                      <a:pt x="21600" y="127440"/>
                    </a:lnTo>
                    <a:lnTo>
                      <a:pt x="25640" y="137614"/>
                    </a:lnTo>
                    <a:lnTo>
                      <a:pt x="30302" y="147826"/>
                    </a:lnTo>
                    <a:lnTo>
                      <a:pt x="34819" y="155447"/>
                    </a:lnTo>
                    <a:lnTo>
                      <a:pt x="37705" y="157334"/>
                    </a:lnTo>
                    <a:lnTo>
                      <a:pt x="38477" y="154672"/>
                    </a:lnTo>
                    <a:lnTo>
                      <a:pt x="37643" y="149085"/>
                    </a:lnTo>
                    <a:lnTo>
                      <a:pt x="35782" y="141680"/>
                    </a:lnTo>
                    <a:lnTo>
                      <a:pt x="33295" y="133142"/>
                    </a:lnTo>
                    <a:lnTo>
                      <a:pt x="30426" y="123726"/>
                    </a:lnTo>
                    <a:lnTo>
                      <a:pt x="27323" y="113384"/>
                    </a:lnTo>
                    <a:lnTo>
                      <a:pt x="24084" y="102147"/>
                    </a:lnTo>
                    <a:lnTo>
                      <a:pt x="21089" y="90151"/>
                    </a:lnTo>
                    <a:lnTo>
                      <a:pt x="18987" y="77563"/>
                    </a:lnTo>
                    <a:lnTo>
                      <a:pt x="18065" y="64548"/>
                    </a:lnTo>
                    <a:lnTo>
                      <a:pt x="18599" y="51723"/>
                    </a:lnTo>
                    <a:lnTo>
                      <a:pt x="21011" y="40104"/>
                    </a:lnTo>
                    <a:lnTo>
                      <a:pt x="25345" y="30151"/>
                    </a:lnTo>
                    <a:lnTo>
                      <a:pt x="31511" y="21979"/>
                    </a:lnTo>
                    <a:lnTo>
                      <a:pt x="39460" y="15625"/>
                    </a:lnTo>
                    <a:lnTo>
                      <a:pt x="48981" y="10906"/>
                    </a:lnTo>
                    <a:lnTo>
                      <a:pt x="59539" y="7507"/>
                    </a:lnTo>
                    <a:lnTo>
                      <a:pt x="71614" y="4749"/>
                    </a:lnTo>
                    <a:lnTo>
                      <a:pt x="88499" y="2386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5404627" y="1428042"/>
                <a:ext cx="117834" cy="164113"/>
              </a:xfrm>
              <a:custGeom>
                <a:avLst/>
                <a:gdLst/>
                <a:ahLst/>
                <a:cxnLst/>
                <a:rect l="0" t="0" r="0" b="0"/>
                <a:pathLst>
                  <a:path w="117834" h="164113">
                    <a:moveTo>
                      <a:pt x="23076" y="50948"/>
                    </a:moveTo>
                    <a:lnTo>
                      <a:pt x="29011" y="56749"/>
                    </a:lnTo>
                    <a:lnTo>
                      <a:pt x="35216" y="61673"/>
                    </a:lnTo>
                    <a:lnTo>
                      <a:pt x="42307" y="66162"/>
                    </a:lnTo>
                    <a:lnTo>
                      <a:pt x="50074" y="69864"/>
                    </a:lnTo>
                    <a:lnTo>
                      <a:pt x="58073" y="71933"/>
                    </a:lnTo>
                    <a:lnTo>
                      <a:pt x="66005" y="72026"/>
                    </a:lnTo>
                    <a:lnTo>
                      <a:pt x="73433" y="69956"/>
                    </a:lnTo>
                    <a:lnTo>
                      <a:pt x="79730" y="65445"/>
                    </a:lnTo>
                    <a:lnTo>
                      <a:pt x="84651" y="58602"/>
                    </a:lnTo>
                    <a:lnTo>
                      <a:pt x="87970" y="50127"/>
                    </a:lnTo>
                    <a:lnTo>
                      <a:pt x="89305" y="41078"/>
                    </a:lnTo>
                    <a:lnTo>
                      <a:pt x="88642" y="32118"/>
                    </a:lnTo>
                    <a:lnTo>
                      <a:pt x="86097" y="23668"/>
                    </a:lnTo>
                    <a:lnTo>
                      <a:pt x="81731" y="16074"/>
                    </a:lnTo>
                    <a:lnTo>
                      <a:pt x="75761" y="9428"/>
                    </a:lnTo>
                    <a:lnTo>
                      <a:pt x="68500" y="4120"/>
                    </a:lnTo>
                    <a:lnTo>
                      <a:pt x="60266" y="901"/>
                    </a:lnTo>
                    <a:lnTo>
                      <a:pt x="51333" y="0"/>
                    </a:lnTo>
                    <a:lnTo>
                      <a:pt x="42235" y="1342"/>
                    </a:lnTo>
                    <a:lnTo>
                      <a:pt x="33741" y="4825"/>
                    </a:lnTo>
                    <a:lnTo>
                      <a:pt x="26217" y="10167"/>
                    </a:lnTo>
                    <a:lnTo>
                      <a:pt x="19675" y="16988"/>
                    </a:lnTo>
                    <a:lnTo>
                      <a:pt x="13965" y="24920"/>
                    </a:lnTo>
                    <a:lnTo>
                      <a:pt x="8910" y="33661"/>
                    </a:lnTo>
                    <a:lnTo>
                      <a:pt x="4664" y="43137"/>
                    </a:lnTo>
                    <a:lnTo>
                      <a:pt x="1709" y="53482"/>
                    </a:lnTo>
                    <a:lnTo>
                      <a:pt x="200" y="64701"/>
                    </a:lnTo>
                    <a:lnTo>
                      <a:pt x="0" y="76677"/>
                    </a:lnTo>
                    <a:lnTo>
                      <a:pt x="853" y="89248"/>
                    </a:lnTo>
                    <a:lnTo>
                      <a:pt x="2509" y="102253"/>
                    </a:lnTo>
                    <a:lnTo>
                      <a:pt x="5078" y="115240"/>
                    </a:lnTo>
                    <a:lnTo>
                      <a:pt x="9004" y="127500"/>
                    </a:lnTo>
                    <a:lnTo>
                      <a:pt x="14423" y="138692"/>
                    </a:lnTo>
                    <a:lnTo>
                      <a:pt x="21180" y="148340"/>
                    </a:lnTo>
                    <a:lnTo>
                      <a:pt x="29011" y="155692"/>
                    </a:lnTo>
                    <a:lnTo>
                      <a:pt x="37650" y="160559"/>
                    </a:lnTo>
                    <a:lnTo>
                      <a:pt x="46873" y="163217"/>
                    </a:lnTo>
                    <a:lnTo>
                      <a:pt x="56510" y="164112"/>
                    </a:lnTo>
                    <a:lnTo>
                      <a:pt x="66424" y="163684"/>
                    </a:lnTo>
                    <a:lnTo>
                      <a:pt x="76262" y="162263"/>
                    </a:lnTo>
                    <a:lnTo>
                      <a:pt x="86518" y="159824"/>
                    </a:lnTo>
                    <a:lnTo>
                      <a:pt x="99208" y="155042"/>
                    </a:lnTo>
                    <a:lnTo>
                      <a:pt x="117833" y="14570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542548" y="1447380"/>
                <a:ext cx="127312" cy="127746"/>
              </a:xfrm>
              <a:custGeom>
                <a:avLst/>
                <a:gdLst/>
                <a:ahLst/>
                <a:cxnLst/>
                <a:rect l="0" t="0" r="0" b="0"/>
                <a:pathLst>
                  <a:path w="127312" h="127746">
                    <a:moveTo>
                      <a:pt x="106254" y="21082"/>
                    </a:moveTo>
                    <a:lnTo>
                      <a:pt x="100319" y="15281"/>
                    </a:lnTo>
                    <a:lnTo>
                      <a:pt x="94115" y="10357"/>
                    </a:lnTo>
                    <a:lnTo>
                      <a:pt x="87019" y="5868"/>
                    </a:lnTo>
                    <a:lnTo>
                      <a:pt x="79079" y="2166"/>
                    </a:lnTo>
                    <a:lnTo>
                      <a:pt x="70432" y="97"/>
                    </a:lnTo>
                    <a:lnTo>
                      <a:pt x="61242" y="0"/>
                    </a:lnTo>
                    <a:lnTo>
                      <a:pt x="51815" y="1897"/>
                    </a:lnTo>
                    <a:lnTo>
                      <a:pt x="42574" y="5759"/>
                    </a:lnTo>
                    <a:lnTo>
                      <a:pt x="33739" y="11358"/>
                    </a:lnTo>
                    <a:lnTo>
                      <a:pt x="25504" y="18353"/>
                    </a:lnTo>
                    <a:lnTo>
                      <a:pt x="18119" y="26403"/>
                    </a:lnTo>
                    <a:lnTo>
                      <a:pt x="11643" y="35217"/>
                    </a:lnTo>
                    <a:lnTo>
                      <a:pt x="6294" y="44573"/>
                    </a:lnTo>
                    <a:lnTo>
                      <a:pt x="2524" y="54304"/>
                    </a:lnTo>
                    <a:lnTo>
                      <a:pt x="436" y="64290"/>
                    </a:lnTo>
                    <a:lnTo>
                      <a:pt x="0" y="74283"/>
                    </a:lnTo>
                    <a:lnTo>
                      <a:pt x="1219" y="83919"/>
                    </a:lnTo>
                    <a:lnTo>
                      <a:pt x="3932" y="93027"/>
                    </a:lnTo>
                    <a:lnTo>
                      <a:pt x="8022" y="101448"/>
                    </a:lnTo>
                    <a:lnTo>
                      <a:pt x="13509" y="108958"/>
                    </a:lnTo>
                    <a:lnTo>
                      <a:pt x="20271" y="115520"/>
                    </a:lnTo>
                    <a:lnTo>
                      <a:pt x="28080" y="120926"/>
                    </a:lnTo>
                    <a:lnTo>
                      <a:pt x="36693" y="124735"/>
                    </a:lnTo>
                    <a:lnTo>
                      <a:pt x="45896" y="126857"/>
                    </a:lnTo>
                    <a:lnTo>
                      <a:pt x="55687" y="127656"/>
                    </a:lnTo>
                    <a:lnTo>
                      <a:pt x="66243" y="127745"/>
                    </a:lnTo>
                    <a:lnTo>
                      <a:pt x="77587" y="127551"/>
                    </a:lnTo>
                    <a:lnTo>
                      <a:pt x="89011" y="127288"/>
                    </a:lnTo>
                    <a:lnTo>
                      <a:pt x="100292" y="127018"/>
                    </a:lnTo>
                    <a:lnTo>
                      <a:pt x="112418" y="126724"/>
                    </a:lnTo>
                    <a:lnTo>
                      <a:pt x="127311" y="12636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733030" y="1521104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1999" y="41061"/>
                    </a:lnTo>
                    <a:lnTo>
                      <a:pt x="3695" y="53960"/>
                    </a:lnTo>
                    <a:lnTo>
                      <a:pt x="5544" y="67155"/>
                    </a:lnTo>
                    <a:lnTo>
                      <a:pt x="7712" y="82930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722501" y="143687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827786" y="1452212"/>
                <a:ext cx="89299" cy="207136"/>
              </a:xfrm>
              <a:custGeom>
                <a:avLst/>
                <a:gdLst/>
                <a:ahLst/>
                <a:cxnLst/>
                <a:rect l="0" t="0" r="0" b="0"/>
                <a:pathLst>
                  <a:path w="89299" h="207136">
                    <a:moveTo>
                      <a:pt x="10529" y="132063"/>
                    </a:moveTo>
                    <a:lnTo>
                      <a:pt x="10596" y="143731"/>
                    </a:lnTo>
                    <a:lnTo>
                      <a:pt x="11236" y="154220"/>
                    </a:lnTo>
                    <a:lnTo>
                      <a:pt x="12528" y="164526"/>
                    </a:lnTo>
                    <a:lnTo>
                      <a:pt x="14215" y="175001"/>
                    </a:lnTo>
                    <a:lnTo>
                      <a:pt x="15883" y="185993"/>
                    </a:lnTo>
                    <a:lnTo>
                      <a:pt x="17271" y="197533"/>
                    </a:lnTo>
                    <a:lnTo>
                      <a:pt x="17439" y="205999"/>
                    </a:lnTo>
                    <a:lnTo>
                      <a:pt x="16025" y="207135"/>
                    </a:lnTo>
                    <a:lnTo>
                      <a:pt x="14448" y="202685"/>
                    </a:lnTo>
                    <a:lnTo>
                      <a:pt x="13048" y="194877"/>
                    </a:lnTo>
                    <a:lnTo>
                      <a:pt x="11531" y="185350"/>
                    </a:lnTo>
                    <a:lnTo>
                      <a:pt x="9685" y="175048"/>
                    </a:lnTo>
                    <a:lnTo>
                      <a:pt x="7627" y="164277"/>
                    </a:lnTo>
                    <a:lnTo>
                      <a:pt x="5707" y="152941"/>
                    </a:lnTo>
                    <a:lnTo>
                      <a:pt x="4120" y="140998"/>
                    </a:lnTo>
                    <a:lnTo>
                      <a:pt x="2905" y="128509"/>
                    </a:lnTo>
                    <a:lnTo>
                      <a:pt x="2015" y="115580"/>
                    </a:lnTo>
                    <a:lnTo>
                      <a:pt x="1387" y="102325"/>
                    </a:lnTo>
                    <a:lnTo>
                      <a:pt x="1117" y="88997"/>
                    </a:lnTo>
                    <a:lnTo>
                      <a:pt x="1462" y="75975"/>
                    </a:lnTo>
                    <a:lnTo>
                      <a:pt x="2508" y="63440"/>
                    </a:lnTo>
                    <a:lnTo>
                      <a:pt x="4193" y="51396"/>
                    </a:lnTo>
                    <a:lnTo>
                      <a:pt x="6395" y="39768"/>
                    </a:lnTo>
                    <a:lnTo>
                      <a:pt x="9000" y="28480"/>
                    </a:lnTo>
                    <a:lnTo>
                      <a:pt x="12394" y="18103"/>
                    </a:lnTo>
                    <a:lnTo>
                      <a:pt x="17415" y="9797"/>
                    </a:lnTo>
                    <a:lnTo>
                      <a:pt x="24381" y="4034"/>
                    </a:lnTo>
                    <a:lnTo>
                      <a:pt x="32822" y="809"/>
                    </a:lnTo>
                    <a:lnTo>
                      <a:pt x="41790" y="0"/>
                    </a:lnTo>
                    <a:lnTo>
                      <a:pt x="50667" y="1276"/>
                    </a:lnTo>
                    <a:lnTo>
                      <a:pt x="59047" y="4367"/>
                    </a:lnTo>
                    <a:lnTo>
                      <a:pt x="66587" y="9166"/>
                    </a:lnTo>
                    <a:lnTo>
                      <a:pt x="73203" y="15465"/>
                    </a:lnTo>
                    <a:lnTo>
                      <a:pt x="78829" y="23130"/>
                    </a:lnTo>
                    <a:lnTo>
                      <a:pt x="83325" y="32177"/>
                    </a:lnTo>
                    <a:lnTo>
                      <a:pt x="86715" y="42476"/>
                    </a:lnTo>
                    <a:lnTo>
                      <a:pt x="88843" y="53477"/>
                    </a:lnTo>
                    <a:lnTo>
                      <a:pt x="89298" y="64320"/>
                    </a:lnTo>
                    <a:lnTo>
                      <a:pt x="88006" y="74531"/>
                    </a:lnTo>
                    <a:lnTo>
                      <a:pt x="85021" y="83842"/>
                    </a:lnTo>
                    <a:lnTo>
                      <a:pt x="80351" y="92024"/>
                    </a:lnTo>
                    <a:lnTo>
                      <a:pt x="74172" y="99072"/>
                    </a:lnTo>
                    <a:lnTo>
                      <a:pt x="66771" y="104822"/>
                    </a:lnTo>
                    <a:lnTo>
                      <a:pt x="58441" y="108870"/>
                    </a:lnTo>
                    <a:lnTo>
                      <a:pt x="49444" y="111156"/>
                    </a:lnTo>
                    <a:lnTo>
                      <a:pt x="40239" y="112063"/>
                    </a:lnTo>
                    <a:lnTo>
                      <a:pt x="30487" y="112330"/>
                    </a:lnTo>
                    <a:lnTo>
                      <a:pt x="18216" y="111983"/>
                    </a:lnTo>
                    <a:lnTo>
                      <a:pt x="0" y="11100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5975185" y="1434901"/>
                <a:ext cx="105286" cy="159904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59904">
                    <a:moveTo>
                      <a:pt x="0" y="54618"/>
                    </a:moveTo>
                    <a:lnTo>
                      <a:pt x="11668" y="54551"/>
                    </a:lnTo>
                    <a:lnTo>
                      <a:pt x="22157" y="53911"/>
                    </a:lnTo>
                    <a:lnTo>
                      <a:pt x="32455" y="52609"/>
                    </a:lnTo>
                    <a:lnTo>
                      <a:pt x="42583" y="50577"/>
                    </a:lnTo>
                    <a:lnTo>
                      <a:pt x="52278" y="47612"/>
                    </a:lnTo>
                    <a:lnTo>
                      <a:pt x="61401" y="43688"/>
                    </a:lnTo>
                    <a:lnTo>
                      <a:pt x="69485" y="38766"/>
                    </a:lnTo>
                    <a:lnTo>
                      <a:pt x="75702" y="32714"/>
                    </a:lnTo>
                    <a:lnTo>
                      <a:pt x="79752" y="25583"/>
                    </a:lnTo>
                    <a:lnTo>
                      <a:pt x="81334" y="18033"/>
                    </a:lnTo>
                    <a:lnTo>
                      <a:pt x="79900" y="11193"/>
                    </a:lnTo>
                    <a:lnTo>
                      <a:pt x="75460" y="5647"/>
                    </a:lnTo>
                    <a:lnTo>
                      <a:pt x="68770" y="1774"/>
                    </a:lnTo>
                    <a:lnTo>
                      <a:pt x="61000" y="0"/>
                    </a:lnTo>
                    <a:lnTo>
                      <a:pt x="52940" y="336"/>
                    </a:lnTo>
                    <a:lnTo>
                      <a:pt x="45112" y="2646"/>
                    </a:lnTo>
                    <a:lnTo>
                      <a:pt x="37942" y="6847"/>
                    </a:lnTo>
                    <a:lnTo>
                      <a:pt x="31572" y="12703"/>
                    </a:lnTo>
                    <a:lnTo>
                      <a:pt x="25941" y="19885"/>
                    </a:lnTo>
                    <a:lnTo>
                      <a:pt x="20909" y="28066"/>
                    </a:lnTo>
                    <a:lnTo>
                      <a:pt x="16340" y="36977"/>
                    </a:lnTo>
                    <a:lnTo>
                      <a:pt x="12437" y="46569"/>
                    </a:lnTo>
                    <a:lnTo>
                      <a:pt x="9720" y="56992"/>
                    </a:lnTo>
                    <a:lnTo>
                      <a:pt x="8377" y="68259"/>
                    </a:lnTo>
                    <a:lnTo>
                      <a:pt x="8460" y="80098"/>
                    </a:lnTo>
                    <a:lnTo>
                      <a:pt x="10035" y="92044"/>
                    </a:lnTo>
                    <a:lnTo>
                      <a:pt x="12990" y="103812"/>
                    </a:lnTo>
                    <a:lnTo>
                      <a:pt x="17246" y="114984"/>
                    </a:lnTo>
                    <a:lnTo>
                      <a:pt x="22843" y="124955"/>
                    </a:lnTo>
                    <a:lnTo>
                      <a:pt x="29684" y="133504"/>
                    </a:lnTo>
                    <a:lnTo>
                      <a:pt x="37717" y="140583"/>
                    </a:lnTo>
                    <a:lnTo>
                      <a:pt x="47011" y="146129"/>
                    </a:lnTo>
                    <a:lnTo>
                      <a:pt x="57468" y="150270"/>
                    </a:lnTo>
                    <a:lnTo>
                      <a:pt x="68277" y="153263"/>
                    </a:lnTo>
                    <a:lnTo>
                      <a:pt x="79070" y="155696"/>
                    </a:lnTo>
                    <a:lnTo>
                      <a:pt x="90790" y="157787"/>
                    </a:lnTo>
                    <a:lnTo>
                      <a:pt x="105285" y="15990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164698" y="1573747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8" name="Group 117"/>
          <p:cNvGrpSpPr/>
          <p:nvPr/>
        </p:nvGrpSpPr>
        <p:grpSpPr>
          <a:xfrm rot="257173">
            <a:off x="175885" y="2490926"/>
            <a:ext cx="5489959" cy="945509"/>
            <a:chOff x="175885" y="2490926"/>
            <a:chExt cx="5489959" cy="945509"/>
          </a:xfrm>
        </p:grpSpPr>
        <p:sp>
          <p:nvSpPr>
            <p:cNvPr id="83" name="Freeform 82"/>
            <p:cNvSpPr/>
            <p:nvPr/>
          </p:nvSpPr>
          <p:spPr>
            <a:xfrm>
              <a:off x="175885" y="2731820"/>
              <a:ext cx="162541" cy="462460"/>
            </a:xfrm>
            <a:custGeom>
              <a:avLst/>
              <a:gdLst/>
              <a:ahLst/>
              <a:cxnLst/>
              <a:rect l="0" t="0" r="0" b="0"/>
              <a:pathLst>
                <a:path w="162541" h="462460">
                  <a:moveTo>
                    <a:pt x="4613" y="462459"/>
                  </a:moveTo>
                  <a:lnTo>
                    <a:pt x="1813" y="450657"/>
                  </a:lnTo>
                  <a:lnTo>
                    <a:pt x="311" y="438887"/>
                  </a:lnTo>
                  <a:lnTo>
                    <a:pt x="0" y="425992"/>
                  </a:lnTo>
                  <a:lnTo>
                    <a:pt x="506" y="411972"/>
                  </a:lnTo>
                  <a:lnTo>
                    <a:pt x="1326" y="396995"/>
                  </a:lnTo>
                  <a:lnTo>
                    <a:pt x="2142" y="381273"/>
                  </a:lnTo>
                  <a:lnTo>
                    <a:pt x="2826" y="364997"/>
                  </a:lnTo>
                  <a:lnTo>
                    <a:pt x="3352" y="348325"/>
                  </a:lnTo>
                  <a:lnTo>
                    <a:pt x="3738" y="331369"/>
                  </a:lnTo>
                  <a:lnTo>
                    <a:pt x="4013" y="314053"/>
                  </a:lnTo>
                  <a:lnTo>
                    <a:pt x="4204" y="296131"/>
                  </a:lnTo>
                  <a:lnTo>
                    <a:pt x="4336" y="277518"/>
                  </a:lnTo>
                  <a:lnTo>
                    <a:pt x="4427" y="258441"/>
                  </a:lnTo>
                  <a:lnTo>
                    <a:pt x="4488" y="239328"/>
                  </a:lnTo>
                  <a:lnTo>
                    <a:pt x="4529" y="220437"/>
                  </a:lnTo>
                  <a:lnTo>
                    <a:pt x="4557" y="202007"/>
                  </a:lnTo>
                  <a:lnTo>
                    <a:pt x="4575" y="184325"/>
                  </a:lnTo>
                  <a:lnTo>
                    <a:pt x="4592" y="167501"/>
                  </a:lnTo>
                  <a:lnTo>
                    <a:pt x="4799" y="152627"/>
                  </a:lnTo>
                  <a:lnTo>
                    <a:pt x="6374" y="142832"/>
                  </a:lnTo>
                  <a:lnTo>
                    <a:pt x="10005" y="139718"/>
                  </a:lnTo>
                  <a:lnTo>
                    <a:pt x="14622" y="141508"/>
                  </a:lnTo>
                  <a:lnTo>
                    <a:pt x="19808" y="146281"/>
                  </a:lnTo>
                  <a:lnTo>
                    <a:pt x="25449" y="152568"/>
                  </a:lnTo>
                  <a:lnTo>
                    <a:pt x="31461" y="159496"/>
                  </a:lnTo>
                  <a:lnTo>
                    <a:pt x="37765" y="165988"/>
                  </a:lnTo>
                  <a:lnTo>
                    <a:pt x="44284" y="170630"/>
                  </a:lnTo>
                  <a:lnTo>
                    <a:pt x="50954" y="172829"/>
                  </a:lnTo>
                  <a:lnTo>
                    <a:pt x="57565" y="172531"/>
                  </a:lnTo>
                  <a:lnTo>
                    <a:pt x="63776" y="169833"/>
                  </a:lnTo>
                  <a:lnTo>
                    <a:pt x="69434" y="165060"/>
                  </a:lnTo>
                  <a:lnTo>
                    <a:pt x="74555" y="158640"/>
                  </a:lnTo>
                  <a:lnTo>
                    <a:pt x="79228" y="150986"/>
                  </a:lnTo>
                  <a:lnTo>
                    <a:pt x="83563" y="142436"/>
                  </a:lnTo>
                  <a:lnTo>
                    <a:pt x="87815" y="133090"/>
                  </a:lnTo>
                  <a:lnTo>
                    <a:pt x="92363" y="122834"/>
                  </a:lnTo>
                  <a:lnTo>
                    <a:pt x="97387" y="111678"/>
                  </a:lnTo>
                  <a:lnTo>
                    <a:pt x="102729" y="99915"/>
                  </a:lnTo>
                  <a:lnTo>
                    <a:pt x="108008" y="88019"/>
                  </a:lnTo>
                  <a:lnTo>
                    <a:pt x="113002" y="76276"/>
                  </a:lnTo>
                  <a:lnTo>
                    <a:pt x="117658" y="64780"/>
                  </a:lnTo>
                  <a:lnTo>
                    <a:pt x="122012" y="53528"/>
                  </a:lnTo>
                  <a:lnTo>
                    <a:pt x="126124" y="42477"/>
                  </a:lnTo>
                  <a:lnTo>
                    <a:pt x="130055" y="31581"/>
                  </a:lnTo>
                  <a:lnTo>
                    <a:pt x="133855" y="20798"/>
                  </a:lnTo>
                  <a:lnTo>
                    <a:pt x="137569" y="10166"/>
                  </a:lnTo>
                  <a:lnTo>
                    <a:pt x="141411" y="2141"/>
                  </a:lnTo>
                  <a:lnTo>
                    <a:pt x="145059" y="0"/>
                  </a:lnTo>
                  <a:lnTo>
                    <a:pt x="147669" y="3082"/>
                  </a:lnTo>
                  <a:lnTo>
                    <a:pt x="149320" y="9870"/>
                  </a:lnTo>
                  <a:lnTo>
                    <a:pt x="150331" y="19466"/>
                  </a:lnTo>
                  <a:lnTo>
                    <a:pt x="150951" y="31640"/>
                  </a:lnTo>
                  <a:lnTo>
                    <a:pt x="151330" y="46081"/>
                  </a:lnTo>
                  <a:lnTo>
                    <a:pt x="151397" y="61867"/>
                  </a:lnTo>
                  <a:lnTo>
                    <a:pt x="150902" y="77634"/>
                  </a:lnTo>
                  <a:lnTo>
                    <a:pt x="149752" y="92628"/>
                  </a:lnTo>
                  <a:lnTo>
                    <a:pt x="148163" y="107139"/>
                  </a:lnTo>
                  <a:lnTo>
                    <a:pt x="146556" y="122171"/>
                  </a:lnTo>
                  <a:lnTo>
                    <a:pt x="145180" y="138290"/>
                  </a:lnTo>
                  <a:lnTo>
                    <a:pt x="144106" y="155576"/>
                  </a:lnTo>
                  <a:lnTo>
                    <a:pt x="143309" y="173878"/>
                  </a:lnTo>
                  <a:lnTo>
                    <a:pt x="142739" y="192975"/>
                  </a:lnTo>
                  <a:lnTo>
                    <a:pt x="142340" y="212496"/>
                  </a:lnTo>
                  <a:lnTo>
                    <a:pt x="142063" y="231967"/>
                  </a:lnTo>
                  <a:lnTo>
                    <a:pt x="141879" y="251126"/>
                  </a:lnTo>
                  <a:lnTo>
                    <a:pt x="141924" y="269751"/>
                  </a:lnTo>
                  <a:lnTo>
                    <a:pt x="142485" y="287571"/>
                  </a:lnTo>
                  <a:lnTo>
                    <a:pt x="143680" y="304518"/>
                  </a:lnTo>
                  <a:lnTo>
                    <a:pt x="145467" y="320526"/>
                  </a:lnTo>
                  <a:lnTo>
                    <a:pt x="147737" y="335445"/>
                  </a:lnTo>
                  <a:lnTo>
                    <a:pt x="150371" y="349286"/>
                  </a:lnTo>
                  <a:lnTo>
                    <a:pt x="153116" y="361759"/>
                  </a:lnTo>
                  <a:lnTo>
                    <a:pt x="155861" y="373417"/>
                  </a:lnTo>
                  <a:lnTo>
                    <a:pt x="158847" y="385286"/>
                  </a:lnTo>
                  <a:lnTo>
                    <a:pt x="162540" y="399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1068" y="300476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8" y="32454"/>
                  </a:lnTo>
                  <a:lnTo>
                    <a:pt x="4040" y="42582"/>
                  </a:lnTo>
                  <a:lnTo>
                    <a:pt x="7005" y="52277"/>
                  </a:lnTo>
                  <a:lnTo>
                    <a:pt x="10916" y="61409"/>
                  </a:lnTo>
                  <a:lnTo>
                    <a:pt x="15339" y="69896"/>
                  </a:lnTo>
                  <a:lnTo>
                    <a:pt x="19924" y="78564"/>
                  </a:lnTo>
                  <a:lnTo>
                    <a:pt x="25072" y="8929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0010" y="2962652"/>
              <a:ext cx="136872" cy="473783"/>
            </a:xfrm>
            <a:custGeom>
              <a:avLst/>
              <a:gdLst/>
              <a:ahLst/>
              <a:cxnLst/>
              <a:rect l="0" t="0" r="0" b="0"/>
              <a:pathLst>
                <a:path w="136872" h="473783">
                  <a:moveTo>
                    <a:pt x="136871" y="0"/>
                  </a:moveTo>
                  <a:lnTo>
                    <a:pt x="133870" y="11802"/>
                  </a:lnTo>
                  <a:lnTo>
                    <a:pt x="130448" y="23571"/>
                  </a:lnTo>
                  <a:lnTo>
                    <a:pt x="126256" y="36456"/>
                  </a:lnTo>
                  <a:lnTo>
                    <a:pt x="121529" y="50132"/>
                  </a:lnTo>
                  <a:lnTo>
                    <a:pt x="116696" y="63812"/>
                  </a:lnTo>
                  <a:lnTo>
                    <a:pt x="112019" y="77032"/>
                  </a:lnTo>
                  <a:lnTo>
                    <a:pt x="107582" y="89830"/>
                  </a:lnTo>
                  <a:lnTo>
                    <a:pt x="103381" y="102557"/>
                  </a:lnTo>
                  <a:lnTo>
                    <a:pt x="99372" y="115444"/>
                  </a:lnTo>
                  <a:lnTo>
                    <a:pt x="95512" y="128403"/>
                  </a:lnTo>
                  <a:lnTo>
                    <a:pt x="91760" y="141117"/>
                  </a:lnTo>
                  <a:lnTo>
                    <a:pt x="88088" y="153420"/>
                  </a:lnTo>
                  <a:lnTo>
                    <a:pt x="84638" y="165464"/>
                  </a:lnTo>
                  <a:lnTo>
                    <a:pt x="81701" y="177617"/>
                  </a:lnTo>
                  <a:lnTo>
                    <a:pt x="79388" y="190090"/>
                  </a:lnTo>
                  <a:lnTo>
                    <a:pt x="77497" y="202925"/>
                  </a:lnTo>
                  <a:lnTo>
                    <a:pt x="75612" y="216081"/>
                  </a:lnTo>
                  <a:lnTo>
                    <a:pt x="73486" y="229486"/>
                  </a:lnTo>
                  <a:lnTo>
                    <a:pt x="70886" y="242912"/>
                  </a:lnTo>
                  <a:lnTo>
                    <a:pt x="67529" y="256000"/>
                  </a:lnTo>
                  <a:lnTo>
                    <a:pt x="63344" y="268583"/>
                  </a:lnTo>
                  <a:lnTo>
                    <a:pt x="58584" y="280829"/>
                  </a:lnTo>
                  <a:lnTo>
                    <a:pt x="53704" y="293124"/>
                  </a:lnTo>
                  <a:lnTo>
                    <a:pt x="48981" y="305691"/>
                  </a:lnTo>
                  <a:lnTo>
                    <a:pt x="44508" y="318421"/>
                  </a:lnTo>
                  <a:lnTo>
                    <a:pt x="40277" y="330974"/>
                  </a:lnTo>
                  <a:lnTo>
                    <a:pt x="36248" y="343162"/>
                  </a:lnTo>
                  <a:lnTo>
                    <a:pt x="32373" y="354957"/>
                  </a:lnTo>
                  <a:lnTo>
                    <a:pt x="28610" y="366410"/>
                  </a:lnTo>
                  <a:lnTo>
                    <a:pt x="24927" y="377600"/>
                  </a:lnTo>
                  <a:lnTo>
                    <a:pt x="21300" y="388758"/>
                  </a:lnTo>
                  <a:lnTo>
                    <a:pt x="17711" y="400250"/>
                  </a:lnTo>
                  <a:lnTo>
                    <a:pt x="14152" y="412233"/>
                  </a:lnTo>
                  <a:lnTo>
                    <a:pt x="10767" y="424289"/>
                  </a:lnTo>
                  <a:lnTo>
                    <a:pt x="7514" y="436806"/>
                  </a:lnTo>
                  <a:lnTo>
                    <a:pt x="4107" y="45200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1786" y="2732693"/>
              <a:ext cx="102008" cy="398416"/>
            </a:xfrm>
            <a:custGeom>
              <a:avLst/>
              <a:gdLst/>
              <a:ahLst/>
              <a:cxnLst/>
              <a:rect l="0" t="0" r="0" b="0"/>
              <a:pathLst>
                <a:path w="102008" h="398416">
                  <a:moveTo>
                    <a:pt x="28307" y="398415"/>
                  </a:moveTo>
                  <a:lnTo>
                    <a:pt x="28240" y="383880"/>
                  </a:lnTo>
                  <a:lnTo>
                    <a:pt x="27600" y="371249"/>
                  </a:lnTo>
                  <a:lnTo>
                    <a:pt x="26308" y="359340"/>
                  </a:lnTo>
                  <a:lnTo>
                    <a:pt x="24621" y="347685"/>
                  </a:lnTo>
                  <a:lnTo>
                    <a:pt x="22953" y="335844"/>
                  </a:lnTo>
                  <a:lnTo>
                    <a:pt x="21540" y="323599"/>
                  </a:lnTo>
                  <a:lnTo>
                    <a:pt x="20442" y="310758"/>
                  </a:lnTo>
                  <a:lnTo>
                    <a:pt x="19631" y="297071"/>
                  </a:lnTo>
                  <a:lnTo>
                    <a:pt x="19047" y="282489"/>
                  </a:lnTo>
                  <a:lnTo>
                    <a:pt x="18469" y="267119"/>
                  </a:lnTo>
                  <a:lnTo>
                    <a:pt x="17541" y="251125"/>
                  </a:lnTo>
                  <a:lnTo>
                    <a:pt x="16096" y="234666"/>
                  </a:lnTo>
                  <a:lnTo>
                    <a:pt x="14140" y="218040"/>
                  </a:lnTo>
                  <a:lnTo>
                    <a:pt x="11756" y="201651"/>
                  </a:lnTo>
                  <a:lnTo>
                    <a:pt x="9046" y="185704"/>
                  </a:lnTo>
                  <a:lnTo>
                    <a:pt x="6261" y="170215"/>
                  </a:lnTo>
                  <a:lnTo>
                    <a:pt x="3778" y="155122"/>
                  </a:lnTo>
                  <a:lnTo>
                    <a:pt x="1784" y="140340"/>
                  </a:lnTo>
                  <a:lnTo>
                    <a:pt x="447" y="125955"/>
                  </a:lnTo>
                  <a:lnTo>
                    <a:pt x="0" y="112208"/>
                  </a:lnTo>
                  <a:lnTo>
                    <a:pt x="479" y="99179"/>
                  </a:lnTo>
                  <a:lnTo>
                    <a:pt x="1766" y="86802"/>
                  </a:lnTo>
                  <a:lnTo>
                    <a:pt x="3693" y="74949"/>
                  </a:lnTo>
                  <a:lnTo>
                    <a:pt x="6102" y="63497"/>
                  </a:lnTo>
                  <a:lnTo>
                    <a:pt x="9023" y="52500"/>
                  </a:lnTo>
                  <a:lnTo>
                    <a:pt x="12661" y="42181"/>
                  </a:lnTo>
                  <a:lnTo>
                    <a:pt x="17075" y="32612"/>
                  </a:lnTo>
                  <a:lnTo>
                    <a:pt x="22345" y="23881"/>
                  </a:lnTo>
                  <a:lnTo>
                    <a:pt x="28639" y="16162"/>
                  </a:lnTo>
                  <a:lnTo>
                    <a:pt x="35951" y="9465"/>
                  </a:lnTo>
                  <a:lnTo>
                    <a:pt x="44132" y="4138"/>
                  </a:lnTo>
                  <a:lnTo>
                    <a:pt x="52995" y="915"/>
                  </a:lnTo>
                  <a:lnTo>
                    <a:pt x="62348" y="0"/>
                  </a:lnTo>
                  <a:lnTo>
                    <a:pt x="71594" y="838"/>
                  </a:lnTo>
                  <a:lnTo>
                    <a:pt x="80636" y="2463"/>
                  </a:lnTo>
                  <a:lnTo>
                    <a:pt x="90265" y="5019"/>
                  </a:lnTo>
                  <a:lnTo>
                    <a:pt x="102007" y="8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5337" y="2973180"/>
              <a:ext cx="136871" cy="42116"/>
            </a:xfrm>
            <a:custGeom>
              <a:avLst/>
              <a:gdLst/>
              <a:ahLst/>
              <a:cxnLst/>
              <a:rect l="0" t="0" r="0" b="0"/>
              <a:pathLst>
                <a:path w="136871" h="42116">
                  <a:moveTo>
                    <a:pt x="136870" y="0"/>
                  </a:moveTo>
                  <a:lnTo>
                    <a:pt x="128069" y="5868"/>
                  </a:lnTo>
                  <a:lnTo>
                    <a:pt x="119722" y="11433"/>
                  </a:lnTo>
                  <a:lnTo>
                    <a:pt x="111015" y="17223"/>
                  </a:lnTo>
                  <a:lnTo>
                    <a:pt x="101548" y="22957"/>
                  </a:lnTo>
                  <a:lnTo>
                    <a:pt x="90756" y="27991"/>
                  </a:lnTo>
                  <a:lnTo>
                    <a:pt x="78472" y="32012"/>
                  </a:lnTo>
                  <a:lnTo>
                    <a:pt x="65214" y="35044"/>
                  </a:lnTo>
                  <a:lnTo>
                    <a:pt x="50494" y="37566"/>
                  </a:lnTo>
                  <a:lnTo>
                    <a:pt x="30781" y="39796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3792" y="2936617"/>
              <a:ext cx="94758" cy="139029"/>
            </a:xfrm>
            <a:custGeom>
              <a:avLst/>
              <a:gdLst/>
              <a:ahLst/>
              <a:cxnLst/>
              <a:rect l="0" t="0" r="0" b="0"/>
              <a:pathLst>
                <a:path w="94758" h="139029">
                  <a:moveTo>
                    <a:pt x="0" y="57620"/>
                  </a:moveTo>
                  <a:lnTo>
                    <a:pt x="67" y="72155"/>
                  </a:lnTo>
                  <a:lnTo>
                    <a:pt x="708" y="84786"/>
                  </a:lnTo>
                  <a:lnTo>
                    <a:pt x="2004" y="96690"/>
                  </a:lnTo>
                  <a:lnTo>
                    <a:pt x="3864" y="108172"/>
                  </a:lnTo>
                  <a:lnTo>
                    <a:pt x="6180" y="119365"/>
                  </a:lnTo>
                  <a:lnTo>
                    <a:pt x="8821" y="130270"/>
                  </a:lnTo>
                  <a:lnTo>
                    <a:pt x="10793" y="138055"/>
                  </a:lnTo>
                  <a:lnTo>
                    <a:pt x="10988" y="139028"/>
                  </a:lnTo>
                  <a:lnTo>
                    <a:pt x="9827" y="134104"/>
                  </a:lnTo>
                  <a:lnTo>
                    <a:pt x="7976" y="125008"/>
                  </a:lnTo>
                  <a:lnTo>
                    <a:pt x="6065" y="113090"/>
                  </a:lnTo>
                  <a:lnTo>
                    <a:pt x="4431" y="99298"/>
                  </a:lnTo>
                  <a:lnTo>
                    <a:pt x="3491" y="84589"/>
                  </a:lnTo>
                  <a:lnTo>
                    <a:pt x="3836" y="69998"/>
                  </a:lnTo>
                  <a:lnTo>
                    <a:pt x="5665" y="56071"/>
                  </a:lnTo>
                  <a:lnTo>
                    <a:pt x="9011" y="43256"/>
                  </a:lnTo>
                  <a:lnTo>
                    <a:pt x="13922" y="32089"/>
                  </a:lnTo>
                  <a:lnTo>
                    <a:pt x="20266" y="22692"/>
                  </a:lnTo>
                  <a:lnTo>
                    <a:pt x="27948" y="15022"/>
                  </a:lnTo>
                  <a:lnTo>
                    <a:pt x="36998" y="9070"/>
                  </a:lnTo>
                  <a:lnTo>
                    <a:pt x="47287" y="4658"/>
                  </a:lnTo>
                  <a:lnTo>
                    <a:pt x="57983" y="1679"/>
                  </a:lnTo>
                  <a:lnTo>
                    <a:pt x="68686" y="0"/>
                  </a:lnTo>
                  <a:lnTo>
                    <a:pt x="80333" y="587"/>
                  </a:lnTo>
                  <a:lnTo>
                    <a:pt x="94757" y="4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91191" y="295212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3"/>
                  </a:lnTo>
                  <a:lnTo>
                    <a:pt x="7792" y="46624"/>
                  </a:lnTo>
                  <a:lnTo>
                    <a:pt x="8641" y="59284"/>
                  </a:lnTo>
                  <a:lnTo>
                    <a:pt x="9239" y="72326"/>
                  </a:lnTo>
                  <a:lnTo>
                    <a:pt x="9654" y="85236"/>
                  </a:lnTo>
                  <a:lnTo>
                    <a:pt x="9984" y="98489"/>
                  </a:lnTo>
                  <a:lnTo>
                    <a:pt x="10259" y="11436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01720" y="28889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75419" y="2922944"/>
              <a:ext cx="231628" cy="176579"/>
            </a:xfrm>
            <a:custGeom>
              <a:avLst/>
              <a:gdLst/>
              <a:ahLst/>
              <a:cxnLst/>
              <a:rect l="0" t="0" r="0" b="0"/>
              <a:pathLst>
                <a:path w="231628" h="176579">
                  <a:moveTo>
                    <a:pt x="0" y="60765"/>
                  </a:moveTo>
                  <a:lnTo>
                    <a:pt x="6002" y="69365"/>
                  </a:lnTo>
                  <a:lnTo>
                    <a:pt x="12847" y="75791"/>
                  </a:lnTo>
                  <a:lnTo>
                    <a:pt x="21230" y="80591"/>
                  </a:lnTo>
                  <a:lnTo>
                    <a:pt x="30684" y="83787"/>
                  </a:lnTo>
                  <a:lnTo>
                    <a:pt x="40350" y="85036"/>
                  </a:lnTo>
                  <a:lnTo>
                    <a:pt x="49700" y="84317"/>
                  </a:lnTo>
                  <a:lnTo>
                    <a:pt x="58400" y="81737"/>
                  </a:lnTo>
                  <a:lnTo>
                    <a:pt x="66155" y="77348"/>
                  </a:lnTo>
                  <a:lnTo>
                    <a:pt x="72909" y="71363"/>
                  </a:lnTo>
                  <a:lnTo>
                    <a:pt x="78459" y="64093"/>
                  </a:lnTo>
                  <a:lnTo>
                    <a:pt x="82370" y="55852"/>
                  </a:lnTo>
                  <a:lnTo>
                    <a:pt x="84555" y="46910"/>
                  </a:lnTo>
                  <a:lnTo>
                    <a:pt x="85058" y="37637"/>
                  </a:lnTo>
                  <a:lnTo>
                    <a:pt x="83884" y="28493"/>
                  </a:lnTo>
                  <a:lnTo>
                    <a:pt x="81203" y="19729"/>
                  </a:lnTo>
                  <a:lnTo>
                    <a:pt x="77132" y="11879"/>
                  </a:lnTo>
                  <a:lnTo>
                    <a:pt x="71660" y="5817"/>
                  </a:lnTo>
                  <a:lnTo>
                    <a:pt x="64912" y="1860"/>
                  </a:lnTo>
                  <a:lnTo>
                    <a:pt x="57281" y="0"/>
                  </a:lnTo>
                  <a:lnTo>
                    <a:pt x="49322" y="181"/>
                  </a:lnTo>
                  <a:lnTo>
                    <a:pt x="41383" y="2158"/>
                  </a:lnTo>
                  <a:lnTo>
                    <a:pt x="33766" y="5736"/>
                  </a:lnTo>
                  <a:lnTo>
                    <a:pt x="26804" y="10870"/>
                  </a:lnTo>
                  <a:lnTo>
                    <a:pt x="20610" y="17396"/>
                  </a:lnTo>
                  <a:lnTo>
                    <a:pt x="15282" y="25216"/>
                  </a:lnTo>
                  <a:lnTo>
                    <a:pt x="10993" y="34366"/>
                  </a:lnTo>
                  <a:lnTo>
                    <a:pt x="7740" y="44740"/>
                  </a:lnTo>
                  <a:lnTo>
                    <a:pt x="5537" y="55960"/>
                  </a:lnTo>
                  <a:lnTo>
                    <a:pt x="4499" y="67484"/>
                  </a:lnTo>
                  <a:lnTo>
                    <a:pt x="4582" y="78973"/>
                  </a:lnTo>
                  <a:lnTo>
                    <a:pt x="5772" y="90297"/>
                  </a:lnTo>
                  <a:lnTo>
                    <a:pt x="8165" y="101433"/>
                  </a:lnTo>
                  <a:lnTo>
                    <a:pt x="11705" y="112401"/>
                  </a:lnTo>
                  <a:lnTo>
                    <a:pt x="16370" y="123072"/>
                  </a:lnTo>
                  <a:lnTo>
                    <a:pt x="22250" y="133172"/>
                  </a:lnTo>
                  <a:lnTo>
                    <a:pt x="29275" y="142580"/>
                  </a:lnTo>
                  <a:lnTo>
                    <a:pt x="37093" y="150694"/>
                  </a:lnTo>
                  <a:lnTo>
                    <a:pt x="45179" y="156403"/>
                  </a:lnTo>
                  <a:lnTo>
                    <a:pt x="53207" y="159310"/>
                  </a:lnTo>
                  <a:lnTo>
                    <a:pt x="61053" y="159650"/>
                  </a:lnTo>
                  <a:lnTo>
                    <a:pt x="68702" y="157909"/>
                  </a:lnTo>
                  <a:lnTo>
                    <a:pt x="76174" y="154589"/>
                  </a:lnTo>
                  <a:lnTo>
                    <a:pt x="83345" y="149957"/>
                  </a:lnTo>
                  <a:lnTo>
                    <a:pt x="89942" y="144042"/>
                  </a:lnTo>
                  <a:lnTo>
                    <a:pt x="95872" y="137034"/>
                  </a:lnTo>
                  <a:lnTo>
                    <a:pt x="101475" y="131771"/>
                  </a:lnTo>
                  <a:lnTo>
                    <a:pt x="106517" y="131755"/>
                  </a:lnTo>
                  <a:lnTo>
                    <a:pt x="110052" y="136231"/>
                  </a:lnTo>
                  <a:lnTo>
                    <a:pt x="112266" y="143740"/>
                  </a:lnTo>
                  <a:lnTo>
                    <a:pt x="113663" y="149403"/>
                  </a:lnTo>
                  <a:lnTo>
                    <a:pt x="114582" y="148079"/>
                  </a:lnTo>
                  <a:lnTo>
                    <a:pt x="115128" y="141269"/>
                  </a:lnTo>
                  <a:lnTo>
                    <a:pt x="115432" y="131009"/>
                  </a:lnTo>
                  <a:lnTo>
                    <a:pt x="115598" y="118840"/>
                  </a:lnTo>
                  <a:lnTo>
                    <a:pt x="115699" y="105702"/>
                  </a:lnTo>
                  <a:lnTo>
                    <a:pt x="116096" y="92422"/>
                  </a:lnTo>
                  <a:lnTo>
                    <a:pt x="117422" y="79864"/>
                  </a:lnTo>
                  <a:lnTo>
                    <a:pt x="119954" y="68428"/>
                  </a:lnTo>
                  <a:lnTo>
                    <a:pt x="123961" y="58761"/>
                  </a:lnTo>
                  <a:lnTo>
                    <a:pt x="129857" y="51919"/>
                  </a:lnTo>
                  <a:lnTo>
                    <a:pt x="137670" y="48215"/>
                  </a:lnTo>
                  <a:lnTo>
                    <a:pt x="146814" y="47658"/>
                  </a:lnTo>
                  <a:lnTo>
                    <a:pt x="156321" y="50309"/>
                  </a:lnTo>
                  <a:lnTo>
                    <a:pt x="165591" y="55862"/>
                  </a:lnTo>
                  <a:lnTo>
                    <a:pt x="174251" y="63621"/>
                  </a:lnTo>
                  <a:lnTo>
                    <a:pt x="181987" y="72711"/>
                  </a:lnTo>
                  <a:lnTo>
                    <a:pt x="188741" y="82518"/>
                  </a:lnTo>
                  <a:lnTo>
                    <a:pt x="194631" y="92689"/>
                  </a:lnTo>
                  <a:lnTo>
                    <a:pt x="199837" y="103043"/>
                  </a:lnTo>
                  <a:lnTo>
                    <a:pt x="204532" y="113482"/>
                  </a:lnTo>
                  <a:lnTo>
                    <a:pt x="208901" y="123890"/>
                  </a:lnTo>
                  <a:lnTo>
                    <a:pt x="213675" y="135343"/>
                  </a:lnTo>
                  <a:lnTo>
                    <a:pt x="220395" y="151082"/>
                  </a:lnTo>
                  <a:lnTo>
                    <a:pt x="231627" y="176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36767" y="2756310"/>
              <a:ext cx="117679" cy="336606"/>
            </a:xfrm>
            <a:custGeom>
              <a:avLst/>
              <a:gdLst/>
              <a:ahLst/>
              <a:cxnLst/>
              <a:rect l="0" t="0" r="0" b="0"/>
              <a:pathLst>
                <a:path w="117679" h="336606">
                  <a:moveTo>
                    <a:pt x="65036" y="290570"/>
                  </a:moveTo>
                  <a:lnTo>
                    <a:pt x="70702" y="284501"/>
                  </a:lnTo>
                  <a:lnTo>
                    <a:pt x="74346" y="277016"/>
                  </a:lnTo>
                  <a:lnTo>
                    <a:pt x="76251" y="267341"/>
                  </a:lnTo>
                  <a:lnTo>
                    <a:pt x="76579" y="256199"/>
                  </a:lnTo>
                  <a:lnTo>
                    <a:pt x="75312" y="244865"/>
                  </a:lnTo>
                  <a:lnTo>
                    <a:pt x="72578" y="234111"/>
                  </a:lnTo>
                  <a:lnTo>
                    <a:pt x="68312" y="224659"/>
                  </a:lnTo>
                  <a:lnTo>
                    <a:pt x="62180" y="217390"/>
                  </a:lnTo>
                  <a:lnTo>
                    <a:pt x="54182" y="212563"/>
                  </a:lnTo>
                  <a:lnTo>
                    <a:pt x="45069" y="210259"/>
                  </a:lnTo>
                  <a:lnTo>
                    <a:pt x="36109" y="210660"/>
                  </a:lnTo>
                  <a:lnTo>
                    <a:pt x="28016" y="213592"/>
                  </a:lnTo>
                  <a:lnTo>
                    <a:pt x="20959" y="218623"/>
                  </a:lnTo>
                  <a:lnTo>
                    <a:pt x="14837" y="225270"/>
                  </a:lnTo>
                  <a:lnTo>
                    <a:pt x="9472" y="233103"/>
                  </a:lnTo>
                  <a:lnTo>
                    <a:pt x="5004" y="241781"/>
                  </a:lnTo>
                  <a:lnTo>
                    <a:pt x="1892" y="251050"/>
                  </a:lnTo>
                  <a:lnTo>
                    <a:pt x="275" y="260726"/>
                  </a:lnTo>
                  <a:lnTo>
                    <a:pt x="0" y="270680"/>
                  </a:lnTo>
                  <a:lnTo>
                    <a:pt x="802" y="280823"/>
                  </a:lnTo>
                  <a:lnTo>
                    <a:pt x="2419" y="291088"/>
                  </a:lnTo>
                  <a:lnTo>
                    <a:pt x="4792" y="301270"/>
                  </a:lnTo>
                  <a:lnTo>
                    <a:pt x="8055" y="311034"/>
                  </a:lnTo>
                  <a:lnTo>
                    <a:pt x="12215" y="320213"/>
                  </a:lnTo>
                  <a:lnTo>
                    <a:pt x="17312" y="328174"/>
                  </a:lnTo>
                  <a:lnTo>
                    <a:pt x="23490" y="333777"/>
                  </a:lnTo>
                  <a:lnTo>
                    <a:pt x="30718" y="336605"/>
                  </a:lnTo>
                  <a:lnTo>
                    <a:pt x="38675" y="336552"/>
                  </a:lnTo>
                  <a:lnTo>
                    <a:pt x="46854" y="333483"/>
                  </a:lnTo>
                  <a:lnTo>
                    <a:pt x="54940" y="327644"/>
                  </a:lnTo>
                  <a:lnTo>
                    <a:pt x="62655" y="319693"/>
                  </a:lnTo>
                  <a:lnTo>
                    <a:pt x="69684" y="310472"/>
                  </a:lnTo>
                  <a:lnTo>
                    <a:pt x="75927" y="300569"/>
                  </a:lnTo>
                  <a:lnTo>
                    <a:pt x="81458" y="289993"/>
                  </a:lnTo>
                  <a:lnTo>
                    <a:pt x="86414" y="278304"/>
                  </a:lnTo>
                  <a:lnTo>
                    <a:pt x="90934" y="265329"/>
                  </a:lnTo>
                  <a:lnTo>
                    <a:pt x="94971" y="251173"/>
                  </a:lnTo>
                  <a:lnTo>
                    <a:pt x="98312" y="236060"/>
                  </a:lnTo>
                  <a:lnTo>
                    <a:pt x="100893" y="220216"/>
                  </a:lnTo>
                  <a:lnTo>
                    <a:pt x="102797" y="203677"/>
                  </a:lnTo>
                  <a:lnTo>
                    <a:pt x="104158" y="186290"/>
                  </a:lnTo>
                  <a:lnTo>
                    <a:pt x="105106" y="168044"/>
                  </a:lnTo>
                  <a:lnTo>
                    <a:pt x="105591" y="149215"/>
                  </a:lnTo>
                  <a:lnTo>
                    <a:pt x="105392" y="130269"/>
                  </a:lnTo>
                  <a:lnTo>
                    <a:pt x="104444" y="111491"/>
                  </a:lnTo>
                  <a:lnTo>
                    <a:pt x="102825" y="93136"/>
                  </a:lnTo>
                  <a:lnTo>
                    <a:pt x="100667" y="75504"/>
                  </a:lnTo>
                  <a:lnTo>
                    <a:pt x="98104" y="58687"/>
                  </a:lnTo>
                  <a:lnTo>
                    <a:pt x="95248" y="42767"/>
                  </a:lnTo>
                  <a:lnTo>
                    <a:pt x="92186" y="27907"/>
                  </a:lnTo>
                  <a:lnTo>
                    <a:pt x="88978" y="14159"/>
                  </a:lnTo>
                  <a:lnTo>
                    <a:pt x="85635" y="3713"/>
                  </a:lnTo>
                  <a:lnTo>
                    <a:pt x="82513" y="0"/>
                  </a:lnTo>
                  <a:lnTo>
                    <a:pt x="80182" y="2782"/>
                  </a:lnTo>
                  <a:lnTo>
                    <a:pt x="78602" y="10023"/>
                  </a:lnTo>
                  <a:lnTo>
                    <a:pt x="77562" y="19987"/>
                  </a:lnTo>
                  <a:lnTo>
                    <a:pt x="76881" y="31724"/>
                  </a:lnTo>
                  <a:lnTo>
                    <a:pt x="76434" y="44888"/>
                  </a:lnTo>
                  <a:lnTo>
                    <a:pt x="76145" y="59228"/>
                  </a:lnTo>
                  <a:lnTo>
                    <a:pt x="76123" y="74489"/>
                  </a:lnTo>
                  <a:lnTo>
                    <a:pt x="76644" y="90437"/>
                  </a:lnTo>
                  <a:lnTo>
                    <a:pt x="77807" y="106881"/>
                  </a:lnTo>
                  <a:lnTo>
                    <a:pt x="79403" y="123675"/>
                  </a:lnTo>
                  <a:lnTo>
                    <a:pt x="81014" y="140711"/>
                  </a:lnTo>
                  <a:lnTo>
                    <a:pt x="82396" y="157903"/>
                  </a:lnTo>
                  <a:lnTo>
                    <a:pt x="83645" y="174873"/>
                  </a:lnTo>
                  <a:lnTo>
                    <a:pt x="85091" y="190968"/>
                  </a:lnTo>
                  <a:lnTo>
                    <a:pt x="86919" y="205904"/>
                  </a:lnTo>
                  <a:lnTo>
                    <a:pt x="89318" y="219731"/>
                  </a:lnTo>
                  <a:lnTo>
                    <a:pt x="92539" y="232638"/>
                  </a:lnTo>
                  <a:lnTo>
                    <a:pt x="96628" y="244829"/>
                  </a:lnTo>
                  <a:lnTo>
                    <a:pt x="101174" y="256039"/>
                  </a:lnTo>
                  <a:lnTo>
                    <a:pt x="105857" y="266637"/>
                  </a:lnTo>
                  <a:lnTo>
                    <a:pt x="111086" y="277560"/>
                  </a:lnTo>
                  <a:lnTo>
                    <a:pt x="117678" y="29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10031" y="2870883"/>
              <a:ext cx="131221" cy="279698"/>
            </a:xfrm>
            <a:custGeom>
              <a:avLst/>
              <a:gdLst/>
              <a:ahLst/>
              <a:cxnLst/>
              <a:rect l="0" t="0" r="0" b="0"/>
              <a:pathLst>
                <a:path w="131221" h="279698">
                  <a:moveTo>
                    <a:pt x="7626" y="91769"/>
                  </a:moveTo>
                  <a:lnTo>
                    <a:pt x="7693" y="103571"/>
                  </a:lnTo>
                  <a:lnTo>
                    <a:pt x="8333" y="115340"/>
                  </a:lnTo>
                  <a:lnTo>
                    <a:pt x="9625" y="128230"/>
                  </a:lnTo>
                  <a:lnTo>
                    <a:pt x="11312" y="142078"/>
                  </a:lnTo>
                  <a:lnTo>
                    <a:pt x="12980" y="156406"/>
                  </a:lnTo>
                  <a:lnTo>
                    <a:pt x="14398" y="170880"/>
                  </a:lnTo>
                  <a:lnTo>
                    <a:pt x="15669" y="185503"/>
                  </a:lnTo>
                  <a:lnTo>
                    <a:pt x="17128" y="200527"/>
                  </a:lnTo>
                  <a:lnTo>
                    <a:pt x="18956" y="216070"/>
                  </a:lnTo>
                  <a:lnTo>
                    <a:pt x="21014" y="231948"/>
                  </a:lnTo>
                  <a:lnTo>
                    <a:pt x="22942" y="247766"/>
                  </a:lnTo>
                  <a:lnTo>
                    <a:pt x="24517" y="263214"/>
                  </a:lnTo>
                  <a:lnTo>
                    <a:pt x="25021" y="275249"/>
                  </a:lnTo>
                  <a:lnTo>
                    <a:pt x="23926" y="279697"/>
                  </a:lnTo>
                  <a:lnTo>
                    <a:pt x="21936" y="277076"/>
                  </a:lnTo>
                  <a:lnTo>
                    <a:pt x="19456" y="269371"/>
                  </a:lnTo>
                  <a:lnTo>
                    <a:pt x="16826" y="258273"/>
                  </a:lnTo>
                  <a:lnTo>
                    <a:pt x="14450" y="244959"/>
                  </a:lnTo>
                  <a:lnTo>
                    <a:pt x="12521" y="230202"/>
                  </a:lnTo>
                  <a:lnTo>
                    <a:pt x="10889" y="214665"/>
                  </a:lnTo>
                  <a:lnTo>
                    <a:pt x="9180" y="198983"/>
                  </a:lnTo>
                  <a:lnTo>
                    <a:pt x="7181" y="183491"/>
                  </a:lnTo>
                  <a:lnTo>
                    <a:pt x="5006" y="168131"/>
                  </a:lnTo>
                  <a:lnTo>
                    <a:pt x="2999" y="152587"/>
                  </a:lnTo>
                  <a:lnTo>
                    <a:pt x="1356" y="136688"/>
                  </a:lnTo>
                  <a:lnTo>
                    <a:pt x="271" y="120737"/>
                  </a:lnTo>
                  <a:lnTo>
                    <a:pt x="0" y="105399"/>
                  </a:lnTo>
                  <a:lnTo>
                    <a:pt x="604" y="91006"/>
                  </a:lnTo>
                  <a:lnTo>
                    <a:pt x="2147" y="77561"/>
                  </a:lnTo>
                  <a:lnTo>
                    <a:pt x="4779" y="64917"/>
                  </a:lnTo>
                  <a:lnTo>
                    <a:pt x="8474" y="52898"/>
                  </a:lnTo>
                  <a:lnTo>
                    <a:pt x="13074" y="41503"/>
                  </a:lnTo>
                  <a:lnTo>
                    <a:pt x="18377" y="30910"/>
                  </a:lnTo>
                  <a:lnTo>
                    <a:pt x="24211" y="21163"/>
                  </a:lnTo>
                  <a:lnTo>
                    <a:pt x="30754" y="12649"/>
                  </a:lnTo>
                  <a:lnTo>
                    <a:pt x="38509" y="6141"/>
                  </a:lnTo>
                  <a:lnTo>
                    <a:pt x="47651" y="1888"/>
                  </a:lnTo>
                  <a:lnTo>
                    <a:pt x="57892" y="0"/>
                  </a:lnTo>
                  <a:lnTo>
                    <a:pt x="68683" y="695"/>
                  </a:lnTo>
                  <a:lnTo>
                    <a:pt x="79641" y="3831"/>
                  </a:lnTo>
                  <a:lnTo>
                    <a:pt x="90421" y="9002"/>
                  </a:lnTo>
                  <a:lnTo>
                    <a:pt x="100653" y="15744"/>
                  </a:lnTo>
                  <a:lnTo>
                    <a:pt x="110182" y="23642"/>
                  </a:lnTo>
                  <a:lnTo>
                    <a:pt x="118562" y="32364"/>
                  </a:lnTo>
                  <a:lnTo>
                    <a:pt x="124988" y="41662"/>
                  </a:lnTo>
                  <a:lnTo>
                    <a:pt x="129193" y="51358"/>
                  </a:lnTo>
                  <a:lnTo>
                    <a:pt x="131220" y="61325"/>
                  </a:lnTo>
                  <a:lnTo>
                    <a:pt x="131151" y="71475"/>
                  </a:lnTo>
                  <a:lnTo>
                    <a:pt x="129250" y="81742"/>
                  </a:lnTo>
                  <a:lnTo>
                    <a:pt x="125723" y="91755"/>
                  </a:lnTo>
                  <a:lnTo>
                    <a:pt x="120623" y="100874"/>
                  </a:lnTo>
                  <a:lnTo>
                    <a:pt x="114120" y="108815"/>
                  </a:lnTo>
                  <a:lnTo>
                    <a:pt x="106315" y="115469"/>
                  </a:lnTo>
                  <a:lnTo>
                    <a:pt x="97174" y="120723"/>
                  </a:lnTo>
                  <a:lnTo>
                    <a:pt x="86816" y="124664"/>
                  </a:lnTo>
                  <a:lnTo>
                    <a:pt x="75874" y="127520"/>
                  </a:lnTo>
                  <a:lnTo>
                    <a:pt x="64234" y="129847"/>
                  </a:lnTo>
                  <a:lnTo>
                    <a:pt x="49758" y="131851"/>
                  </a:lnTo>
                  <a:lnTo>
                    <a:pt x="28683" y="133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86113" y="2824380"/>
              <a:ext cx="115814" cy="136787"/>
            </a:xfrm>
            <a:custGeom>
              <a:avLst/>
              <a:gdLst/>
              <a:ahLst/>
              <a:cxnLst/>
              <a:rect l="0" t="0" r="0" b="0"/>
              <a:pathLst>
                <a:path w="115814" h="136787">
                  <a:moveTo>
                    <a:pt x="0" y="64572"/>
                  </a:moveTo>
                  <a:lnTo>
                    <a:pt x="2934" y="76240"/>
                  </a:lnTo>
                  <a:lnTo>
                    <a:pt x="5716" y="86729"/>
                  </a:lnTo>
                  <a:lnTo>
                    <a:pt x="8616" y="97031"/>
                  </a:lnTo>
                  <a:lnTo>
                    <a:pt x="11656" y="107332"/>
                  </a:lnTo>
                  <a:lnTo>
                    <a:pt x="14821" y="117676"/>
                  </a:lnTo>
                  <a:lnTo>
                    <a:pt x="18064" y="127987"/>
                  </a:lnTo>
                  <a:lnTo>
                    <a:pt x="20652" y="135502"/>
                  </a:lnTo>
                  <a:lnTo>
                    <a:pt x="21832" y="136786"/>
                  </a:lnTo>
                  <a:lnTo>
                    <a:pt x="22136" y="132900"/>
                  </a:lnTo>
                  <a:lnTo>
                    <a:pt x="22063" y="125504"/>
                  </a:lnTo>
                  <a:lnTo>
                    <a:pt x="21871" y="115812"/>
                  </a:lnTo>
                  <a:lnTo>
                    <a:pt x="21675" y="104631"/>
                  </a:lnTo>
                  <a:lnTo>
                    <a:pt x="21679" y="92645"/>
                  </a:lnTo>
                  <a:lnTo>
                    <a:pt x="22196" y="80497"/>
                  </a:lnTo>
                  <a:lnTo>
                    <a:pt x="23358" y="68538"/>
                  </a:lnTo>
                  <a:lnTo>
                    <a:pt x="25288" y="57044"/>
                  </a:lnTo>
                  <a:lnTo>
                    <a:pt x="28185" y="46312"/>
                  </a:lnTo>
                  <a:lnTo>
                    <a:pt x="32066" y="36429"/>
                  </a:lnTo>
                  <a:lnTo>
                    <a:pt x="36960" y="27468"/>
                  </a:lnTo>
                  <a:lnTo>
                    <a:pt x="42995" y="19585"/>
                  </a:lnTo>
                  <a:lnTo>
                    <a:pt x="50128" y="12771"/>
                  </a:lnTo>
                  <a:lnTo>
                    <a:pt x="58188" y="7193"/>
                  </a:lnTo>
                  <a:lnTo>
                    <a:pt x="66968" y="3268"/>
                  </a:lnTo>
                  <a:lnTo>
                    <a:pt x="76267" y="1068"/>
                  </a:lnTo>
                  <a:lnTo>
                    <a:pt x="85476" y="221"/>
                  </a:lnTo>
                  <a:lnTo>
                    <a:pt x="94489" y="0"/>
                  </a:lnTo>
                  <a:lnTo>
                    <a:pt x="104094" y="386"/>
                  </a:lnTo>
                  <a:lnTo>
                    <a:pt x="115813" y="1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38075" y="2804381"/>
              <a:ext cx="94575" cy="155344"/>
            </a:xfrm>
            <a:custGeom>
              <a:avLst/>
              <a:gdLst/>
              <a:ahLst/>
              <a:cxnLst/>
              <a:rect l="0" t="0" r="0" b="0"/>
              <a:pathLst>
                <a:path w="94575" h="155344">
                  <a:moveTo>
                    <a:pt x="27022" y="63514"/>
                  </a:moveTo>
                  <a:lnTo>
                    <a:pt x="35824" y="66247"/>
                  </a:lnTo>
                  <a:lnTo>
                    <a:pt x="44170" y="67108"/>
                  </a:lnTo>
                  <a:lnTo>
                    <a:pt x="52865" y="66118"/>
                  </a:lnTo>
                  <a:lnTo>
                    <a:pt x="61813" y="63579"/>
                  </a:lnTo>
                  <a:lnTo>
                    <a:pt x="70659" y="59795"/>
                  </a:lnTo>
                  <a:lnTo>
                    <a:pt x="79180" y="55055"/>
                  </a:lnTo>
                  <a:lnTo>
                    <a:pt x="86677" y="49449"/>
                  </a:lnTo>
                  <a:lnTo>
                    <a:pt x="91961" y="42871"/>
                  </a:lnTo>
                  <a:lnTo>
                    <a:pt x="94574" y="35349"/>
                  </a:lnTo>
                  <a:lnTo>
                    <a:pt x="94545" y="27353"/>
                  </a:lnTo>
                  <a:lnTo>
                    <a:pt x="92024" y="19672"/>
                  </a:lnTo>
                  <a:lnTo>
                    <a:pt x="87366" y="12740"/>
                  </a:lnTo>
                  <a:lnTo>
                    <a:pt x="81022" y="6952"/>
                  </a:lnTo>
                  <a:lnTo>
                    <a:pt x="73419" y="2821"/>
                  </a:lnTo>
                  <a:lnTo>
                    <a:pt x="64912" y="463"/>
                  </a:lnTo>
                  <a:lnTo>
                    <a:pt x="55934" y="0"/>
                  </a:lnTo>
                  <a:lnTo>
                    <a:pt x="46988" y="1726"/>
                  </a:lnTo>
                  <a:lnTo>
                    <a:pt x="38349" y="5594"/>
                  </a:lnTo>
                  <a:lnTo>
                    <a:pt x="30244" y="11443"/>
                  </a:lnTo>
                  <a:lnTo>
                    <a:pt x="22945" y="19179"/>
                  </a:lnTo>
                  <a:lnTo>
                    <a:pt x="16521" y="28566"/>
                  </a:lnTo>
                  <a:lnTo>
                    <a:pt x="11037" y="39273"/>
                  </a:lnTo>
                  <a:lnTo>
                    <a:pt x="6643" y="50975"/>
                  </a:lnTo>
                  <a:lnTo>
                    <a:pt x="3320" y="63395"/>
                  </a:lnTo>
                  <a:lnTo>
                    <a:pt x="1069" y="76156"/>
                  </a:lnTo>
                  <a:lnTo>
                    <a:pt x="0" y="88795"/>
                  </a:lnTo>
                  <a:lnTo>
                    <a:pt x="61" y="101068"/>
                  </a:lnTo>
                  <a:lnTo>
                    <a:pt x="1237" y="112767"/>
                  </a:lnTo>
                  <a:lnTo>
                    <a:pt x="3621" y="123631"/>
                  </a:lnTo>
                  <a:lnTo>
                    <a:pt x="7155" y="133592"/>
                  </a:lnTo>
                  <a:lnTo>
                    <a:pt x="11815" y="142265"/>
                  </a:lnTo>
                  <a:lnTo>
                    <a:pt x="17692" y="148889"/>
                  </a:lnTo>
                  <a:lnTo>
                    <a:pt x="24715" y="153227"/>
                  </a:lnTo>
                  <a:lnTo>
                    <a:pt x="32532" y="155343"/>
                  </a:lnTo>
                  <a:lnTo>
                    <a:pt x="40617" y="155334"/>
                  </a:lnTo>
                  <a:lnTo>
                    <a:pt x="48675" y="153461"/>
                  </a:lnTo>
                  <a:lnTo>
                    <a:pt x="57043" y="150290"/>
                  </a:lnTo>
                  <a:lnTo>
                    <a:pt x="66777" y="145208"/>
                  </a:lnTo>
                  <a:lnTo>
                    <a:pt x="79665" y="137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91439" y="2797189"/>
              <a:ext cx="145631" cy="306022"/>
            </a:xfrm>
            <a:custGeom>
              <a:avLst/>
              <a:gdLst/>
              <a:ahLst/>
              <a:cxnLst/>
              <a:rect l="0" t="0" r="0" b="0"/>
              <a:pathLst>
                <a:path w="145631" h="306022">
                  <a:moveTo>
                    <a:pt x="0" y="123349"/>
                  </a:moveTo>
                  <a:lnTo>
                    <a:pt x="2934" y="132284"/>
                  </a:lnTo>
                  <a:lnTo>
                    <a:pt x="5716" y="141911"/>
                  </a:lnTo>
                  <a:lnTo>
                    <a:pt x="8611" y="153203"/>
                  </a:lnTo>
                  <a:lnTo>
                    <a:pt x="11479" y="166043"/>
                  </a:lnTo>
                  <a:lnTo>
                    <a:pt x="13995" y="180171"/>
                  </a:lnTo>
                  <a:lnTo>
                    <a:pt x="16011" y="195296"/>
                  </a:lnTo>
                  <a:lnTo>
                    <a:pt x="17696" y="211158"/>
                  </a:lnTo>
                  <a:lnTo>
                    <a:pt x="19439" y="227546"/>
                  </a:lnTo>
                  <a:lnTo>
                    <a:pt x="21465" y="244293"/>
                  </a:lnTo>
                  <a:lnTo>
                    <a:pt x="23827" y="260960"/>
                  </a:lnTo>
                  <a:lnTo>
                    <a:pt x="26492" y="276850"/>
                  </a:lnTo>
                  <a:lnTo>
                    <a:pt x="29373" y="291572"/>
                  </a:lnTo>
                  <a:lnTo>
                    <a:pt x="31520" y="302490"/>
                  </a:lnTo>
                  <a:lnTo>
                    <a:pt x="31847" y="306021"/>
                  </a:lnTo>
                  <a:lnTo>
                    <a:pt x="30765" y="302782"/>
                  </a:lnTo>
                  <a:lnTo>
                    <a:pt x="28790" y="294846"/>
                  </a:lnTo>
                  <a:lnTo>
                    <a:pt x="26258" y="284139"/>
                  </a:lnTo>
                  <a:lnTo>
                    <a:pt x="23382" y="271911"/>
                  </a:lnTo>
                  <a:lnTo>
                    <a:pt x="20453" y="258868"/>
                  </a:lnTo>
                  <a:lnTo>
                    <a:pt x="17858" y="245385"/>
                  </a:lnTo>
                  <a:lnTo>
                    <a:pt x="15772" y="231660"/>
                  </a:lnTo>
                  <a:lnTo>
                    <a:pt x="14030" y="217634"/>
                  </a:lnTo>
                  <a:lnTo>
                    <a:pt x="12244" y="203058"/>
                  </a:lnTo>
                  <a:lnTo>
                    <a:pt x="10192" y="187839"/>
                  </a:lnTo>
                  <a:lnTo>
                    <a:pt x="7982" y="172190"/>
                  </a:lnTo>
                  <a:lnTo>
                    <a:pt x="5951" y="156530"/>
                  </a:lnTo>
                  <a:lnTo>
                    <a:pt x="4292" y="141106"/>
                  </a:lnTo>
                  <a:lnTo>
                    <a:pt x="3196" y="125986"/>
                  </a:lnTo>
                  <a:lnTo>
                    <a:pt x="2917" y="111147"/>
                  </a:lnTo>
                  <a:lnTo>
                    <a:pt x="3513" y="96540"/>
                  </a:lnTo>
                  <a:lnTo>
                    <a:pt x="4880" y="82273"/>
                  </a:lnTo>
                  <a:lnTo>
                    <a:pt x="6861" y="68606"/>
                  </a:lnTo>
                  <a:lnTo>
                    <a:pt x="9306" y="55636"/>
                  </a:lnTo>
                  <a:lnTo>
                    <a:pt x="12251" y="43467"/>
                  </a:lnTo>
                  <a:lnTo>
                    <a:pt x="15906" y="32287"/>
                  </a:lnTo>
                  <a:lnTo>
                    <a:pt x="20341" y="22113"/>
                  </a:lnTo>
                  <a:lnTo>
                    <a:pt x="25964" y="13298"/>
                  </a:lnTo>
                  <a:lnTo>
                    <a:pt x="33559" y="6580"/>
                  </a:lnTo>
                  <a:lnTo>
                    <a:pt x="43367" y="2179"/>
                  </a:lnTo>
                  <a:lnTo>
                    <a:pt x="54683" y="20"/>
                  </a:lnTo>
                  <a:lnTo>
                    <a:pt x="66195" y="0"/>
                  </a:lnTo>
                  <a:lnTo>
                    <a:pt x="77115" y="1838"/>
                  </a:lnTo>
                  <a:lnTo>
                    <a:pt x="87206" y="5153"/>
                  </a:lnTo>
                  <a:lnTo>
                    <a:pt x="96509" y="9578"/>
                  </a:lnTo>
                  <a:lnTo>
                    <a:pt x="105169" y="14815"/>
                  </a:lnTo>
                  <a:lnTo>
                    <a:pt x="113340" y="20956"/>
                  </a:lnTo>
                  <a:lnTo>
                    <a:pt x="121156" y="28440"/>
                  </a:lnTo>
                  <a:lnTo>
                    <a:pt x="128706" y="37399"/>
                  </a:lnTo>
                  <a:lnTo>
                    <a:pt x="135577" y="47519"/>
                  </a:lnTo>
                  <a:lnTo>
                    <a:pt x="140902" y="58229"/>
                  </a:lnTo>
                  <a:lnTo>
                    <a:pt x="144320" y="69132"/>
                  </a:lnTo>
                  <a:lnTo>
                    <a:pt x="145630" y="79875"/>
                  </a:lnTo>
                  <a:lnTo>
                    <a:pt x="144539" y="90083"/>
                  </a:lnTo>
                  <a:lnTo>
                    <a:pt x="141130" y="99600"/>
                  </a:lnTo>
                  <a:lnTo>
                    <a:pt x="135604" y="108143"/>
                  </a:lnTo>
                  <a:lnTo>
                    <a:pt x="128091" y="115209"/>
                  </a:lnTo>
                  <a:lnTo>
                    <a:pt x="118867" y="120667"/>
                  </a:lnTo>
                  <a:lnTo>
                    <a:pt x="108510" y="124698"/>
                  </a:lnTo>
                  <a:lnTo>
                    <a:pt x="96591" y="128014"/>
                  </a:lnTo>
                  <a:lnTo>
                    <a:pt x="79834" y="130907"/>
                  </a:lnTo>
                  <a:lnTo>
                    <a:pt x="52643" y="133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96659" y="2808576"/>
              <a:ext cx="152750" cy="119276"/>
            </a:xfrm>
            <a:custGeom>
              <a:avLst/>
              <a:gdLst/>
              <a:ahLst/>
              <a:cxnLst/>
              <a:rect l="0" t="0" r="0" b="0"/>
              <a:pathLst>
                <a:path w="152750" h="119276">
                  <a:moveTo>
                    <a:pt x="68521" y="101433"/>
                  </a:moveTo>
                  <a:lnTo>
                    <a:pt x="68521" y="86831"/>
                  </a:lnTo>
                  <a:lnTo>
                    <a:pt x="68521" y="73560"/>
                  </a:lnTo>
                  <a:lnTo>
                    <a:pt x="68512" y="60368"/>
                  </a:lnTo>
                  <a:lnTo>
                    <a:pt x="68166" y="47372"/>
                  </a:lnTo>
                  <a:lnTo>
                    <a:pt x="66869" y="35160"/>
                  </a:lnTo>
                  <a:lnTo>
                    <a:pt x="64354" y="24027"/>
                  </a:lnTo>
                  <a:lnTo>
                    <a:pt x="60357" y="14430"/>
                  </a:lnTo>
                  <a:lnTo>
                    <a:pt x="54467" y="7119"/>
                  </a:lnTo>
                  <a:lnTo>
                    <a:pt x="46662" y="2291"/>
                  </a:lnTo>
                  <a:lnTo>
                    <a:pt x="37693" y="0"/>
                  </a:lnTo>
                  <a:lnTo>
                    <a:pt x="28836" y="417"/>
                  </a:lnTo>
                  <a:lnTo>
                    <a:pt x="20820" y="3371"/>
                  </a:lnTo>
                  <a:lnTo>
                    <a:pt x="13987" y="8758"/>
                  </a:lnTo>
                  <a:lnTo>
                    <a:pt x="8547" y="16709"/>
                  </a:lnTo>
                  <a:lnTo>
                    <a:pt x="4455" y="27045"/>
                  </a:lnTo>
                  <a:lnTo>
                    <a:pt x="1655" y="39033"/>
                  </a:lnTo>
                  <a:lnTo>
                    <a:pt x="202" y="51602"/>
                  </a:lnTo>
                  <a:lnTo>
                    <a:pt x="0" y="64081"/>
                  </a:lnTo>
                  <a:lnTo>
                    <a:pt x="995" y="76049"/>
                  </a:lnTo>
                  <a:lnTo>
                    <a:pt x="3256" y="87159"/>
                  </a:lnTo>
                  <a:lnTo>
                    <a:pt x="6708" y="97319"/>
                  </a:lnTo>
                  <a:lnTo>
                    <a:pt x="11313" y="106140"/>
                  </a:lnTo>
                  <a:lnTo>
                    <a:pt x="17152" y="112870"/>
                  </a:lnTo>
                  <a:lnTo>
                    <a:pt x="24150" y="117279"/>
                  </a:lnTo>
                  <a:lnTo>
                    <a:pt x="31950" y="119275"/>
                  </a:lnTo>
                  <a:lnTo>
                    <a:pt x="40024" y="118653"/>
                  </a:lnTo>
                  <a:lnTo>
                    <a:pt x="48035" y="115563"/>
                  </a:lnTo>
                  <a:lnTo>
                    <a:pt x="55530" y="110254"/>
                  </a:lnTo>
                  <a:lnTo>
                    <a:pt x="61879" y="102886"/>
                  </a:lnTo>
                  <a:lnTo>
                    <a:pt x="66863" y="93784"/>
                  </a:lnTo>
                  <a:lnTo>
                    <a:pt x="71162" y="84558"/>
                  </a:lnTo>
                  <a:lnTo>
                    <a:pt x="76039" y="78829"/>
                  </a:lnTo>
                  <a:lnTo>
                    <a:pt x="81629" y="78184"/>
                  </a:lnTo>
                  <a:lnTo>
                    <a:pt x="87359" y="80721"/>
                  </a:lnTo>
                  <a:lnTo>
                    <a:pt x="93366" y="84866"/>
                  </a:lnTo>
                  <a:lnTo>
                    <a:pt x="100045" y="89563"/>
                  </a:lnTo>
                  <a:lnTo>
                    <a:pt x="107543" y="94265"/>
                  </a:lnTo>
                  <a:lnTo>
                    <a:pt x="115537" y="98425"/>
                  </a:lnTo>
                  <a:lnTo>
                    <a:pt x="124249" y="101637"/>
                  </a:lnTo>
                  <a:lnTo>
                    <a:pt x="135564" y="103057"/>
                  </a:lnTo>
                  <a:lnTo>
                    <a:pt x="152749" y="101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59936" y="2778442"/>
              <a:ext cx="115815" cy="120176"/>
            </a:xfrm>
            <a:custGeom>
              <a:avLst/>
              <a:gdLst/>
              <a:ahLst/>
              <a:cxnLst/>
              <a:rect l="0" t="0" r="0" b="0"/>
              <a:pathLst>
                <a:path w="115815" h="120176">
                  <a:moveTo>
                    <a:pt x="0" y="36811"/>
                  </a:moveTo>
                  <a:lnTo>
                    <a:pt x="2934" y="51345"/>
                  </a:lnTo>
                  <a:lnTo>
                    <a:pt x="5716" y="63976"/>
                  </a:lnTo>
                  <a:lnTo>
                    <a:pt x="8616" y="75881"/>
                  </a:lnTo>
                  <a:lnTo>
                    <a:pt x="11656" y="87363"/>
                  </a:lnTo>
                  <a:lnTo>
                    <a:pt x="14821" y="98555"/>
                  </a:lnTo>
                  <a:lnTo>
                    <a:pt x="18069" y="109472"/>
                  </a:lnTo>
                  <a:lnTo>
                    <a:pt x="20788" y="117707"/>
                  </a:lnTo>
                  <a:lnTo>
                    <a:pt x="22050" y="120175"/>
                  </a:lnTo>
                  <a:lnTo>
                    <a:pt x="21813" y="117839"/>
                  </a:lnTo>
                  <a:lnTo>
                    <a:pt x="20468" y="112369"/>
                  </a:lnTo>
                  <a:lnTo>
                    <a:pt x="18712" y="104806"/>
                  </a:lnTo>
                  <a:lnTo>
                    <a:pt x="17419" y="95597"/>
                  </a:lnTo>
                  <a:lnTo>
                    <a:pt x="17020" y="85069"/>
                  </a:lnTo>
                  <a:lnTo>
                    <a:pt x="17558" y="73688"/>
                  </a:lnTo>
                  <a:lnTo>
                    <a:pt x="18904" y="62030"/>
                  </a:lnTo>
                  <a:lnTo>
                    <a:pt x="20889" y="50445"/>
                  </a:lnTo>
                  <a:lnTo>
                    <a:pt x="23678" y="39391"/>
                  </a:lnTo>
                  <a:lnTo>
                    <a:pt x="27750" y="29497"/>
                  </a:lnTo>
                  <a:lnTo>
                    <a:pt x="33271" y="20998"/>
                  </a:lnTo>
                  <a:lnTo>
                    <a:pt x="40265" y="13952"/>
                  </a:lnTo>
                  <a:lnTo>
                    <a:pt x="48788" y="8428"/>
                  </a:lnTo>
                  <a:lnTo>
                    <a:pt x="58695" y="4306"/>
                  </a:lnTo>
                  <a:lnTo>
                    <a:pt x="69317" y="1524"/>
                  </a:lnTo>
                  <a:lnTo>
                    <a:pt x="80699" y="0"/>
                  </a:lnTo>
                  <a:lnTo>
                    <a:pt x="94956" y="713"/>
                  </a:lnTo>
                  <a:lnTo>
                    <a:pt x="115814" y="5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07336" y="2764772"/>
              <a:ext cx="105285" cy="151713"/>
            </a:xfrm>
            <a:custGeom>
              <a:avLst/>
              <a:gdLst/>
              <a:ahLst/>
              <a:cxnLst/>
              <a:rect l="0" t="0" r="0" b="0"/>
              <a:pathLst>
                <a:path w="105285" h="151713">
                  <a:moveTo>
                    <a:pt x="0" y="82066"/>
                  </a:moveTo>
                  <a:lnTo>
                    <a:pt x="11668" y="81932"/>
                  </a:lnTo>
                  <a:lnTo>
                    <a:pt x="22156" y="80652"/>
                  </a:lnTo>
                  <a:lnTo>
                    <a:pt x="32454" y="78059"/>
                  </a:lnTo>
                  <a:lnTo>
                    <a:pt x="42582" y="74339"/>
                  </a:lnTo>
                  <a:lnTo>
                    <a:pt x="52277" y="69706"/>
                  </a:lnTo>
                  <a:lnTo>
                    <a:pt x="61409" y="64369"/>
                  </a:lnTo>
                  <a:lnTo>
                    <a:pt x="69839" y="58349"/>
                  </a:lnTo>
                  <a:lnTo>
                    <a:pt x="77352" y="51486"/>
                  </a:lnTo>
                  <a:lnTo>
                    <a:pt x="83909" y="43766"/>
                  </a:lnTo>
                  <a:lnTo>
                    <a:pt x="89142" y="35466"/>
                  </a:lnTo>
                  <a:lnTo>
                    <a:pt x="92302" y="27049"/>
                  </a:lnTo>
                  <a:lnTo>
                    <a:pt x="93156" y="18809"/>
                  </a:lnTo>
                  <a:lnTo>
                    <a:pt x="91610" y="11329"/>
                  </a:lnTo>
                  <a:lnTo>
                    <a:pt x="87457" y="5523"/>
                  </a:lnTo>
                  <a:lnTo>
                    <a:pt x="80856" y="1740"/>
                  </a:lnTo>
                  <a:lnTo>
                    <a:pt x="72545" y="0"/>
                  </a:lnTo>
                  <a:lnTo>
                    <a:pt x="63606" y="261"/>
                  </a:lnTo>
                  <a:lnTo>
                    <a:pt x="54720" y="2292"/>
                  </a:lnTo>
                  <a:lnTo>
                    <a:pt x="46320" y="5907"/>
                  </a:lnTo>
                  <a:lnTo>
                    <a:pt x="38758" y="11065"/>
                  </a:lnTo>
                  <a:lnTo>
                    <a:pt x="32126" y="17612"/>
                  </a:lnTo>
                  <a:lnTo>
                    <a:pt x="26487" y="25616"/>
                  </a:lnTo>
                  <a:lnTo>
                    <a:pt x="21982" y="35422"/>
                  </a:lnTo>
                  <a:lnTo>
                    <a:pt x="18579" y="47050"/>
                  </a:lnTo>
                  <a:lnTo>
                    <a:pt x="16275" y="59926"/>
                  </a:lnTo>
                  <a:lnTo>
                    <a:pt x="15168" y="73099"/>
                  </a:lnTo>
                  <a:lnTo>
                    <a:pt x="15204" y="85993"/>
                  </a:lnTo>
                  <a:lnTo>
                    <a:pt x="16363" y="98410"/>
                  </a:lnTo>
                  <a:lnTo>
                    <a:pt x="18736" y="110355"/>
                  </a:lnTo>
                  <a:lnTo>
                    <a:pt x="22262" y="121888"/>
                  </a:lnTo>
                  <a:lnTo>
                    <a:pt x="26917" y="132446"/>
                  </a:lnTo>
                  <a:lnTo>
                    <a:pt x="32791" y="140880"/>
                  </a:lnTo>
                  <a:lnTo>
                    <a:pt x="39816" y="146738"/>
                  </a:lnTo>
                  <a:lnTo>
                    <a:pt x="47804" y="150197"/>
                  </a:lnTo>
                  <a:lnTo>
                    <a:pt x="56536" y="151697"/>
                  </a:lnTo>
                  <a:lnTo>
                    <a:pt x="65803" y="151712"/>
                  </a:lnTo>
                  <a:lnTo>
                    <a:pt x="74990" y="150804"/>
                  </a:lnTo>
                  <a:lnTo>
                    <a:pt x="83986" y="149515"/>
                  </a:lnTo>
                  <a:lnTo>
                    <a:pt x="93578" y="147742"/>
                  </a:lnTo>
                  <a:lnTo>
                    <a:pt x="105284" y="145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89600" y="2731025"/>
              <a:ext cx="125744" cy="178985"/>
            </a:xfrm>
            <a:custGeom>
              <a:avLst/>
              <a:gdLst/>
              <a:ahLst/>
              <a:cxnLst/>
              <a:rect l="0" t="0" r="0" b="0"/>
              <a:pathLst>
                <a:path w="125744" h="178985">
                  <a:moveTo>
                    <a:pt x="91476" y="0"/>
                  </a:moveTo>
                  <a:lnTo>
                    <a:pt x="79808" y="2933"/>
                  </a:lnTo>
                  <a:lnTo>
                    <a:pt x="69319" y="5716"/>
                  </a:lnTo>
                  <a:lnTo>
                    <a:pt x="59022" y="8620"/>
                  </a:lnTo>
                  <a:lnTo>
                    <a:pt x="48894" y="11833"/>
                  </a:lnTo>
                  <a:lnTo>
                    <a:pt x="39198" y="15646"/>
                  </a:lnTo>
                  <a:lnTo>
                    <a:pt x="30066" y="20168"/>
                  </a:lnTo>
                  <a:lnTo>
                    <a:pt x="21637" y="25504"/>
                  </a:lnTo>
                  <a:lnTo>
                    <a:pt x="14124" y="31841"/>
                  </a:lnTo>
                  <a:lnTo>
                    <a:pt x="7571" y="39169"/>
                  </a:lnTo>
                  <a:lnTo>
                    <a:pt x="2511" y="47022"/>
                  </a:lnTo>
                  <a:lnTo>
                    <a:pt x="0" y="54599"/>
                  </a:lnTo>
                  <a:lnTo>
                    <a:pt x="390" y="61459"/>
                  </a:lnTo>
                  <a:lnTo>
                    <a:pt x="3415" y="67196"/>
                  </a:lnTo>
                  <a:lnTo>
                    <a:pt x="8568" y="71293"/>
                  </a:lnTo>
                  <a:lnTo>
                    <a:pt x="15328" y="73636"/>
                  </a:lnTo>
                  <a:lnTo>
                    <a:pt x="23252" y="74429"/>
                  </a:lnTo>
                  <a:lnTo>
                    <a:pt x="31999" y="73989"/>
                  </a:lnTo>
                  <a:lnTo>
                    <a:pt x="41318" y="72635"/>
                  </a:lnTo>
                  <a:lnTo>
                    <a:pt x="51029" y="70951"/>
                  </a:lnTo>
                  <a:lnTo>
                    <a:pt x="61007" y="69749"/>
                  </a:lnTo>
                  <a:lnTo>
                    <a:pt x="71162" y="69436"/>
                  </a:lnTo>
                  <a:lnTo>
                    <a:pt x="81270" y="70214"/>
                  </a:lnTo>
                  <a:lnTo>
                    <a:pt x="90984" y="72257"/>
                  </a:lnTo>
                  <a:lnTo>
                    <a:pt x="100139" y="75531"/>
                  </a:lnTo>
                  <a:lnTo>
                    <a:pt x="108423" y="80170"/>
                  </a:lnTo>
                  <a:lnTo>
                    <a:pt x="115308" y="86556"/>
                  </a:lnTo>
                  <a:lnTo>
                    <a:pt x="120632" y="94731"/>
                  </a:lnTo>
                  <a:lnTo>
                    <a:pt x="124224" y="104134"/>
                  </a:lnTo>
                  <a:lnTo>
                    <a:pt x="125743" y="113821"/>
                  </a:lnTo>
                  <a:lnTo>
                    <a:pt x="125200" y="123220"/>
                  </a:lnTo>
                  <a:lnTo>
                    <a:pt x="122566" y="132138"/>
                  </a:lnTo>
                  <a:lnTo>
                    <a:pt x="117607" y="140580"/>
                  </a:lnTo>
                  <a:lnTo>
                    <a:pt x="110421" y="148617"/>
                  </a:lnTo>
                  <a:lnTo>
                    <a:pt x="101360" y="156013"/>
                  </a:lnTo>
                  <a:lnTo>
                    <a:pt x="90846" y="162237"/>
                  </a:lnTo>
                  <a:lnTo>
                    <a:pt x="79272" y="167093"/>
                  </a:lnTo>
                  <a:lnTo>
                    <a:pt x="67362" y="170702"/>
                  </a:lnTo>
                  <a:lnTo>
                    <a:pt x="54894" y="173682"/>
                  </a:lnTo>
                  <a:lnTo>
                    <a:pt x="39662" y="176293"/>
                  </a:lnTo>
                  <a:lnTo>
                    <a:pt x="1777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85339" y="2490926"/>
              <a:ext cx="274806" cy="391301"/>
            </a:xfrm>
            <a:custGeom>
              <a:avLst/>
              <a:gdLst/>
              <a:ahLst/>
              <a:cxnLst/>
              <a:rect l="0" t="0" r="0" b="0"/>
              <a:pathLst>
                <a:path w="274806" h="391301">
                  <a:moveTo>
                    <a:pt x="85292" y="303270"/>
                  </a:moveTo>
                  <a:lnTo>
                    <a:pt x="82358" y="294468"/>
                  </a:lnTo>
                  <a:lnTo>
                    <a:pt x="79576" y="286122"/>
                  </a:lnTo>
                  <a:lnTo>
                    <a:pt x="76662" y="277441"/>
                  </a:lnTo>
                  <a:lnTo>
                    <a:pt x="73103" y="269012"/>
                  </a:lnTo>
                  <a:lnTo>
                    <a:pt x="67993" y="262110"/>
                  </a:lnTo>
                  <a:lnTo>
                    <a:pt x="60979" y="257340"/>
                  </a:lnTo>
                  <a:lnTo>
                    <a:pt x="52510" y="254974"/>
                  </a:lnTo>
                  <a:lnTo>
                    <a:pt x="43526" y="255283"/>
                  </a:lnTo>
                  <a:lnTo>
                    <a:pt x="34640" y="258131"/>
                  </a:lnTo>
                  <a:lnTo>
                    <a:pt x="26254" y="263264"/>
                  </a:lnTo>
                  <a:lnTo>
                    <a:pt x="18710" y="270506"/>
                  </a:lnTo>
                  <a:lnTo>
                    <a:pt x="12097" y="279549"/>
                  </a:lnTo>
                  <a:lnTo>
                    <a:pt x="6643" y="289853"/>
                  </a:lnTo>
                  <a:lnTo>
                    <a:pt x="2794" y="300752"/>
                  </a:lnTo>
                  <a:lnTo>
                    <a:pt x="647" y="311818"/>
                  </a:lnTo>
                  <a:lnTo>
                    <a:pt x="0" y="322855"/>
                  </a:lnTo>
                  <a:lnTo>
                    <a:pt x="544" y="333800"/>
                  </a:lnTo>
                  <a:lnTo>
                    <a:pt x="1985" y="344638"/>
                  </a:lnTo>
                  <a:lnTo>
                    <a:pt x="4238" y="355223"/>
                  </a:lnTo>
                  <a:lnTo>
                    <a:pt x="7420" y="365265"/>
                  </a:lnTo>
                  <a:lnTo>
                    <a:pt x="11524" y="374634"/>
                  </a:lnTo>
                  <a:lnTo>
                    <a:pt x="16585" y="382723"/>
                  </a:lnTo>
                  <a:lnTo>
                    <a:pt x="22738" y="388414"/>
                  </a:lnTo>
                  <a:lnTo>
                    <a:pt x="29951" y="391300"/>
                  </a:lnTo>
                  <a:lnTo>
                    <a:pt x="37896" y="391287"/>
                  </a:lnTo>
                  <a:lnTo>
                    <a:pt x="46068" y="388244"/>
                  </a:lnTo>
                  <a:lnTo>
                    <a:pt x="54149" y="382419"/>
                  </a:lnTo>
                  <a:lnTo>
                    <a:pt x="61861" y="374307"/>
                  </a:lnTo>
                  <a:lnTo>
                    <a:pt x="68887" y="364445"/>
                  </a:lnTo>
                  <a:lnTo>
                    <a:pt x="75129" y="353299"/>
                  </a:lnTo>
                  <a:lnTo>
                    <a:pt x="80659" y="341074"/>
                  </a:lnTo>
                  <a:lnTo>
                    <a:pt x="85615" y="327738"/>
                  </a:lnTo>
                  <a:lnTo>
                    <a:pt x="90139" y="313371"/>
                  </a:lnTo>
                  <a:lnTo>
                    <a:pt x="94349" y="298469"/>
                  </a:lnTo>
                  <a:lnTo>
                    <a:pt x="98337" y="283845"/>
                  </a:lnTo>
                  <a:lnTo>
                    <a:pt x="102167" y="269921"/>
                  </a:lnTo>
                  <a:lnTo>
                    <a:pt x="105724" y="256283"/>
                  </a:lnTo>
                  <a:lnTo>
                    <a:pt x="108732" y="241913"/>
                  </a:lnTo>
                  <a:lnTo>
                    <a:pt x="111088" y="226281"/>
                  </a:lnTo>
                  <a:lnTo>
                    <a:pt x="112839" y="209508"/>
                  </a:lnTo>
                  <a:lnTo>
                    <a:pt x="114096" y="192091"/>
                  </a:lnTo>
                  <a:lnTo>
                    <a:pt x="114979" y="174401"/>
                  </a:lnTo>
                  <a:lnTo>
                    <a:pt x="115591" y="156470"/>
                  </a:lnTo>
                  <a:lnTo>
                    <a:pt x="116009" y="138075"/>
                  </a:lnTo>
                  <a:lnTo>
                    <a:pt x="116288" y="119125"/>
                  </a:lnTo>
                  <a:lnTo>
                    <a:pt x="116308" y="100147"/>
                  </a:lnTo>
                  <a:lnTo>
                    <a:pt x="115789" y="82158"/>
                  </a:lnTo>
                  <a:lnTo>
                    <a:pt x="114623" y="65646"/>
                  </a:lnTo>
                  <a:lnTo>
                    <a:pt x="112855" y="50440"/>
                  </a:lnTo>
                  <a:lnTo>
                    <a:pt x="110598" y="35999"/>
                  </a:lnTo>
                  <a:lnTo>
                    <a:pt x="107955" y="21954"/>
                  </a:lnTo>
                  <a:lnTo>
                    <a:pt x="104578" y="9631"/>
                  </a:lnTo>
                  <a:lnTo>
                    <a:pt x="100441" y="1995"/>
                  </a:lnTo>
                  <a:lnTo>
                    <a:pt x="96712" y="0"/>
                  </a:lnTo>
                  <a:lnTo>
                    <a:pt x="94179" y="2376"/>
                  </a:lnTo>
                  <a:lnTo>
                    <a:pt x="93016" y="7667"/>
                  </a:lnTo>
                  <a:lnTo>
                    <a:pt x="92748" y="14824"/>
                  </a:lnTo>
                  <a:lnTo>
                    <a:pt x="92514" y="23169"/>
                  </a:lnTo>
                  <a:lnTo>
                    <a:pt x="91811" y="32289"/>
                  </a:lnTo>
                  <a:lnTo>
                    <a:pt x="90662" y="42405"/>
                  </a:lnTo>
                  <a:lnTo>
                    <a:pt x="89421" y="54265"/>
                  </a:lnTo>
                  <a:lnTo>
                    <a:pt x="88325" y="68140"/>
                  </a:lnTo>
                  <a:lnTo>
                    <a:pt x="87454" y="83531"/>
                  </a:lnTo>
                  <a:lnTo>
                    <a:pt x="86803" y="99475"/>
                  </a:lnTo>
                  <a:lnTo>
                    <a:pt x="86338" y="115343"/>
                  </a:lnTo>
                  <a:lnTo>
                    <a:pt x="86181" y="130724"/>
                  </a:lnTo>
                  <a:lnTo>
                    <a:pt x="86600" y="145272"/>
                  </a:lnTo>
                  <a:lnTo>
                    <a:pt x="87696" y="158912"/>
                  </a:lnTo>
                  <a:lnTo>
                    <a:pt x="89415" y="172071"/>
                  </a:lnTo>
                  <a:lnTo>
                    <a:pt x="91640" y="185527"/>
                  </a:lnTo>
                  <a:lnTo>
                    <a:pt x="94243" y="199699"/>
                  </a:lnTo>
                  <a:lnTo>
                    <a:pt x="96956" y="214493"/>
                  </a:lnTo>
                  <a:lnTo>
                    <a:pt x="99390" y="229504"/>
                  </a:lnTo>
                  <a:lnTo>
                    <a:pt x="101365" y="244447"/>
                  </a:lnTo>
                  <a:lnTo>
                    <a:pt x="103199" y="258888"/>
                  </a:lnTo>
                  <a:lnTo>
                    <a:pt x="105577" y="272198"/>
                  </a:lnTo>
                  <a:lnTo>
                    <a:pt x="108860" y="284114"/>
                  </a:lnTo>
                  <a:lnTo>
                    <a:pt x="113491" y="293653"/>
                  </a:lnTo>
                  <a:lnTo>
                    <a:pt x="119807" y="298333"/>
                  </a:lnTo>
                  <a:lnTo>
                    <a:pt x="126889" y="297720"/>
                  </a:lnTo>
                  <a:lnTo>
                    <a:pt x="133714" y="294222"/>
                  </a:lnTo>
                  <a:lnTo>
                    <a:pt x="140438" y="289434"/>
                  </a:lnTo>
                  <a:lnTo>
                    <a:pt x="147575" y="284321"/>
                  </a:lnTo>
                  <a:lnTo>
                    <a:pt x="155373" y="279352"/>
                  </a:lnTo>
                  <a:lnTo>
                    <a:pt x="163839" y="275006"/>
                  </a:lnTo>
                  <a:lnTo>
                    <a:pt x="172871" y="271903"/>
                  </a:lnTo>
                  <a:lnTo>
                    <a:pt x="182341" y="270248"/>
                  </a:lnTo>
                  <a:lnTo>
                    <a:pt x="192134" y="269590"/>
                  </a:lnTo>
                  <a:lnTo>
                    <a:pt x="202158" y="269062"/>
                  </a:lnTo>
                  <a:lnTo>
                    <a:pt x="212338" y="268138"/>
                  </a:lnTo>
                  <a:lnTo>
                    <a:pt x="222461" y="266494"/>
                  </a:lnTo>
                  <a:lnTo>
                    <a:pt x="232184" y="263852"/>
                  </a:lnTo>
                  <a:lnTo>
                    <a:pt x="241340" y="260175"/>
                  </a:lnTo>
                  <a:lnTo>
                    <a:pt x="249454" y="255432"/>
                  </a:lnTo>
                  <a:lnTo>
                    <a:pt x="255693" y="249506"/>
                  </a:lnTo>
                  <a:lnTo>
                    <a:pt x="259770" y="242454"/>
                  </a:lnTo>
                  <a:lnTo>
                    <a:pt x="261709" y="234620"/>
                  </a:lnTo>
                  <a:lnTo>
                    <a:pt x="261581" y="226524"/>
                  </a:lnTo>
                  <a:lnTo>
                    <a:pt x="259641" y="218503"/>
                  </a:lnTo>
                  <a:lnTo>
                    <a:pt x="256087" y="211171"/>
                  </a:lnTo>
                  <a:lnTo>
                    <a:pt x="250968" y="205465"/>
                  </a:lnTo>
                  <a:lnTo>
                    <a:pt x="244457" y="201750"/>
                  </a:lnTo>
                  <a:lnTo>
                    <a:pt x="236817" y="200055"/>
                  </a:lnTo>
                  <a:lnTo>
                    <a:pt x="228320" y="200347"/>
                  </a:lnTo>
                  <a:lnTo>
                    <a:pt x="219207" y="202398"/>
                  </a:lnTo>
                  <a:lnTo>
                    <a:pt x="209987" y="206026"/>
                  </a:lnTo>
                  <a:lnTo>
                    <a:pt x="201410" y="211193"/>
                  </a:lnTo>
                  <a:lnTo>
                    <a:pt x="193831" y="217738"/>
                  </a:lnTo>
                  <a:lnTo>
                    <a:pt x="187252" y="225400"/>
                  </a:lnTo>
                  <a:lnTo>
                    <a:pt x="181517" y="233912"/>
                  </a:lnTo>
                  <a:lnTo>
                    <a:pt x="176444" y="243049"/>
                  </a:lnTo>
                  <a:lnTo>
                    <a:pt x="172187" y="252793"/>
                  </a:lnTo>
                  <a:lnTo>
                    <a:pt x="169225" y="263319"/>
                  </a:lnTo>
                  <a:lnTo>
                    <a:pt x="167716" y="274657"/>
                  </a:lnTo>
                  <a:lnTo>
                    <a:pt x="167685" y="286542"/>
                  </a:lnTo>
                  <a:lnTo>
                    <a:pt x="169183" y="298519"/>
                  </a:lnTo>
                  <a:lnTo>
                    <a:pt x="172087" y="310308"/>
                  </a:lnTo>
                  <a:lnTo>
                    <a:pt x="176307" y="321494"/>
                  </a:lnTo>
                  <a:lnTo>
                    <a:pt x="181881" y="331474"/>
                  </a:lnTo>
                  <a:lnTo>
                    <a:pt x="188702" y="340026"/>
                  </a:lnTo>
                  <a:lnTo>
                    <a:pt x="196551" y="346936"/>
                  </a:lnTo>
                  <a:lnTo>
                    <a:pt x="205190" y="351836"/>
                  </a:lnTo>
                  <a:lnTo>
                    <a:pt x="214403" y="354730"/>
                  </a:lnTo>
                  <a:lnTo>
                    <a:pt x="223952" y="356063"/>
                  </a:lnTo>
                  <a:lnTo>
                    <a:pt x="234717" y="356670"/>
                  </a:lnTo>
                  <a:lnTo>
                    <a:pt x="249879" y="356607"/>
                  </a:lnTo>
                  <a:lnTo>
                    <a:pt x="274805" y="355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44371" y="254151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2"/>
                  </a:lnTo>
                  <a:lnTo>
                    <a:pt x="177" y="70352"/>
                  </a:lnTo>
                  <a:lnTo>
                    <a:pt x="826" y="89130"/>
                  </a:lnTo>
                  <a:lnTo>
                    <a:pt x="2075" y="108605"/>
                  </a:lnTo>
                  <a:lnTo>
                    <a:pt x="3727" y="128410"/>
                  </a:lnTo>
                  <a:lnTo>
                    <a:pt x="5375" y="148084"/>
                  </a:lnTo>
                  <a:lnTo>
                    <a:pt x="6783" y="167381"/>
                  </a:lnTo>
                  <a:lnTo>
                    <a:pt x="8049" y="185933"/>
                  </a:lnTo>
                  <a:lnTo>
                    <a:pt x="9505" y="203172"/>
                  </a:lnTo>
                  <a:lnTo>
                    <a:pt x="11332" y="218907"/>
                  </a:lnTo>
                  <a:lnTo>
                    <a:pt x="13399" y="233021"/>
                  </a:lnTo>
                  <a:lnTo>
                    <a:pt x="15549" y="246785"/>
                  </a:lnTo>
                  <a:lnTo>
                    <a:pt x="17976" y="262524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28598" y="272049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1" y="34453"/>
                  </a:lnTo>
                  <a:lnTo>
                    <a:pt x="7795" y="46371"/>
                  </a:lnTo>
                  <a:lnTo>
                    <a:pt x="8773" y="59490"/>
                  </a:lnTo>
                  <a:lnTo>
                    <a:pt x="9635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49657" y="26362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11996" y="2694915"/>
              <a:ext cx="95588" cy="132014"/>
            </a:xfrm>
            <a:custGeom>
              <a:avLst/>
              <a:gdLst/>
              <a:ahLst/>
              <a:cxnLst/>
              <a:rect l="0" t="0" r="0" b="0"/>
              <a:pathLst>
                <a:path w="95588" h="132014">
                  <a:moveTo>
                    <a:pt x="85059" y="15053"/>
                  </a:moveTo>
                  <a:lnTo>
                    <a:pt x="79057" y="9319"/>
                  </a:lnTo>
                  <a:lnTo>
                    <a:pt x="72212" y="5035"/>
                  </a:lnTo>
                  <a:lnTo>
                    <a:pt x="63829" y="1843"/>
                  </a:lnTo>
                  <a:lnTo>
                    <a:pt x="54374" y="0"/>
                  </a:lnTo>
                  <a:lnTo>
                    <a:pt x="44708" y="248"/>
                  </a:lnTo>
                  <a:lnTo>
                    <a:pt x="35358" y="2813"/>
                  </a:lnTo>
                  <a:lnTo>
                    <a:pt x="26658" y="7460"/>
                  </a:lnTo>
                  <a:lnTo>
                    <a:pt x="18903" y="13782"/>
                  </a:lnTo>
                  <a:lnTo>
                    <a:pt x="12149" y="21372"/>
                  </a:lnTo>
                  <a:lnTo>
                    <a:pt x="6600" y="30211"/>
                  </a:lnTo>
                  <a:lnTo>
                    <a:pt x="2688" y="40645"/>
                  </a:lnTo>
                  <a:lnTo>
                    <a:pt x="504" y="52721"/>
                  </a:lnTo>
                  <a:lnTo>
                    <a:pt x="0" y="65744"/>
                  </a:lnTo>
                  <a:lnTo>
                    <a:pt x="1174" y="78491"/>
                  </a:lnTo>
                  <a:lnTo>
                    <a:pt x="3856" y="90279"/>
                  </a:lnTo>
                  <a:lnTo>
                    <a:pt x="7926" y="100802"/>
                  </a:lnTo>
                  <a:lnTo>
                    <a:pt x="13398" y="109872"/>
                  </a:lnTo>
                  <a:lnTo>
                    <a:pt x="20151" y="117551"/>
                  </a:lnTo>
                  <a:lnTo>
                    <a:pt x="27954" y="123743"/>
                  </a:lnTo>
                  <a:lnTo>
                    <a:pt x="36563" y="128094"/>
                  </a:lnTo>
                  <a:lnTo>
                    <a:pt x="45750" y="130587"/>
                  </a:lnTo>
                  <a:lnTo>
                    <a:pt x="55084" y="131635"/>
                  </a:lnTo>
                  <a:lnTo>
                    <a:pt x="64938" y="132013"/>
                  </a:lnTo>
                  <a:lnTo>
                    <a:pt x="77292" y="131756"/>
                  </a:lnTo>
                  <a:lnTo>
                    <a:pt x="95587" y="130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91810" y="2741553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0"/>
                  </a:lnTo>
                  <a:lnTo>
                    <a:pt x="3901" y="42470"/>
                  </a:lnTo>
                  <a:lnTo>
                    <a:pt x="6653" y="52837"/>
                  </a:lnTo>
                  <a:lnTo>
                    <a:pt x="11619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02340" y="26257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85649" y="2709967"/>
              <a:ext cx="110724" cy="133444"/>
            </a:xfrm>
            <a:custGeom>
              <a:avLst/>
              <a:gdLst/>
              <a:ahLst/>
              <a:cxnLst/>
              <a:rect l="0" t="0" r="0" b="0"/>
              <a:pathLst>
                <a:path w="110724" h="133444">
                  <a:moveTo>
                    <a:pt x="74619" y="21057"/>
                  </a:moveTo>
                  <a:lnTo>
                    <a:pt x="68684" y="15391"/>
                  </a:lnTo>
                  <a:lnTo>
                    <a:pt x="62480" y="11747"/>
                  </a:lnTo>
                  <a:lnTo>
                    <a:pt x="55389" y="9847"/>
                  </a:lnTo>
                  <a:lnTo>
                    <a:pt x="47621" y="9691"/>
                  </a:lnTo>
                  <a:lnTo>
                    <a:pt x="39623" y="11607"/>
                  </a:lnTo>
                  <a:lnTo>
                    <a:pt x="31686" y="15589"/>
                  </a:lnTo>
                  <a:lnTo>
                    <a:pt x="24085" y="21508"/>
                  </a:lnTo>
                  <a:lnTo>
                    <a:pt x="17140" y="29289"/>
                  </a:lnTo>
                  <a:lnTo>
                    <a:pt x="10965" y="38702"/>
                  </a:lnTo>
                  <a:lnTo>
                    <a:pt x="5822" y="49427"/>
                  </a:lnTo>
                  <a:lnTo>
                    <a:pt x="2190" y="61140"/>
                  </a:lnTo>
                  <a:lnTo>
                    <a:pt x="201" y="73562"/>
                  </a:lnTo>
                  <a:lnTo>
                    <a:pt x="0" y="86155"/>
                  </a:lnTo>
                  <a:lnTo>
                    <a:pt x="1910" y="98149"/>
                  </a:lnTo>
                  <a:lnTo>
                    <a:pt x="5904" y="109163"/>
                  </a:lnTo>
                  <a:lnTo>
                    <a:pt x="11839" y="118691"/>
                  </a:lnTo>
                  <a:lnTo>
                    <a:pt x="19634" y="125963"/>
                  </a:lnTo>
                  <a:lnTo>
                    <a:pt x="29052" y="130772"/>
                  </a:lnTo>
                  <a:lnTo>
                    <a:pt x="39440" y="133221"/>
                  </a:lnTo>
                  <a:lnTo>
                    <a:pt x="49864" y="133443"/>
                  </a:lnTo>
                  <a:lnTo>
                    <a:pt x="59793" y="131746"/>
                  </a:lnTo>
                  <a:lnTo>
                    <a:pt x="69084" y="128526"/>
                  </a:lnTo>
                  <a:lnTo>
                    <a:pt x="77784" y="124166"/>
                  </a:lnTo>
                  <a:lnTo>
                    <a:pt x="85998" y="118973"/>
                  </a:lnTo>
                  <a:lnTo>
                    <a:pt x="93515" y="112862"/>
                  </a:lnTo>
                  <a:lnTo>
                    <a:pt x="99820" y="105397"/>
                  </a:lnTo>
                  <a:lnTo>
                    <a:pt x="104726" y="96452"/>
                  </a:lnTo>
                  <a:lnTo>
                    <a:pt x="108191" y="86341"/>
                  </a:lnTo>
                  <a:lnTo>
                    <a:pt x="110152" y="75637"/>
                  </a:lnTo>
                  <a:lnTo>
                    <a:pt x="110723" y="64738"/>
                  </a:lnTo>
                  <a:lnTo>
                    <a:pt x="109990" y="53997"/>
                  </a:lnTo>
                  <a:lnTo>
                    <a:pt x="107911" y="43792"/>
                  </a:lnTo>
                  <a:lnTo>
                    <a:pt x="104594" y="34275"/>
                  </a:lnTo>
                  <a:lnTo>
                    <a:pt x="100372" y="25705"/>
                  </a:lnTo>
                  <a:lnTo>
                    <a:pt x="95200" y="17706"/>
                  </a:lnTo>
                  <a:lnTo>
                    <a:pt x="87509" y="9576"/>
                  </a:lnTo>
                  <a:lnTo>
                    <a:pt x="746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33966" y="2720496"/>
              <a:ext cx="117298" cy="126422"/>
            </a:xfrm>
            <a:custGeom>
              <a:avLst/>
              <a:gdLst/>
              <a:ahLst/>
              <a:cxnLst/>
              <a:rect l="0" t="0" r="0" b="0"/>
              <a:pathLst>
                <a:path w="117298" h="126422">
                  <a:moveTo>
                    <a:pt x="0" y="0"/>
                  </a:moveTo>
                  <a:lnTo>
                    <a:pt x="2800" y="8801"/>
                  </a:lnTo>
                  <a:lnTo>
                    <a:pt x="4302" y="17148"/>
                  </a:lnTo>
                  <a:lnTo>
                    <a:pt x="4617" y="25847"/>
                  </a:lnTo>
                  <a:lnTo>
                    <a:pt x="4284" y="34967"/>
                  </a:lnTo>
                  <a:lnTo>
                    <a:pt x="4112" y="44463"/>
                  </a:lnTo>
                  <a:lnTo>
                    <a:pt x="4555" y="54255"/>
                  </a:lnTo>
                  <a:lnTo>
                    <a:pt x="5870" y="64269"/>
                  </a:lnTo>
                  <a:lnTo>
                    <a:pt x="8288" y="74443"/>
                  </a:lnTo>
                  <a:lnTo>
                    <a:pt x="11816" y="84720"/>
                  </a:lnTo>
                  <a:lnTo>
                    <a:pt x="16458" y="94738"/>
                  </a:lnTo>
                  <a:lnTo>
                    <a:pt x="22316" y="103859"/>
                  </a:lnTo>
                  <a:lnTo>
                    <a:pt x="29327" y="111797"/>
                  </a:lnTo>
                  <a:lnTo>
                    <a:pt x="37304" y="118279"/>
                  </a:lnTo>
                  <a:lnTo>
                    <a:pt x="46028" y="122884"/>
                  </a:lnTo>
                  <a:lnTo>
                    <a:pt x="55297" y="125568"/>
                  </a:lnTo>
                  <a:lnTo>
                    <a:pt x="64791" y="126421"/>
                  </a:lnTo>
                  <a:lnTo>
                    <a:pt x="74084" y="125489"/>
                  </a:lnTo>
                  <a:lnTo>
                    <a:pt x="82958" y="122972"/>
                  </a:lnTo>
                  <a:lnTo>
                    <a:pt x="91220" y="119015"/>
                  </a:lnTo>
                  <a:lnTo>
                    <a:pt x="98623" y="113619"/>
                  </a:lnTo>
                  <a:lnTo>
                    <a:pt x="105113" y="106917"/>
                  </a:lnTo>
                  <a:lnTo>
                    <a:pt x="110471" y="99148"/>
                  </a:lnTo>
                  <a:lnTo>
                    <a:pt x="114247" y="90563"/>
                  </a:lnTo>
                  <a:lnTo>
                    <a:pt x="116347" y="81391"/>
                  </a:lnTo>
                  <a:lnTo>
                    <a:pt x="117128" y="72068"/>
                  </a:lnTo>
                  <a:lnTo>
                    <a:pt x="117297" y="62222"/>
                  </a:lnTo>
                  <a:lnTo>
                    <a:pt x="116869" y="49875"/>
                  </a:lnTo>
                  <a:lnTo>
                    <a:pt x="11581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12184" y="2688911"/>
              <a:ext cx="130004" cy="168457"/>
            </a:xfrm>
            <a:custGeom>
              <a:avLst/>
              <a:gdLst/>
              <a:ahLst/>
              <a:cxnLst/>
              <a:rect l="0" t="0" r="0" b="0"/>
              <a:pathLst>
                <a:path w="130004" h="168457">
                  <a:moveTo>
                    <a:pt x="95524" y="0"/>
                  </a:moveTo>
                  <a:lnTo>
                    <a:pt x="81057" y="134"/>
                  </a:lnTo>
                  <a:lnTo>
                    <a:pt x="69066" y="1414"/>
                  </a:lnTo>
                  <a:lnTo>
                    <a:pt x="58458" y="4007"/>
                  </a:lnTo>
                  <a:lnTo>
                    <a:pt x="48835" y="7727"/>
                  </a:lnTo>
                  <a:lnTo>
                    <a:pt x="39960" y="12359"/>
                  </a:lnTo>
                  <a:lnTo>
                    <a:pt x="31644" y="17697"/>
                  </a:lnTo>
                  <a:lnTo>
                    <a:pt x="23898" y="23717"/>
                  </a:lnTo>
                  <a:lnTo>
                    <a:pt x="16911" y="30580"/>
                  </a:lnTo>
                  <a:lnTo>
                    <a:pt x="10736" y="38304"/>
                  </a:lnTo>
                  <a:lnTo>
                    <a:pt x="5605" y="46777"/>
                  </a:lnTo>
                  <a:lnTo>
                    <a:pt x="1988" y="55842"/>
                  </a:lnTo>
                  <a:lnTo>
                    <a:pt x="18" y="65336"/>
                  </a:lnTo>
                  <a:lnTo>
                    <a:pt x="0" y="74642"/>
                  </a:lnTo>
                  <a:lnTo>
                    <a:pt x="2567" y="82745"/>
                  </a:lnTo>
                  <a:lnTo>
                    <a:pt x="7815" y="89183"/>
                  </a:lnTo>
                  <a:lnTo>
                    <a:pt x="15407" y="93842"/>
                  </a:lnTo>
                  <a:lnTo>
                    <a:pt x="24853" y="96684"/>
                  </a:lnTo>
                  <a:lnTo>
                    <a:pt x="35684" y="97897"/>
                  </a:lnTo>
                  <a:lnTo>
                    <a:pt x="47512" y="97951"/>
                  </a:lnTo>
                  <a:lnTo>
                    <a:pt x="60041" y="97473"/>
                  </a:lnTo>
                  <a:lnTo>
                    <a:pt x="73047" y="96876"/>
                  </a:lnTo>
                  <a:lnTo>
                    <a:pt x="86048" y="96668"/>
                  </a:lnTo>
                  <a:lnTo>
                    <a:pt x="98324" y="97520"/>
                  </a:lnTo>
                  <a:lnTo>
                    <a:pt x="109526" y="99697"/>
                  </a:lnTo>
                  <a:lnTo>
                    <a:pt x="119013" y="103279"/>
                  </a:lnTo>
                  <a:lnTo>
                    <a:pt x="125725" y="108351"/>
                  </a:lnTo>
                  <a:lnTo>
                    <a:pt x="129339" y="114789"/>
                  </a:lnTo>
                  <a:lnTo>
                    <a:pt x="130003" y="122025"/>
                  </a:lnTo>
                  <a:lnTo>
                    <a:pt x="127956" y="129178"/>
                  </a:lnTo>
                  <a:lnTo>
                    <a:pt x="123616" y="135759"/>
                  </a:lnTo>
                  <a:lnTo>
                    <a:pt x="117318" y="141648"/>
                  </a:lnTo>
                  <a:lnTo>
                    <a:pt x="109212" y="146910"/>
                  </a:lnTo>
                  <a:lnTo>
                    <a:pt x="99551" y="151667"/>
                  </a:lnTo>
                  <a:lnTo>
                    <a:pt x="88683" y="155893"/>
                  </a:lnTo>
                  <a:lnTo>
                    <a:pt x="75615" y="159818"/>
                  </a:lnTo>
                  <a:lnTo>
                    <a:pt x="55849" y="163790"/>
                  </a:lnTo>
                  <a:lnTo>
                    <a:pt x="2182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98746" y="2625739"/>
              <a:ext cx="147794" cy="174165"/>
            </a:xfrm>
            <a:custGeom>
              <a:avLst/>
              <a:gdLst/>
              <a:ahLst/>
              <a:cxnLst/>
              <a:rect l="0" t="0" r="0" b="0"/>
              <a:pathLst>
                <a:path w="147794" h="174165">
                  <a:moveTo>
                    <a:pt x="109045" y="0"/>
                  </a:moveTo>
                  <a:lnTo>
                    <a:pt x="100244" y="3001"/>
                  </a:lnTo>
                  <a:lnTo>
                    <a:pt x="91897" y="6424"/>
                  </a:lnTo>
                  <a:lnTo>
                    <a:pt x="83198" y="10615"/>
                  </a:lnTo>
                  <a:lnTo>
                    <a:pt x="74077" y="15343"/>
                  </a:lnTo>
                  <a:lnTo>
                    <a:pt x="64582" y="20176"/>
                  </a:lnTo>
                  <a:lnTo>
                    <a:pt x="54795" y="24857"/>
                  </a:lnTo>
                  <a:lnTo>
                    <a:pt x="44954" y="29466"/>
                  </a:lnTo>
                  <a:lnTo>
                    <a:pt x="35429" y="34317"/>
                  </a:lnTo>
                  <a:lnTo>
                    <a:pt x="26400" y="39583"/>
                  </a:lnTo>
                  <a:lnTo>
                    <a:pt x="18034" y="45441"/>
                  </a:lnTo>
                  <a:lnTo>
                    <a:pt x="10561" y="52139"/>
                  </a:lnTo>
                  <a:lnTo>
                    <a:pt x="4062" y="59726"/>
                  </a:lnTo>
                  <a:lnTo>
                    <a:pt x="0" y="68148"/>
                  </a:lnTo>
                  <a:lnTo>
                    <a:pt x="305" y="76269"/>
                  </a:lnTo>
                  <a:lnTo>
                    <a:pt x="4482" y="82414"/>
                  </a:lnTo>
                  <a:lnTo>
                    <a:pt x="11600" y="86609"/>
                  </a:lnTo>
                  <a:lnTo>
                    <a:pt x="20848" y="89390"/>
                  </a:lnTo>
                  <a:lnTo>
                    <a:pt x="31438" y="91387"/>
                  </a:lnTo>
                  <a:lnTo>
                    <a:pt x="42602" y="93236"/>
                  </a:lnTo>
                  <a:lnTo>
                    <a:pt x="53882" y="95280"/>
                  </a:lnTo>
                  <a:lnTo>
                    <a:pt x="65082" y="97629"/>
                  </a:lnTo>
                  <a:lnTo>
                    <a:pt x="76143" y="100272"/>
                  </a:lnTo>
                  <a:lnTo>
                    <a:pt x="87065" y="103162"/>
                  </a:lnTo>
                  <a:lnTo>
                    <a:pt x="97707" y="106406"/>
                  </a:lnTo>
                  <a:lnTo>
                    <a:pt x="107787" y="110260"/>
                  </a:lnTo>
                  <a:lnTo>
                    <a:pt x="117198" y="114820"/>
                  </a:lnTo>
                  <a:lnTo>
                    <a:pt x="125823" y="120186"/>
                  </a:lnTo>
                  <a:lnTo>
                    <a:pt x="133471" y="126545"/>
                  </a:lnTo>
                  <a:lnTo>
                    <a:pt x="140116" y="133890"/>
                  </a:lnTo>
                  <a:lnTo>
                    <a:pt x="145239" y="141755"/>
                  </a:lnTo>
                  <a:lnTo>
                    <a:pt x="147793" y="149340"/>
                  </a:lnTo>
                  <a:lnTo>
                    <a:pt x="147422" y="156209"/>
                  </a:lnTo>
                  <a:lnTo>
                    <a:pt x="144070" y="162123"/>
                  </a:lnTo>
                  <a:lnTo>
                    <a:pt x="137634" y="166871"/>
                  </a:lnTo>
                  <a:lnTo>
                    <a:pt x="128381" y="170464"/>
                  </a:lnTo>
                  <a:lnTo>
                    <a:pt x="116984" y="172911"/>
                  </a:lnTo>
                  <a:lnTo>
                    <a:pt x="104296" y="174120"/>
                  </a:lnTo>
                  <a:lnTo>
                    <a:pt x="90940" y="174164"/>
                  </a:lnTo>
                  <a:lnTo>
                    <a:pt x="77861" y="173394"/>
                  </a:lnTo>
                  <a:lnTo>
                    <a:pt x="65145" y="172271"/>
                  </a:lnTo>
                  <a:lnTo>
                    <a:pt x="51685" y="170700"/>
                  </a:lnTo>
                  <a:lnTo>
                    <a:pt x="3534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57287" y="2680890"/>
              <a:ext cx="182131" cy="102778"/>
            </a:xfrm>
            <a:custGeom>
              <a:avLst/>
              <a:gdLst/>
              <a:ahLst/>
              <a:cxnLst/>
              <a:rect l="0" t="0" r="0" b="0"/>
              <a:pathLst>
                <a:path w="182131" h="102778">
                  <a:moveTo>
                    <a:pt x="76845" y="102777"/>
                  </a:moveTo>
                  <a:lnTo>
                    <a:pt x="79779" y="93976"/>
                  </a:lnTo>
                  <a:lnTo>
                    <a:pt x="82561" y="85629"/>
                  </a:lnTo>
                  <a:lnTo>
                    <a:pt x="85447" y="76930"/>
                  </a:lnTo>
                  <a:lnTo>
                    <a:pt x="87968" y="67809"/>
                  </a:lnTo>
                  <a:lnTo>
                    <a:pt x="89189" y="58314"/>
                  </a:lnTo>
                  <a:lnTo>
                    <a:pt x="88693" y="48527"/>
                  </a:lnTo>
                  <a:lnTo>
                    <a:pt x="86555" y="38686"/>
                  </a:lnTo>
                  <a:lnTo>
                    <a:pt x="83057" y="29160"/>
                  </a:lnTo>
                  <a:lnTo>
                    <a:pt x="78513" y="20141"/>
                  </a:lnTo>
                  <a:lnTo>
                    <a:pt x="73040" y="12121"/>
                  </a:lnTo>
                  <a:lnTo>
                    <a:pt x="66550" y="5945"/>
                  </a:lnTo>
                  <a:lnTo>
                    <a:pt x="59079" y="1911"/>
                  </a:lnTo>
                  <a:lnTo>
                    <a:pt x="50777" y="0"/>
                  </a:lnTo>
                  <a:lnTo>
                    <a:pt x="41827" y="148"/>
                  </a:lnTo>
                  <a:lnTo>
                    <a:pt x="32411" y="2106"/>
                  </a:lnTo>
                  <a:lnTo>
                    <a:pt x="23157" y="5842"/>
                  </a:lnTo>
                  <a:lnTo>
                    <a:pt x="15088" y="11614"/>
                  </a:lnTo>
                  <a:lnTo>
                    <a:pt x="8673" y="19378"/>
                  </a:lnTo>
                  <a:lnTo>
                    <a:pt x="4029" y="28673"/>
                  </a:lnTo>
                  <a:lnTo>
                    <a:pt x="1197" y="38820"/>
                  </a:lnTo>
                  <a:lnTo>
                    <a:pt x="0" y="49342"/>
                  </a:lnTo>
                  <a:lnTo>
                    <a:pt x="297" y="59828"/>
                  </a:lnTo>
                  <a:lnTo>
                    <a:pt x="2074" y="69862"/>
                  </a:lnTo>
                  <a:lnTo>
                    <a:pt x="5193" y="79259"/>
                  </a:lnTo>
                  <a:lnTo>
                    <a:pt x="9573" y="87550"/>
                  </a:lnTo>
                  <a:lnTo>
                    <a:pt x="15260" y="93916"/>
                  </a:lnTo>
                  <a:lnTo>
                    <a:pt x="22150" y="98077"/>
                  </a:lnTo>
                  <a:lnTo>
                    <a:pt x="29708" y="99905"/>
                  </a:lnTo>
                  <a:lnTo>
                    <a:pt x="37087" y="99170"/>
                  </a:lnTo>
                  <a:lnTo>
                    <a:pt x="43832" y="96027"/>
                  </a:lnTo>
                  <a:lnTo>
                    <a:pt x="50173" y="91531"/>
                  </a:lnTo>
                  <a:lnTo>
                    <a:pt x="56804" y="87370"/>
                  </a:lnTo>
                  <a:lnTo>
                    <a:pt x="64120" y="84483"/>
                  </a:lnTo>
                  <a:lnTo>
                    <a:pt x="72189" y="83231"/>
                  </a:lnTo>
                  <a:lnTo>
                    <a:pt x="80917" y="83764"/>
                  </a:lnTo>
                  <a:lnTo>
                    <a:pt x="90170" y="85934"/>
                  </a:lnTo>
                  <a:lnTo>
                    <a:pt x="99979" y="89119"/>
                  </a:lnTo>
                  <a:lnTo>
                    <a:pt x="110542" y="92385"/>
                  </a:lnTo>
                  <a:lnTo>
                    <a:pt x="121890" y="95190"/>
                  </a:lnTo>
                  <a:lnTo>
                    <a:pt x="133515" y="97194"/>
                  </a:lnTo>
                  <a:lnTo>
                    <a:pt x="145695" y="98167"/>
                  </a:lnTo>
                  <a:lnTo>
                    <a:pt x="160618" y="97066"/>
                  </a:lnTo>
                  <a:lnTo>
                    <a:pt x="182130" y="92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07833" y="2499398"/>
              <a:ext cx="31586" cy="294798"/>
            </a:xfrm>
            <a:custGeom>
              <a:avLst/>
              <a:gdLst/>
              <a:ahLst/>
              <a:cxnLst/>
              <a:rect l="0" t="0" r="0" b="0"/>
              <a:pathLst>
                <a:path w="31586" h="2947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8" y="43073"/>
                  </a:lnTo>
                  <a:lnTo>
                    <a:pt x="3686" y="58102"/>
                  </a:lnTo>
                  <a:lnTo>
                    <a:pt x="5354" y="73278"/>
                  </a:lnTo>
                  <a:lnTo>
                    <a:pt x="6772" y="88350"/>
                  </a:lnTo>
                  <a:lnTo>
                    <a:pt x="8043" y="103387"/>
                  </a:lnTo>
                  <a:lnTo>
                    <a:pt x="9502" y="118695"/>
                  </a:lnTo>
                  <a:lnTo>
                    <a:pt x="11335" y="134432"/>
                  </a:lnTo>
                  <a:lnTo>
                    <a:pt x="13566" y="150440"/>
                  </a:lnTo>
                  <a:lnTo>
                    <a:pt x="16142" y="166346"/>
                  </a:lnTo>
                  <a:lnTo>
                    <a:pt x="18985" y="181938"/>
                  </a:lnTo>
                  <a:lnTo>
                    <a:pt x="21861" y="197172"/>
                  </a:lnTo>
                  <a:lnTo>
                    <a:pt x="24404" y="212087"/>
                  </a:lnTo>
                  <a:lnTo>
                    <a:pt x="26444" y="226736"/>
                  </a:lnTo>
                  <a:lnTo>
                    <a:pt x="27984" y="240771"/>
                  </a:lnTo>
                  <a:lnTo>
                    <a:pt x="29267" y="254921"/>
                  </a:lnTo>
                  <a:lnTo>
                    <a:pt x="30403" y="271548"/>
                  </a:lnTo>
                  <a:lnTo>
                    <a:pt x="31585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01516" y="2670393"/>
              <a:ext cx="159001" cy="134332"/>
            </a:xfrm>
            <a:custGeom>
              <a:avLst/>
              <a:gdLst/>
              <a:ahLst/>
              <a:cxnLst/>
              <a:rect l="0" t="0" r="0" b="0"/>
              <a:pathLst>
                <a:path w="159001" h="134332">
                  <a:moveTo>
                    <a:pt x="85301" y="81689"/>
                  </a:moveTo>
                  <a:lnTo>
                    <a:pt x="85234" y="70020"/>
                  </a:lnTo>
                  <a:lnTo>
                    <a:pt x="84594" y="59532"/>
                  </a:lnTo>
                  <a:lnTo>
                    <a:pt x="83293" y="49234"/>
                  </a:lnTo>
                  <a:lnTo>
                    <a:pt x="81261" y="39106"/>
                  </a:lnTo>
                  <a:lnTo>
                    <a:pt x="78295" y="29411"/>
                  </a:lnTo>
                  <a:lnTo>
                    <a:pt x="74371" y="20288"/>
                  </a:lnTo>
                  <a:lnTo>
                    <a:pt x="69449" y="12204"/>
                  </a:lnTo>
                  <a:lnTo>
                    <a:pt x="63397" y="5987"/>
                  </a:lnTo>
                  <a:lnTo>
                    <a:pt x="56257" y="1928"/>
                  </a:lnTo>
                  <a:lnTo>
                    <a:pt x="48362" y="0"/>
                  </a:lnTo>
                  <a:lnTo>
                    <a:pt x="40224" y="137"/>
                  </a:lnTo>
                  <a:lnTo>
                    <a:pt x="32167" y="2084"/>
                  </a:lnTo>
                  <a:lnTo>
                    <a:pt x="24471" y="5642"/>
                  </a:lnTo>
                  <a:lnTo>
                    <a:pt x="17456" y="10763"/>
                  </a:lnTo>
                  <a:lnTo>
                    <a:pt x="11231" y="17280"/>
                  </a:lnTo>
                  <a:lnTo>
                    <a:pt x="6051" y="25094"/>
                  </a:lnTo>
                  <a:lnTo>
                    <a:pt x="2395" y="34241"/>
                  </a:lnTo>
                  <a:lnTo>
                    <a:pt x="384" y="44612"/>
                  </a:lnTo>
                  <a:lnTo>
                    <a:pt x="0" y="55831"/>
                  </a:lnTo>
                  <a:lnTo>
                    <a:pt x="1254" y="67353"/>
                  </a:lnTo>
                  <a:lnTo>
                    <a:pt x="3989" y="78832"/>
                  </a:lnTo>
                  <a:lnTo>
                    <a:pt x="8095" y="89810"/>
                  </a:lnTo>
                  <a:lnTo>
                    <a:pt x="13592" y="99649"/>
                  </a:lnTo>
                  <a:lnTo>
                    <a:pt x="20356" y="108101"/>
                  </a:lnTo>
                  <a:lnTo>
                    <a:pt x="27998" y="114776"/>
                  </a:lnTo>
                  <a:lnTo>
                    <a:pt x="35964" y="118986"/>
                  </a:lnTo>
                  <a:lnTo>
                    <a:pt x="43908" y="120589"/>
                  </a:lnTo>
                  <a:lnTo>
                    <a:pt x="51528" y="119734"/>
                  </a:lnTo>
                  <a:lnTo>
                    <a:pt x="58492" y="116585"/>
                  </a:lnTo>
                  <a:lnTo>
                    <a:pt x="64688" y="111467"/>
                  </a:lnTo>
                  <a:lnTo>
                    <a:pt x="70018" y="104627"/>
                  </a:lnTo>
                  <a:lnTo>
                    <a:pt x="74307" y="96150"/>
                  </a:lnTo>
                  <a:lnTo>
                    <a:pt x="77579" y="86265"/>
                  </a:lnTo>
                  <a:lnTo>
                    <a:pt x="80509" y="76480"/>
                  </a:lnTo>
                  <a:lnTo>
                    <a:pt x="84298" y="70509"/>
                  </a:lnTo>
                  <a:lnTo>
                    <a:pt x="89115" y="70229"/>
                  </a:lnTo>
                  <a:lnTo>
                    <a:pt x="94353" y="73845"/>
                  </a:lnTo>
                  <a:lnTo>
                    <a:pt x="99895" y="79711"/>
                  </a:lnTo>
                  <a:lnTo>
                    <a:pt x="105752" y="86644"/>
                  </a:lnTo>
                  <a:lnTo>
                    <a:pt x="111900" y="93970"/>
                  </a:lnTo>
                  <a:lnTo>
                    <a:pt x="118371" y="101268"/>
                  </a:lnTo>
                  <a:lnTo>
                    <a:pt x="126111" y="109022"/>
                  </a:lnTo>
                  <a:lnTo>
                    <a:pt x="138034" y="119020"/>
                  </a:lnTo>
                  <a:lnTo>
                    <a:pt x="159000" y="134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68244" y="2514639"/>
              <a:ext cx="97559" cy="311143"/>
            </a:xfrm>
            <a:custGeom>
              <a:avLst/>
              <a:gdLst/>
              <a:ahLst/>
              <a:cxnLst/>
              <a:rect l="0" t="0" r="0" b="0"/>
              <a:pathLst>
                <a:path w="97559" h="311143">
                  <a:moveTo>
                    <a:pt x="87029" y="226914"/>
                  </a:moveTo>
                  <a:lnTo>
                    <a:pt x="81027" y="221248"/>
                  </a:lnTo>
                  <a:lnTo>
                    <a:pt x="74183" y="217604"/>
                  </a:lnTo>
                  <a:lnTo>
                    <a:pt x="65795" y="215699"/>
                  </a:lnTo>
                  <a:lnTo>
                    <a:pt x="56167" y="215370"/>
                  </a:lnTo>
                  <a:lnTo>
                    <a:pt x="45853" y="216638"/>
                  </a:lnTo>
                  <a:lnTo>
                    <a:pt x="35259" y="219372"/>
                  </a:lnTo>
                  <a:lnTo>
                    <a:pt x="25079" y="223638"/>
                  </a:lnTo>
                  <a:lnTo>
                    <a:pt x="16324" y="229770"/>
                  </a:lnTo>
                  <a:lnTo>
                    <a:pt x="9416" y="237776"/>
                  </a:lnTo>
                  <a:lnTo>
                    <a:pt x="4426" y="247235"/>
                  </a:lnTo>
                  <a:lnTo>
                    <a:pt x="1355" y="257492"/>
                  </a:lnTo>
                  <a:lnTo>
                    <a:pt x="0" y="268083"/>
                  </a:lnTo>
                  <a:lnTo>
                    <a:pt x="357" y="278445"/>
                  </a:lnTo>
                  <a:lnTo>
                    <a:pt x="2708" y="287863"/>
                  </a:lnTo>
                  <a:lnTo>
                    <a:pt x="7025" y="296034"/>
                  </a:lnTo>
                  <a:lnTo>
                    <a:pt x="13024" y="302687"/>
                  </a:lnTo>
                  <a:lnTo>
                    <a:pt x="20336" y="307415"/>
                  </a:lnTo>
                  <a:lnTo>
                    <a:pt x="28614" y="310175"/>
                  </a:lnTo>
                  <a:lnTo>
                    <a:pt x="37255" y="310741"/>
                  </a:lnTo>
                  <a:lnTo>
                    <a:pt x="45435" y="308553"/>
                  </a:lnTo>
                  <a:lnTo>
                    <a:pt x="52740" y="303563"/>
                  </a:lnTo>
                  <a:lnTo>
                    <a:pt x="58964" y="296146"/>
                  </a:lnTo>
                  <a:lnTo>
                    <a:pt x="63927" y="286817"/>
                  </a:lnTo>
                  <a:lnTo>
                    <a:pt x="67678" y="276070"/>
                  </a:lnTo>
                  <a:lnTo>
                    <a:pt x="70572" y="264468"/>
                  </a:lnTo>
                  <a:lnTo>
                    <a:pt x="73146" y="252623"/>
                  </a:lnTo>
                  <a:lnTo>
                    <a:pt x="75735" y="240876"/>
                  </a:lnTo>
                  <a:lnTo>
                    <a:pt x="78308" y="229025"/>
                  </a:lnTo>
                  <a:lnTo>
                    <a:pt x="80583" y="216462"/>
                  </a:lnTo>
                  <a:lnTo>
                    <a:pt x="82406" y="202902"/>
                  </a:lnTo>
                  <a:lnTo>
                    <a:pt x="83612" y="188690"/>
                  </a:lnTo>
                  <a:lnTo>
                    <a:pt x="83964" y="174604"/>
                  </a:lnTo>
                  <a:lnTo>
                    <a:pt x="83422" y="161081"/>
                  </a:lnTo>
                  <a:lnTo>
                    <a:pt x="82261" y="147898"/>
                  </a:lnTo>
                  <a:lnTo>
                    <a:pt x="80950" y="134375"/>
                  </a:lnTo>
                  <a:lnTo>
                    <a:pt x="79773" y="120128"/>
                  </a:lnTo>
                  <a:lnTo>
                    <a:pt x="78663" y="105101"/>
                  </a:lnTo>
                  <a:lnTo>
                    <a:pt x="77311" y="89395"/>
                  </a:lnTo>
                  <a:lnTo>
                    <a:pt x="75555" y="73160"/>
                  </a:lnTo>
                  <a:lnTo>
                    <a:pt x="73544" y="56697"/>
                  </a:lnTo>
                  <a:lnTo>
                    <a:pt x="71648" y="40425"/>
                  </a:lnTo>
                  <a:lnTo>
                    <a:pt x="70071" y="24590"/>
                  </a:lnTo>
                  <a:lnTo>
                    <a:pt x="68672" y="10410"/>
                  </a:lnTo>
                  <a:lnTo>
                    <a:pt x="66508" y="1453"/>
                  </a:lnTo>
                  <a:lnTo>
                    <a:pt x="63445" y="0"/>
                  </a:lnTo>
                  <a:lnTo>
                    <a:pt x="60853" y="4540"/>
                  </a:lnTo>
                  <a:lnTo>
                    <a:pt x="59027" y="13449"/>
                  </a:lnTo>
                  <a:lnTo>
                    <a:pt x="57808" y="25707"/>
                  </a:lnTo>
                  <a:lnTo>
                    <a:pt x="57009" y="40525"/>
                  </a:lnTo>
                  <a:lnTo>
                    <a:pt x="56653" y="57398"/>
                  </a:lnTo>
                  <a:lnTo>
                    <a:pt x="56953" y="76102"/>
                  </a:lnTo>
                  <a:lnTo>
                    <a:pt x="57976" y="96353"/>
                  </a:lnTo>
                  <a:lnTo>
                    <a:pt x="59649" y="117500"/>
                  </a:lnTo>
                  <a:lnTo>
                    <a:pt x="61845" y="138618"/>
                  </a:lnTo>
                  <a:lnTo>
                    <a:pt x="64434" y="159189"/>
                  </a:lnTo>
                  <a:lnTo>
                    <a:pt x="67307" y="178917"/>
                  </a:lnTo>
                  <a:lnTo>
                    <a:pt x="70383" y="197553"/>
                  </a:lnTo>
                  <a:lnTo>
                    <a:pt x="73597" y="215084"/>
                  </a:lnTo>
                  <a:lnTo>
                    <a:pt x="76907" y="231502"/>
                  </a:lnTo>
                  <a:lnTo>
                    <a:pt x="80282" y="246704"/>
                  </a:lnTo>
                  <a:lnTo>
                    <a:pt x="83697" y="260739"/>
                  </a:lnTo>
                  <a:lnTo>
                    <a:pt x="86985" y="273344"/>
                  </a:lnTo>
                  <a:lnTo>
                    <a:pt x="90163" y="285105"/>
                  </a:lnTo>
                  <a:lnTo>
                    <a:pt x="93509" y="297059"/>
                  </a:lnTo>
                  <a:lnTo>
                    <a:pt x="97558" y="311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09645" y="2636268"/>
              <a:ext cx="82499" cy="189514"/>
            </a:xfrm>
            <a:custGeom>
              <a:avLst/>
              <a:gdLst/>
              <a:ahLst/>
              <a:cxnLst/>
              <a:rect l="0" t="0" r="0" b="0"/>
              <a:pathLst>
                <a:path w="82499" h="189514">
                  <a:moveTo>
                    <a:pt x="82498" y="0"/>
                  </a:moveTo>
                  <a:lnTo>
                    <a:pt x="73764" y="3001"/>
                  </a:lnTo>
                  <a:lnTo>
                    <a:pt x="66057" y="6423"/>
                  </a:lnTo>
                  <a:lnTo>
                    <a:pt x="58655" y="10619"/>
                  </a:lnTo>
                  <a:lnTo>
                    <a:pt x="51394" y="15519"/>
                  </a:lnTo>
                  <a:lnTo>
                    <a:pt x="44215" y="21001"/>
                  </a:lnTo>
                  <a:lnTo>
                    <a:pt x="37090" y="26931"/>
                  </a:lnTo>
                  <a:lnTo>
                    <a:pt x="30000" y="33193"/>
                  </a:lnTo>
                  <a:lnTo>
                    <a:pt x="22933" y="39691"/>
                  </a:lnTo>
                  <a:lnTo>
                    <a:pt x="15896" y="46360"/>
                  </a:lnTo>
                  <a:lnTo>
                    <a:pt x="9373" y="53312"/>
                  </a:lnTo>
                  <a:lnTo>
                    <a:pt x="4285" y="60817"/>
                  </a:lnTo>
                  <a:lnTo>
                    <a:pt x="1030" y="68966"/>
                  </a:lnTo>
                  <a:lnTo>
                    <a:pt x="0" y="77219"/>
                  </a:lnTo>
                  <a:lnTo>
                    <a:pt x="1811" y="84541"/>
                  </a:lnTo>
                  <a:lnTo>
                    <a:pt x="6513" y="90428"/>
                  </a:lnTo>
                  <a:lnTo>
                    <a:pt x="13550" y="95040"/>
                  </a:lnTo>
                  <a:lnTo>
                    <a:pt x="22085" y="98907"/>
                  </a:lnTo>
                  <a:lnTo>
                    <a:pt x="31478" y="102441"/>
                  </a:lnTo>
                  <a:lnTo>
                    <a:pt x="41185" y="106020"/>
                  </a:lnTo>
                  <a:lnTo>
                    <a:pt x="50686" y="110050"/>
                  </a:lnTo>
                  <a:lnTo>
                    <a:pt x="59722" y="114703"/>
                  </a:lnTo>
                  <a:lnTo>
                    <a:pt x="67769" y="120119"/>
                  </a:lnTo>
                  <a:lnTo>
                    <a:pt x="73971" y="126506"/>
                  </a:lnTo>
                  <a:lnTo>
                    <a:pt x="78025" y="133872"/>
                  </a:lnTo>
                  <a:lnTo>
                    <a:pt x="79953" y="141918"/>
                  </a:lnTo>
                  <a:lnTo>
                    <a:pt x="79817" y="150157"/>
                  </a:lnTo>
                  <a:lnTo>
                    <a:pt x="77867" y="158278"/>
                  </a:lnTo>
                  <a:lnTo>
                    <a:pt x="74136" y="165847"/>
                  </a:lnTo>
                  <a:lnTo>
                    <a:pt x="68368" y="172244"/>
                  </a:lnTo>
                  <a:lnTo>
                    <a:pt x="60616" y="177245"/>
                  </a:lnTo>
                  <a:lnTo>
                    <a:pt x="51600" y="180966"/>
                  </a:lnTo>
                  <a:lnTo>
                    <a:pt x="41546" y="184040"/>
                  </a:lnTo>
                  <a:lnTo>
                    <a:pt x="28453" y="186734"/>
                  </a:lnTo>
                  <a:lnTo>
                    <a:pt x="879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55315" y="28152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 rot="377434">
            <a:off x="148912" y="3856589"/>
            <a:ext cx="4158755" cy="806809"/>
            <a:chOff x="148912" y="3856589"/>
            <a:chExt cx="4158755" cy="806809"/>
          </a:xfrm>
        </p:grpSpPr>
        <p:sp>
          <p:nvSpPr>
            <p:cNvPr id="119" name="Freeform 118"/>
            <p:cNvSpPr/>
            <p:nvPr/>
          </p:nvSpPr>
          <p:spPr>
            <a:xfrm>
              <a:off x="317368" y="4294900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7"/>
                  </a:lnTo>
                  <a:lnTo>
                    <a:pt x="177" y="70530"/>
                  </a:lnTo>
                  <a:lnTo>
                    <a:pt x="826" y="89956"/>
                  </a:lnTo>
                  <a:lnTo>
                    <a:pt x="2074" y="110681"/>
                  </a:lnTo>
                  <a:lnTo>
                    <a:pt x="3727" y="132137"/>
                  </a:lnTo>
                  <a:lnTo>
                    <a:pt x="5375" y="153459"/>
                  </a:lnTo>
                  <a:lnTo>
                    <a:pt x="6778" y="174165"/>
                  </a:lnTo>
                  <a:lnTo>
                    <a:pt x="7871" y="193981"/>
                  </a:lnTo>
                  <a:lnTo>
                    <a:pt x="8679" y="212676"/>
                  </a:lnTo>
                  <a:lnTo>
                    <a:pt x="9257" y="230238"/>
                  </a:lnTo>
                  <a:lnTo>
                    <a:pt x="9663" y="246420"/>
                  </a:lnTo>
                  <a:lnTo>
                    <a:pt x="9987" y="262335"/>
                  </a:lnTo>
                  <a:lnTo>
                    <a:pt x="10259" y="280500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9440" y="4189617"/>
              <a:ext cx="294799" cy="126343"/>
            </a:xfrm>
            <a:custGeom>
              <a:avLst/>
              <a:gdLst/>
              <a:ahLst/>
              <a:cxnLst/>
              <a:rect l="0" t="0" r="0" b="0"/>
              <a:pathLst>
                <a:path w="294799" h="126343">
                  <a:moveTo>
                    <a:pt x="294798" y="0"/>
                  </a:moveTo>
                  <a:lnTo>
                    <a:pt x="283130" y="2933"/>
                  </a:lnTo>
                  <a:lnTo>
                    <a:pt x="272642" y="5716"/>
                  </a:lnTo>
                  <a:lnTo>
                    <a:pt x="262335" y="8620"/>
                  </a:lnTo>
                  <a:lnTo>
                    <a:pt x="251861" y="11833"/>
                  </a:lnTo>
                  <a:lnTo>
                    <a:pt x="240869" y="15646"/>
                  </a:lnTo>
                  <a:lnTo>
                    <a:pt x="229222" y="20159"/>
                  </a:lnTo>
                  <a:lnTo>
                    <a:pt x="216795" y="25150"/>
                  </a:lnTo>
                  <a:lnTo>
                    <a:pt x="203392" y="30190"/>
                  </a:lnTo>
                  <a:lnTo>
                    <a:pt x="189008" y="35030"/>
                  </a:lnTo>
                  <a:lnTo>
                    <a:pt x="173942" y="39923"/>
                  </a:lnTo>
                  <a:lnTo>
                    <a:pt x="158683" y="45500"/>
                  </a:lnTo>
                  <a:lnTo>
                    <a:pt x="143533" y="52065"/>
                  </a:lnTo>
                  <a:lnTo>
                    <a:pt x="128599" y="59441"/>
                  </a:lnTo>
                  <a:lnTo>
                    <a:pt x="113885" y="67164"/>
                  </a:lnTo>
                  <a:lnTo>
                    <a:pt x="99363" y="74915"/>
                  </a:lnTo>
                  <a:lnTo>
                    <a:pt x="85152" y="82560"/>
                  </a:lnTo>
                  <a:lnTo>
                    <a:pt x="71523" y="90067"/>
                  </a:lnTo>
                  <a:lnTo>
                    <a:pt x="58583" y="97436"/>
                  </a:lnTo>
                  <a:lnTo>
                    <a:pt x="46535" y="104391"/>
                  </a:lnTo>
                  <a:lnTo>
                    <a:pt x="34473" y="111049"/>
                  </a:lnTo>
                  <a:lnTo>
                    <a:pt x="20219" y="11799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8912" y="4568641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0"/>
                  </a:moveTo>
                  <a:lnTo>
                    <a:pt x="306920" y="2934"/>
                  </a:lnTo>
                  <a:lnTo>
                    <a:pt x="297293" y="5716"/>
                  </a:lnTo>
                  <a:lnTo>
                    <a:pt x="285996" y="8616"/>
                  </a:lnTo>
                  <a:lnTo>
                    <a:pt x="272983" y="11656"/>
                  </a:lnTo>
                  <a:lnTo>
                    <a:pt x="258207" y="14821"/>
                  </a:lnTo>
                  <a:lnTo>
                    <a:pt x="241833" y="18085"/>
                  </a:lnTo>
                  <a:lnTo>
                    <a:pt x="224319" y="21423"/>
                  </a:lnTo>
                  <a:lnTo>
                    <a:pt x="206283" y="24814"/>
                  </a:lnTo>
                  <a:lnTo>
                    <a:pt x="188127" y="28247"/>
                  </a:lnTo>
                  <a:lnTo>
                    <a:pt x="170195" y="31875"/>
                  </a:lnTo>
                  <a:lnTo>
                    <a:pt x="152849" y="35996"/>
                  </a:lnTo>
                  <a:lnTo>
                    <a:pt x="136220" y="40729"/>
                  </a:lnTo>
                  <a:lnTo>
                    <a:pt x="120256" y="45875"/>
                  </a:lnTo>
                  <a:lnTo>
                    <a:pt x="104834" y="51022"/>
                  </a:lnTo>
                  <a:lnTo>
                    <a:pt x="89829" y="55931"/>
                  </a:lnTo>
                  <a:lnTo>
                    <a:pt x="75292" y="60701"/>
                  </a:lnTo>
                  <a:lnTo>
                    <a:pt x="61442" y="65663"/>
                  </a:lnTo>
                  <a:lnTo>
                    <a:pt x="48359" y="70992"/>
                  </a:lnTo>
                  <a:lnTo>
                    <a:pt x="36413" y="76406"/>
                  </a:lnTo>
                  <a:lnTo>
                    <a:pt x="25174" y="81781"/>
                  </a:lnTo>
                  <a:lnTo>
                    <a:pt x="13656" y="875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6505" y="4389656"/>
              <a:ext cx="213838" cy="124481"/>
            </a:xfrm>
            <a:custGeom>
              <a:avLst/>
              <a:gdLst/>
              <a:ahLst/>
              <a:cxnLst/>
              <a:rect l="0" t="0" r="0" b="0"/>
              <a:pathLst>
                <a:path w="213838" h="124481">
                  <a:moveTo>
                    <a:pt x="7816" y="10529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8" y="38374"/>
                  </a:lnTo>
                  <a:lnTo>
                    <a:pt x="201" y="49182"/>
                  </a:lnTo>
                  <a:lnTo>
                    <a:pt x="0" y="60346"/>
                  </a:lnTo>
                  <a:lnTo>
                    <a:pt x="661" y="71546"/>
                  </a:lnTo>
                  <a:lnTo>
                    <a:pt x="2245" y="82486"/>
                  </a:lnTo>
                  <a:lnTo>
                    <a:pt x="4905" y="92822"/>
                  </a:lnTo>
                  <a:lnTo>
                    <a:pt x="8630" y="102421"/>
                  </a:lnTo>
                  <a:lnTo>
                    <a:pt x="13589" y="110847"/>
                  </a:lnTo>
                  <a:lnTo>
                    <a:pt x="20199" y="117303"/>
                  </a:lnTo>
                  <a:lnTo>
                    <a:pt x="28522" y="121523"/>
                  </a:lnTo>
                  <a:lnTo>
                    <a:pt x="37857" y="123391"/>
                  </a:lnTo>
                  <a:lnTo>
                    <a:pt x="46967" y="122683"/>
                  </a:lnTo>
                  <a:lnTo>
                    <a:pt x="55160" y="119540"/>
                  </a:lnTo>
                  <a:lnTo>
                    <a:pt x="62285" y="114363"/>
                  </a:lnTo>
                  <a:lnTo>
                    <a:pt x="68452" y="107618"/>
                  </a:lnTo>
                  <a:lnTo>
                    <a:pt x="73861" y="99740"/>
                  </a:lnTo>
                  <a:lnTo>
                    <a:pt x="78892" y="91889"/>
                  </a:lnTo>
                  <a:lnTo>
                    <a:pt x="84837" y="86138"/>
                  </a:lnTo>
                  <a:lnTo>
                    <a:pt x="92185" y="83767"/>
                  </a:lnTo>
                  <a:lnTo>
                    <a:pt x="99578" y="84758"/>
                  </a:lnTo>
                  <a:lnTo>
                    <a:pt x="106707" y="88490"/>
                  </a:lnTo>
                  <a:lnTo>
                    <a:pt x="113673" y="94110"/>
                  </a:lnTo>
                  <a:lnTo>
                    <a:pt x="120582" y="100733"/>
                  </a:lnTo>
                  <a:lnTo>
                    <a:pt x="127492" y="107774"/>
                  </a:lnTo>
                  <a:lnTo>
                    <a:pt x="134588" y="114455"/>
                  </a:lnTo>
                  <a:lnTo>
                    <a:pt x="142181" y="119728"/>
                  </a:lnTo>
                  <a:lnTo>
                    <a:pt x="150394" y="123149"/>
                  </a:lnTo>
                  <a:lnTo>
                    <a:pt x="159027" y="124480"/>
                  </a:lnTo>
                  <a:lnTo>
                    <a:pt x="167667" y="123411"/>
                  </a:lnTo>
                  <a:lnTo>
                    <a:pt x="176065" y="120026"/>
                  </a:lnTo>
                  <a:lnTo>
                    <a:pt x="183992" y="114688"/>
                  </a:lnTo>
                  <a:lnTo>
                    <a:pt x="191162" y="107834"/>
                  </a:lnTo>
                  <a:lnTo>
                    <a:pt x="197495" y="99858"/>
                  </a:lnTo>
                  <a:lnTo>
                    <a:pt x="202917" y="90913"/>
                  </a:lnTo>
                  <a:lnTo>
                    <a:pt x="207268" y="80933"/>
                  </a:lnTo>
                  <a:lnTo>
                    <a:pt x="210562" y="69971"/>
                  </a:lnTo>
                  <a:lnTo>
                    <a:pt x="212769" y="58408"/>
                  </a:lnTo>
                  <a:lnTo>
                    <a:pt x="213837" y="45531"/>
                  </a:lnTo>
                  <a:lnTo>
                    <a:pt x="212743" y="27976"/>
                  </a:lnTo>
                  <a:lnTo>
                    <a:pt x="2078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128062" y="437912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5"/>
                  </a:lnTo>
                  <a:lnTo>
                    <a:pt x="3863" y="50730"/>
                  </a:lnTo>
                  <a:lnTo>
                    <a:pt x="6180" y="62571"/>
                  </a:lnTo>
                  <a:lnTo>
                    <a:pt x="8841" y="74793"/>
                  </a:lnTo>
                  <a:lnTo>
                    <a:pt x="11603" y="86815"/>
                  </a:lnTo>
                  <a:lnTo>
                    <a:pt x="14361" y="98565"/>
                  </a:lnTo>
                  <a:lnTo>
                    <a:pt x="17356" y="11107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17533" y="42527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212289" y="4200144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5" y="83804"/>
                  </a:lnTo>
                  <a:lnTo>
                    <a:pt x="3727" y="97873"/>
                  </a:lnTo>
                  <a:lnTo>
                    <a:pt x="5376" y="112059"/>
                  </a:lnTo>
                  <a:lnTo>
                    <a:pt x="6783" y="126784"/>
                  </a:lnTo>
                  <a:lnTo>
                    <a:pt x="8049" y="142147"/>
                  </a:lnTo>
                  <a:lnTo>
                    <a:pt x="9505" y="158085"/>
                  </a:lnTo>
                  <a:lnTo>
                    <a:pt x="11336" y="174480"/>
                  </a:lnTo>
                  <a:lnTo>
                    <a:pt x="13567" y="191051"/>
                  </a:lnTo>
                  <a:lnTo>
                    <a:pt x="16143" y="207396"/>
                  </a:lnTo>
                  <a:lnTo>
                    <a:pt x="18985" y="223294"/>
                  </a:lnTo>
                  <a:lnTo>
                    <a:pt x="21872" y="238119"/>
                  </a:lnTo>
                  <a:lnTo>
                    <a:pt x="24729" y="252215"/>
                  </a:lnTo>
                  <a:lnTo>
                    <a:pt x="27805" y="266818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07046" y="4168558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56"/>
                  </a:lnTo>
                  <a:lnTo>
                    <a:pt x="177" y="57504"/>
                  </a:lnTo>
                  <a:lnTo>
                    <a:pt x="826" y="74520"/>
                  </a:lnTo>
                  <a:lnTo>
                    <a:pt x="2074" y="90568"/>
                  </a:lnTo>
                  <a:lnTo>
                    <a:pt x="3727" y="105562"/>
                  </a:lnTo>
                  <a:lnTo>
                    <a:pt x="5375" y="119910"/>
                  </a:lnTo>
                  <a:lnTo>
                    <a:pt x="6778" y="133966"/>
                  </a:lnTo>
                  <a:lnTo>
                    <a:pt x="7871" y="148081"/>
                  </a:lnTo>
                  <a:lnTo>
                    <a:pt x="8679" y="162652"/>
                  </a:lnTo>
                  <a:lnTo>
                    <a:pt x="9261" y="177839"/>
                  </a:lnTo>
                  <a:lnTo>
                    <a:pt x="9839" y="193620"/>
                  </a:lnTo>
                  <a:lnTo>
                    <a:pt x="10767" y="209893"/>
                  </a:lnTo>
                  <a:lnTo>
                    <a:pt x="12207" y="226534"/>
                  </a:lnTo>
                  <a:lnTo>
                    <a:pt x="13998" y="243261"/>
                  </a:lnTo>
                  <a:lnTo>
                    <a:pt x="15927" y="261595"/>
                  </a:lnTo>
                  <a:lnTo>
                    <a:pt x="18164" y="28649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22150" y="4284372"/>
              <a:ext cx="97340" cy="136348"/>
            </a:xfrm>
            <a:custGeom>
              <a:avLst/>
              <a:gdLst/>
              <a:ahLst/>
              <a:cxnLst/>
              <a:rect l="0" t="0" r="0" b="0"/>
              <a:pathLst>
                <a:path w="97340" h="136348">
                  <a:moveTo>
                    <a:pt x="95506" y="10529"/>
                  </a:moveTo>
                  <a:lnTo>
                    <a:pt x="86638" y="7729"/>
                  </a:lnTo>
                  <a:lnTo>
                    <a:pt x="77651" y="6227"/>
                  </a:lnTo>
                  <a:lnTo>
                    <a:pt x="67665" y="5925"/>
                  </a:lnTo>
                  <a:lnTo>
                    <a:pt x="57030" y="6777"/>
                  </a:lnTo>
                  <a:lnTo>
                    <a:pt x="46515" y="8893"/>
                  </a:lnTo>
                  <a:lnTo>
                    <a:pt x="36568" y="12220"/>
                  </a:lnTo>
                  <a:lnTo>
                    <a:pt x="27454" y="16728"/>
                  </a:lnTo>
                  <a:lnTo>
                    <a:pt x="19414" y="22496"/>
                  </a:lnTo>
                  <a:lnTo>
                    <a:pt x="12467" y="29451"/>
                  </a:lnTo>
                  <a:lnTo>
                    <a:pt x="6787" y="37561"/>
                  </a:lnTo>
                  <a:lnTo>
                    <a:pt x="2787" y="46906"/>
                  </a:lnTo>
                  <a:lnTo>
                    <a:pt x="543" y="57412"/>
                  </a:lnTo>
                  <a:lnTo>
                    <a:pt x="0" y="68719"/>
                  </a:lnTo>
                  <a:lnTo>
                    <a:pt x="1148" y="80301"/>
                  </a:lnTo>
                  <a:lnTo>
                    <a:pt x="3811" y="91820"/>
                  </a:lnTo>
                  <a:lnTo>
                    <a:pt x="7870" y="102824"/>
                  </a:lnTo>
                  <a:lnTo>
                    <a:pt x="13334" y="112682"/>
                  </a:lnTo>
                  <a:lnTo>
                    <a:pt x="20082" y="121150"/>
                  </a:lnTo>
                  <a:lnTo>
                    <a:pt x="27881" y="128005"/>
                  </a:lnTo>
                  <a:lnTo>
                    <a:pt x="36487" y="132868"/>
                  </a:lnTo>
                  <a:lnTo>
                    <a:pt x="45673" y="135720"/>
                  </a:lnTo>
                  <a:lnTo>
                    <a:pt x="54941" y="136347"/>
                  </a:lnTo>
                  <a:lnTo>
                    <a:pt x="63551" y="134200"/>
                  </a:lnTo>
                  <a:lnTo>
                    <a:pt x="71152" y="129241"/>
                  </a:lnTo>
                  <a:lnTo>
                    <a:pt x="77746" y="122015"/>
                  </a:lnTo>
                  <a:lnTo>
                    <a:pt x="83490" y="113347"/>
                  </a:lnTo>
                  <a:lnTo>
                    <a:pt x="88570" y="103852"/>
                  </a:lnTo>
                  <a:lnTo>
                    <a:pt x="92830" y="93735"/>
                  </a:lnTo>
                  <a:lnTo>
                    <a:pt x="95796" y="82894"/>
                  </a:lnTo>
                  <a:lnTo>
                    <a:pt x="97307" y="71317"/>
                  </a:lnTo>
                  <a:lnTo>
                    <a:pt x="97339" y="59426"/>
                  </a:lnTo>
                  <a:lnTo>
                    <a:pt x="95841" y="47969"/>
                  </a:lnTo>
                  <a:lnTo>
                    <a:pt x="92952" y="37345"/>
                  </a:lnTo>
                  <a:lnTo>
                    <a:pt x="89232" y="27892"/>
                  </a:lnTo>
                  <a:lnTo>
                    <a:pt x="85203" y="19137"/>
                  </a:lnTo>
                  <a:lnTo>
                    <a:pt x="80514" y="10316"/>
                  </a:lnTo>
                  <a:lnTo>
                    <a:pt x="744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70299" y="4238158"/>
              <a:ext cx="126343" cy="151349"/>
            </a:xfrm>
            <a:custGeom>
              <a:avLst/>
              <a:gdLst/>
              <a:ahLst/>
              <a:cxnLst/>
              <a:rect l="0" t="0" r="0" b="0"/>
              <a:pathLst>
                <a:path w="126343" h="151349">
                  <a:moveTo>
                    <a:pt x="0" y="88328"/>
                  </a:moveTo>
                  <a:lnTo>
                    <a:pt x="2934" y="97129"/>
                  </a:lnTo>
                  <a:lnTo>
                    <a:pt x="5716" y="105476"/>
                  </a:lnTo>
                  <a:lnTo>
                    <a:pt x="8620" y="114175"/>
                  </a:lnTo>
                  <a:lnTo>
                    <a:pt x="11834" y="123296"/>
                  </a:lnTo>
                  <a:lnTo>
                    <a:pt x="15647" y="132791"/>
                  </a:lnTo>
                  <a:lnTo>
                    <a:pt x="20144" y="142508"/>
                  </a:lnTo>
                  <a:lnTo>
                    <a:pt x="24536" y="149753"/>
                  </a:lnTo>
                  <a:lnTo>
                    <a:pt x="27324" y="151348"/>
                  </a:lnTo>
                  <a:lnTo>
                    <a:pt x="28034" y="148499"/>
                  </a:lnTo>
                  <a:lnTo>
                    <a:pt x="27163" y="142803"/>
                  </a:lnTo>
                  <a:lnTo>
                    <a:pt x="25282" y="135337"/>
                  </a:lnTo>
                  <a:lnTo>
                    <a:pt x="22792" y="126764"/>
                  </a:lnTo>
                  <a:lnTo>
                    <a:pt x="20262" y="117327"/>
                  </a:lnTo>
                  <a:lnTo>
                    <a:pt x="18452" y="106973"/>
                  </a:lnTo>
                  <a:lnTo>
                    <a:pt x="17708" y="95734"/>
                  </a:lnTo>
                  <a:lnTo>
                    <a:pt x="18017" y="83908"/>
                  </a:lnTo>
                  <a:lnTo>
                    <a:pt x="19210" y="71964"/>
                  </a:lnTo>
                  <a:lnTo>
                    <a:pt x="21089" y="60192"/>
                  </a:lnTo>
                  <a:lnTo>
                    <a:pt x="23636" y="48846"/>
                  </a:lnTo>
                  <a:lnTo>
                    <a:pt x="27015" y="38226"/>
                  </a:lnTo>
                  <a:lnTo>
                    <a:pt x="31256" y="28427"/>
                  </a:lnTo>
                  <a:lnTo>
                    <a:pt x="36578" y="19695"/>
                  </a:lnTo>
                  <a:lnTo>
                    <a:pt x="43439" y="12500"/>
                  </a:lnTo>
                  <a:lnTo>
                    <a:pt x="51944" y="6960"/>
                  </a:lnTo>
                  <a:lnTo>
                    <a:pt x="61741" y="3054"/>
                  </a:lnTo>
                  <a:lnTo>
                    <a:pt x="72227" y="789"/>
                  </a:lnTo>
                  <a:lnTo>
                    <a:pt x="82967" y="0"/>
                  </a:lnTo>
                  <a:lnTo>
                    <a:pt x="93297" y="253"/>
                  </a:lnTo>
                  <a:lnTo>
                    <a:pt x="103258" y="965"/>
                  </a:lnTo>
                  <a:lnTo>
                    <a:pt x="113718" y="2193"/>
                  </a:lnTo>
                  <a:lnTo>
                    <a:pt x="126342" y="4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36283" y="4054621"/>
              <a:ext cx="255157" cy="339663"/>
            </a:xfrm>
            <a:custGeom>
              <a:avLst/>
              <a:gdLst/>
              <a:ahLst/>
              <a:cxnLst/>
              <a:rect l="0" t="0" r="0" b="0"/>
              <a:pathLst>
                <a:path w="255157" h="339663">
                  <a:moveTo>
                    <a:pt x="76172" y="282393"/>
                  </a:moveTo>
                  <a:lnTo>
                    <a:pt x="76037" y="270792"/>
                  </a:lnTo>
                  <a:lnTo>
                    <a:pt x="74757" y="260943"/>
                  </a:lnTo>
                  <a:lnTo>
                    <a:pt x="72155" y="251952"/>
                  </a:lnTo>
                  <a:lnTo>
                    <a:pt x="68090" y="244029"/>
                  </a:lnTo>
                  <a:lnTo>
                    <a:pt x="62160" y="237946"/>
                  </a:lnTo>
                  <a:lnTo>
                    <a:pt x="54330" y="233993"/>
                  </a:lnTo>
                  <a:lnTo>
                    <a:pt x="45177" y="232310"/>
                  </a:lnTo>
                  <a:lnTo>
                    <a:pt x="35667" y="233145"/>
                  </a:lnTo>
                  <a:lnTo>
                    <a:pt x="26399" y="236384"/>
                  </a:lnTo>
                  <a:lnTo>
                    <a:pt x="17912" y="241965"/>
                  </a:lnTo>
                  <a:lnTo>
                    <a:pt x="10823" y="250047"/>
                  </a:lnTo>
                  <a:lnTo>
                    <a:pt x="5332" y="260466"/>
                  </a:lnTo>
                  <a:lnTo>
                    <a:pt x="1613" y="272340"/>
                  </a:lnTo>
                  <a:lnTo>
                    <a:pt x="0" y="284299"/>
                  </a:lnTo>
                  <a:lnTo>
                    <a:pt x="472" y="295556"/>
                  </a:lnTo>
                  <a:lnTo>
                    <a:pt x="2888" y="305888"/>
                  </a:lnTo>
                  <a:lnTo>
                    <a:pt x="7167" y="315363"/>
                  </a:lnTo>
                  <a:lnTo>
                    <a:pt x="13074" y="324123"/>
                  </a:lnTo>
                  <a:lnTo>
                    <a:pt x="20122" y="331684"/>
                  </a:lnTo>
                  <a:lnTo>
                    <a:pt x="27681" y="336961"/>
                  </a:lnTo>
                  <a:lnTo>
                    <a:pt x="35353" y="339550"/>
                  </a:lnTo>
                  <a:lnTo>
                    <a:pt x="42958" y="339662"/>
                  </a:lnTo>
                  <a:lnTo>
                    <a:pt x="50445" y="337762"/>
                  </a:lnTo>
                  <a:lnTo>
                    <a:pt x="57809" y="334333"/>
                  </a:lnTo>
                  <a:lnTo>
                    <a:pt x="64907" y="329627"/>
                  </a:lnTo>
                  <a:lnTo>
                    <a:pt x="71455" y="323660"/>
                  </a:lnTo>
                  <a:lnTo>
                    <a:pt x="77344" y="316535"/>
                  </a:lnTo>
                  <a:lnTo>
                    <a:pt x="82621" y="308126"/>
                  </a:lnTo>
                  <a:lnTo>
                    <a:pt x="87400" y="298040"/>
                  </a:lnTo>
                  <a:lnTo>
                    <a:pt x="91798" y="286207"/>
                  </a:lnTo>
                  <a:lnTo>
                    <a:pt x="95752" y="272683"/>
                  </a:lnTo>
                  <a:lnTo>
                    <a:pt x="99035" y="257476"/>
                  </a:lnTo>
                  <a:lnTo>
                    <a:pt x="101574" y="240778"/>
                  </a:lnTo>
                  <a:lnTo>
                    <a:pt x="103279" y="223362"/>
                  </a:lnTo>
                  <a:lnTo>
                    <a:pt x="103975" y="206446"/>
                  </a:lnTo>
                  <a:lnTo>
                    <a:pt x="103667" y="190655"/>
                  </a:lnTo>
                  <a:lnTo>
                    <a:pt x="102665" y="175597"/>
                  </a:lnTo>
                  <a:lnTo>
                    <a:pt x="101461" y="160193"/>
                  </a:lnTo>
                  <a:lnTo>
                    <a:pt x="100355" y="143832"/>
                  </a:lnTo>
                  <a:lnTo>
                    <a:pt x="99293" y="126721"/>
                  </a:lnTo>
                  <a:lnTo>
                    <a:pt x="97974" y="109601"/>
                  </a:lnTo>
                  <a:lnTo>
                    <a:pt x="96235" y="92935"/>
                  </a:lnTo>
                  <a:lnTo>
                    <a:pt x="94066" y="77014"/>
                  </a:lnTo>
                  <a:lnTo>
                    <a:pt x="91531" y="62102"/>
                  </a:lnTo>
                  <a:lnTo>
                    <a:pt x="88712" y="48227"/>
                  </a:lnTo>
                  <a:lnTo>
                    <a:pt x="85682" y="35251"/>
                  </a:lnTo>
                  <a:lnTo>
                    <a:pt x="82502" y="22981"/>
                  </a:lnTo>
                  <a:lnTo>
                    <a:pt x="79212" y="11307"/>
                  </a:lnTo>
                  <a:lnTo>
                    <a:pt x="75672" y="2531"/>
                  </a:lnTo>
                  <a:lnTo>
                    <a:pt x="72245" y="0"/>
                  </a:lnTo>
                  <a:lnTo>
                    <a:pt x="69776" y="3368"/>
                  </a:lnTo>
                  <a:lnTo>
                    <a:pt x="68210" y="11188"/>
                  </a:lnTo>
                  <a:lnTo>
                    <a:pt x="67248" y="22308"/>
                  </a:lnTo>
                  <a:lnTo>
                    <a:pt x="66658" y="36055"/>
                  </a:lnTo>
                  <a:lnTo>
                    <a:pt x="66296" y="51863"/>
                  </a:lnTo>
                  <a:lnTo>
                    <a:pt x="66239" y="69060"/>
                  </a:lnTo>
                  <a:lnTo>
                    <a:pt x="66741" y="86914"/>
                  </a:lnTo>
                  <a:lnTo>
                    <a:pt x="67900" y="104968"/>
                  </a:lnTo>
                  <a:lnTo>
                    <a:pt x="69665" y="123010"/>
                  </a:lnTo>
                  <a:lnTo>
                    <a:pt x="71921" y="140965"/>
                  </a:lnTo>
                  <a:lnTo>
                    <a:pt x="74546" y="158819"/>
                  </a:lnTo>
                  <a:lnTo>
                    <a:pt x="77275" y="176421"/>
                  </a:lnTo>
                  <a:lnTo>
                    <a:pt x="79720" y="193481"/>
                  </a:lnTo>
                  <a:lnTo>
                    <a:pt x="81698" y="209882"/>
                  </a:lnTo>
                  <a:lnTo>
                    <a:pt x="83363" y="225508"/>
                  </a:lnTo>
                  <a:lnTo>
                    <a:pt x="85095" y="240163"/>
                  </a:lnTo>
                  <a:lnTo>
                    <a:pt x="87120" y="253814"/>
                  </a:lnTo>
                  <a:lnTo>
                    <a:pt x="89674" y="265772"/>
                  </a:lnTo>
                  <a:lnTo>
                    <a:pt x="93800" y="274486"/>
                  </a:lnTo>
                  <a:lnTo>
                    <a:pt x="99806" y="279179"/>
                  </a:lnTo>
                  <a:lnTo>
                    <a:pt x="106307" y="280257"/>
                  </a:lnTo>
                  <a:lnTo>
                    <a:pt x="112880" y="278676"/>
                  </a:lnTo>
                  <a:lnTo>
                    <a:pt x="119839" y="275611"/>
                  </a:lnTo>
                  <a:lnTo>
                    <a:pt x="127822" y="272283"/>
                  </a:lnTo>
                  <a:lnTo>
                    <a:pt x="137088" y="269354"/>
                  </a:lnTo>
                  <a:lnTo>
                    <a:pt x="147398" y="266869"/>
                  </a:lnTo>
                  <a:lnTo>
                    <a:pt x="158229" y="264497"/>
                  </a:lnTo>
                  <a:lnTo>
                    <a:pt x="169209" y="261994"/>
                  </a:lnTo>
                  <a:lnTo>
                    <a:pt x="180002" y="258951"/>
                  </a:lnTo>
                  <a:lnTo>
                    <a:pt x="190242" y="254754"/>
                  </a:lnTo>
                  <a:lnTo>
                    <a:pt x="199781" y="249174"/>
                  </a:lnTo>
                  <a:lnTo>
                    <a:pt x="208337" y="242151"/>
                  </a:lnTo>
                  <a:lnTo>
                    <a:pt x="215413" y="233616"/>
                  </a:lnTo>
                  <a:lnTo>
                    <a:pt x="220868" y="223698"/>
                  </a:lnTo>
                  <a:lnTo>
                    <a:pt x="224548" y="212972"/>
                  </a:lnTo>
                  <a:lnTo>
                    <a:pt x="226128" y="202322"/>
                  </a:lnTo>
                  <a:lnTo>
                    <a:pt x="225626" y="192250"/>
                  </a:lnTo>
                  <a:lnTo>
                    <a:pt x="223019" y="183202"/>
                  </a:lnTo>
                  <a:lnTo>
                    <a:pt x="218079" y="175731"/>
                  </a:lnTo>
                  <a:lnTo>
                    <a:pt x="210914" y="169983"/>
                  </a:lnTo>
                  <a:lnTo>
                    <a:pt x="202207" y="166259"/>
                  </a:lnTo>
                  <a:lnTo>
                    <a:pt x="192995" y="165176"/>
                  </a:lnTo>
                  <a:lnTo>
                    <a:pt x="183922" y="166821"/>
                  </a:lnTo>
                  <a:lnTo>
                    <a:pt x="175394" y="171009"/>
                  </a:lnTo>
                  <a:lnTo>
                    <a:pt x="167747" y="177548"/>
                  </a:lnTo>
                  <a:lnTo>
                    <a:pt x="161062" y="186092"/>
                  </a:lnTo>
                  <a:lnTo>
                    <a:pt x="155557" y="196214"/>
                  </a:lnTo>
                  <a:lnTo>
                    <a:pt x="151674" y="207516"/>
                  </a:lnTo>
                  <a:lnTo>
                    <a:pt x="149508" y="219663"/>
                  </a:lnTo>
                  <a:lnTo>
                    <a:pt x="149017" y="232240"/>
                  </a:lnTo>
                  <a:lnTo>
                    <a:pt x="150199" y="244756"/>
                  </a:lnTo>
                  <a:lnTo>
                    <a:pt x="152881" y="256946"/>
                  </a:lnTo>
                  <a:lnTo>
                    <a:pt x="156782" y="268588"/>
                  </a:lnTo>
                  <a:lnTo>
                    <a:pt x="161609" y="279414"/>
                  </a:lnTo>
                  <a:lnTo>
                    <a:pt x="167119" y="289351"/>
                  </a:lnTo>
                  <a:lnTo>
                    <a:pt x="173444" y="298007"/>
                  </a:lnTo>
                  <a:lnTo>
                    <a:pt x="181052" y="304619"/>
                  </a:lnTo>
                  <a:lnTo>
                    <a:pt x="190090" y="308949"/>
                  </a:lnTo>
                  <a:lnTo>
                    <a:pt x="200093" y="311060"/>
                  </a:lnTo>
                  <a:lnTo>
                    <a:pt x="210192" y="311048"/>
                  </a:lnTo>
                  <a:lnTo>
                    <a:pt x="219862" y="309199"/>
                  </a:lnTo>
                  <a:lnTo>
                    <a:pt x="228654" y="306198"/>
                  </a:lnTo>
                  <a:lnTo>
                    <a:pt x="236884" y="302739"/>
                  </a:lnTo>
                  <a:lnTo>
                    <a:pt x="245268" y="298523"/>
                  </a:lnTo>
                  <a:lnTo>
                    <a:pt x="255156" y="292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09958" y="4168558"/>
              <a:ext cx="149938" cy="181706"/>
            </a:xfrm>
            <a:custGeom>
              <a:avLst/>
              <a:gdLst/>
              <a:ahLst/>
              <a:cxnLst/>
              <a:rect l="0" t="0" r="0" b="0"/>
              <a:pathLst>
                <a:path w="149938" h="181706">
                  <a:moveTo>
                    <a:pt x="13066" y="136870"/>
                  </a:moveTo>
                  <a:lnTo>
                    <a:pt x="13133" y="148538"/>
                  </a:lnTo>
                  <a:lnTo>
                    <a:pt x="13773" y="159027"/>
                  </a:lnTo>
                  <a:lnTo>
                    <a:pt x="15029" y="169279"/>
                  </a:lnTo>
                  <a:lnTo>
                    <a:pt x="15376" y="177732"/>
                  </a:lnTo>
                  <a:lnTo>
                    <a:pt x="13406" y="181705"/>
                  </a:lnTo>
                  <a:lnTo>
                    <a:pt x="10284" y="181103"/>
                  </a:lnTo>
                  <a:lnTo>
                    <a:pt x="6769" y="177105"/>
                  </a:lnTo>
                  <a:lnTo>
                    <a:pt x="3476" y="170835"/>
                  </a:lnTo>
                  <a:lnTo>
                    <a:pt x="1120" y="163086"/>
                  </a:lnTo>
                  <a:lnTo>
                    <a:pt x="0" y="154380"/>
                  </a:lnTo>
                  <a:lnTo>
                    <a:pt x="221" y="145050"/>
                  </a:lnTo>
                  <a:lnTo>
                    <a:pt x="1884" y="135313"/>
                  </a:lnTo>
                  <a:lnTo>
                    <a:pt x="4890" y="125307"/>
                  </a:lnTo>
                  <a:lnTo>
                    <a:pt x="9009" y="115125"/>
                  </a:lnTo>
                  <a:lnTo>
                    <a:pt x="13981" y="104827"/>
                  </a:lnTo>
                  <a:lnTo>
                    <a:pt x="19584" y="94456"/>
                  </a:lnTo>
                  <a:lnTo>
                    <a:pt x="25802" y="84202"/>
                  </a:lnTo>
                  <a:lnTo>
                    <a:pt x="32806" y="74389"/>
                  </a:lnTo>
                  <a:lnTo>
                    <a:pt x="40634" y="65159"/>
                  </a:lnTo>
                  <a:lnTo>
                    <a:pt x="49348" y="56486"/>
                  </a:lnTo>
                  <a:lnTo>
                    <a:pt x="59109" y="48275"/>
                  </a:lnTo>
                  <a:lnTo>
                    <a:pt x="69896" y="40420"/>
                  </a:lnTo>
                  <a:lnTo>
                    <a:pt x="81395" y="32992"/>
                  </a:lnTo>
                  <a:lnTo>
                    <a:pt x="93106" y="26222"/>
                  </a:lnTo>
                  <a:lnTo>
                    <a:pt x="104707" y="20189"/>
                  </a:lnTo>
                  <a:lnTo>
                    <a:pt x="115635" y="14969"/>
                  </a:lnTo>
                  <a:lnTo>
                    <a:pt x="126070" y="10202"/>
                  </a:lnTo>
                  <a:lnTo>
                    <a:pt x="136925" y="5470"/>
                  </a:lnTo>
                  <a:lnTo>
                    <a:pt x="1499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54693" y="4000103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69"/>
                  </a:lnTo>
                  <a:lnTo>
                    <a:pt x="177" y="54350"/>
                  </a:lnTo>
                  <a:lnTo>
                    <a:pt x="825" y="71643"/>
                  </a:lnTo>
                  <a:lnTo>
                    <a:pt x="2074" y="90022"/>
                  </a:lnTo>
                  <a:lnTo>
                    <a:pt x="3727" y="108877"/>
                  </a:lnTo>
                  <a:lnTo>
                    <a:pt x="5375" y="127359"/>
                  </a:lnTo>
                  <a:lnTo>
                    <a:pt x="6782" y="145048"/>
                  </a:lnTo>
                  <a:lnTo>
                    <a:pt x="8048" y="162209"/>
                  </a:lnTo>
                  <a:lnTo>
                    <a:pt x="9504" y="179572"/>
                  </a:lnTo>
                  <a:lnTo>
                    <a:pt x="11331" y="197546"/>
                  </a:lnTo>
                  <a:lnTo>
                    <a:pt x="13388" y="215892"/>
                  </a:lnTo>
                  <a:lnTo>
                    <a:pt x="15316" y="233917"/>
                  </a:lnTo>
                  <a:lnTo>
                    <a:pt x="16915" y="251226"/>
                  </a:lnTo>
                  <a:lnTo>
                    <a:pt x="18310" y="267595"/>
                  </a:lnTo>
                  <a:lnTo>
                    <a:pt x="19854" y="282816"/>
                  </a:lnTo>
                  <a:lnTo>
                    <a:pt x="21740" y="296893"/>
                  </a:lnTo>
                  <a:lnTo>
                    <a:pt x="23846" y="309737"/>
                  </a:lnTo>
                  <a:lnTo>
                    <a:pt x="26028" y="322435"/>
                  </a:lnTo>
                  <a:lnTo>
                    <a:pt x="28480" y="337222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549408" y="4094859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40949" y="2933"/>
                  </a:lnTo>
                  <a:lnTo>
                    <a:pt x="229820" y="5716"/>
                  </a:lnTo>
                  <a:lnTo>
                    <a:pt x="218221" y="8611"/>
                  </a:lnTo>
                  <a:lnTo>
                    <a:pt x="206060" y="11479"/>
                  </a:lnTo>
                  <a:lnTo>
                    <a:pt x="193400" y="13995"/>
                  </a:lnTo>
                  <a:lnTo>
                    <a:pt x="180344" y="16011"/>
                  </a:lnTo>
                  <a:lnTo>
                    <a:pt x="166992" y="17696"/>
                  </a:lnTo>
                  <a:lnTo>
                    <a:pt x="153427" y="19439"/>
                  </a:lnTo>
                  <a:lnTo>
                    <a:pt x="139712" y="21469"/>
                  </a:lnTo>
                  <a:lnTo>
                    <a:pt x="125893" y="24004"/>
                  </a:lnTo>
                  <a:lnTo>
                    <a:pt x="112003" y="27317"/>
                  </a:lnTo>
                  <a:lnTo>
                    <a:pt x="98064" y="31477"/>
                  </a:lnTo>
                  <a:lnTo>
                    <a:pt x="84093" y="36390"/>
                  </a:lnTo>
                  <a:lnTo>
                    <a:pt x="70099" y="41905"/>
                  </a:lnTo>
                  <a:lnTo>
                    <a:pt x="56110" y="47864"/>
                  </a:lnTo>
                  <a:lnTo>
                    <a:pt x="42734" y="53834"/>
                  </a:lnTo>
                  <a:lnTo>
                    <a:pt x="29850" y="59708"/>
                  </a:lnTo>
                  <a:lnTo>
                    <a:pt x="16326" y="6599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33711" y="4189595"/>
              <a:ext cx="184196" cy="129920"/>
            </a:xfrm>
            <a:custGeom>
              <a:avLst/>
              <a:gdLst/>
              <a:ahLst/>
              <a:cxnLst/>
              <a:rect l="0" t="0" r="0" b="0"/>
              <a:pathLst>
                <a:path w="184196" h="129920">
                  <a:moveTo>
                    <a:pt x="78909" y="21077"/>
                  </a:moveTo>
                  <a:lnTo>
                    <a:pt x="72975" y="15277"/>
                  </a:lnTo>
                  <a:lnTo>
                    <a:pt x="66770" y="10352"/>
                  </a:lnTo>
                  <a:lnTo>
                    <a:pt x="59679" y="5863"/>
                  </a:lnTo>
                  <a:lnTo>
                    <a:pt x="51912" y="2161"/>
                  </a:lnTo>
                  <a:lnTo>
                    <a:pt x="43914" y="92"/>
                  </a:lnTo>
                  <a:lnTo>
                    <a:pt x="35977" y="0"/>
                  </a:lnTo>
                  <a:lnTo>
                    <a:pt x="28376" y="2070"/>
                  </a:lnTo>
                  <a:lnTo>
                    <a:pt x="21431" y="6581"/>
                  </a:lnTo>
                  <a:lnTo>
                    <a:pt x="15251" y="13433"/>
                  </a:lnTo>
                  <a:lnTo>
                    <a:pt x="9935" y="22253"/>
                  </a:lnTo>
                  <a:lnTo>
                    <a:pt x="5655" y="32599"/>
                  </a:lnTo>
                  <a:lnTo>
                    <a:pt x="2413" y="44065"/>
                  </a:lnTo>
                  <a:lnTo>
                    <a:pt x="387" y="56166"/>
                  </a:lnTo>
                  <a:lnTo>
                    <a:pt x="0" y="68354"/>
                  </a:lnTo>
                  <a:lnTo>
                    <a:pt x="1334" y="80320"/>
                  </a:lnTo>
                  <a:lnTo>
                    <a:pt x="4178" y="91811"/>
                  </a:lnTo>
                  <a:lnTo>
                    <a:pt x="8220" y="102535"/>
                  </a:lnTo>
                  <a:lnTo>
                    <a:pt x="13159" y="112398"/>
                  </a:lnTo>
                  <a:lnTo>
                    <a:pt x="18744" y="120836"/>
                  </a:lnTo>
                  <a:lnTo>
                    <a:pt x="24784" y="126768"/>
                  </a:lnTo>
                  <a:lnTo>
                    <a:pt x="31138" y="129820"/>
                  </a:lnTo>
                  <a:lnTo>
                    <a:pt x="37709" y="129919"/>
                  </a:lnTo>
                  <a:lnTo>
                    <a:pt x="44426" y="126952"/>
                  </a:lnTo>
                  <a:lnTo>
                    <a:pt x="51233" y="121178"/>
                  </a:lnTo>
                  <a:lnTo>
                    <a:pt x="57771" y="113101"/>
                  </a:lnTo>
                  <a:lnTo>
                    <a:pt x="63402" y="103263"/>
                  </a:lnTo>
                  <a:lnTo>
                    <a:pt x="67870" y="92169"/>
                  </a:lnTo>
                  <a:lnTo>
                    <a:pt x="71793" y="81377"/>
                  </a:lnTo>
                  <a:lnTo>
                    <a:pt x="76390" y="74419"/>
                  </a:lnTo>
                  <a:lnTo>
                    <a:pt x="81787" y="72906"/>
                  </a:lnTo>
                  <a:lnTo>
                    <a:pt x="87398" y="74897"/>
                  </a:lnTo>
                  <a:lnTo>
                    <a:pt x="93334" y="78716"/>
                  </a:lnTo>
                  <a:lnTo>
                    <a:pt x="99972" y="83219"/>
                  </a:lnTo>
                  <a:lnTo>
                    <a:pt x="107458" y="87808"/>
                  </a:lnTo>
                  <a:lnTo>
                    <a:pt x="115895" y="92083"/>
                  </a:lnTo>
                  <a:lnTo>
                    <a:pt x="125445" y="95678"/>
                  </a:lnTo>
                  <a:lnTo>
                    <a:pt x="136067" y="98476"/>
                  </a:lnTo>
                  <a:lnTo>
                    <a:pt x="146983" y="100552"/>
                  </a:lnTo>
                  <a:lnTo>
                    <a:pt x="157857" y="102265"/>
                  </a:lnTo>
                  <a:lnTo>
                    <a:pt x="169641" y="103763"/>
                  </a:lnTo>
                  <a:lnTo>
                    <a:pt x="184195" y="105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901755" y="4147501"/>
              <a:ext cx="100379" cy="140506"/>
            </a:xfrm>
            <a:custGeom>
              <a:avLst/>
              <a:gdLst/>
              <a:ahLst/>
              <a:cxnLst/>
              <a:rect l="0" t="0" r="0" b="0"/>
              <a:pathLst>
                <a:path w="100379" h="140506">
                  <a:moveTo>
                    <a:pt x="68792" y="0"/>
                  </a:moveTo>
                  <a:lnTo>
                    <a:pt x="59991" y="2934"/>
                  </a:lnTo>
                  <a:lnTo>
                    <a:pt x="51644" y="5717"/>
                  </a:lnTo>
                  <a:lnTo>
                    <a:pt x="42954" y="8625"/>
                  </a:lnTo>
                  <a:lnTo>
                    <a:pt x="34179" y="12011"/>
                  </a:lnTo>
                  <a:lnTo>
                    <a:pt x="25981" y="16473"/>
                  </a:lnTo>
                  <a:lnTo>
                    <a:pt x="18700" y="22248"/>
                  </a:lnTo>
                  <a:lnTo>
                    <a:pt x="12510" y="29410"/>
                  </a:lnTo>
                  <a:lnTo>
                    <a:pt x="7577" y="38043"/>
                  </a:lnTo>
                  <a:lnTo>
                    <a:pt x="3861" y="48032"/>
                  </a:lnTo>
                  <a:lnTo>
                    <a:pt x="1331" y="58976"/>
                  </a:lnTo>
                  <a:lnTo>
                    <a:pt x="68" y="70305"/>
                  </a:lnTo>
                  <a:lnTo>
                    <a:pt x="0" y="81656"/>
                  </a:lnTo>
                  <a:lnTo>
                    <a:pt x="1258" y="92716"/>
                  </a:lnTo>
                  <a:lnTo>
                    <a:pt x="4229" y="103142"/>
                  </a:lnTo>
                  <a:lnTo>
                    <a:pt x="8974" y="112810"/>
                  </a:lnTo>
                  <a:lnTo>
                    <a:pt x="15432" y="121455"/>
                  </a:lnTo>
                  <a:lnTo>
                    <a:pt x="23587" y="128590"/>
                  </a:lnTo>
                  <a:lnTo>
                    <a:pt x="33249" y="134090"/>
                  </a:lnTo>
                  <a:lnTo>
                    <a:pt x="43903" y="137950"/>
                  </a:lnTo>
                  <a:lnTo>
                    <a:pt x="56055" y="140390"/>
                  </a:lnTo>
                  <a:lnTo>
                    <a:pt x="73002" y="140505"/>
                  </a:lnTo>
                  <a:lnTo>
                    <a:pt x="10037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35391" y="4136972"/>
              <a:ext cx="137833" cy="130231"/>
            </a:xfrm>
            <a:custGeom>
              <a:avLst/>
              <a:gdLst/>
              <a:ahLst/>
              <a:cxnLst/>
              <a:rect l="0" t="0" r="0" b="0"/>
              <a:pathLst>
                <a:path w="137833" h="130231">
                  <a:moveTo>
                    <a:pt x="72027" y="21057"/>
                  </a:moveTo>
                  <a:lnTo>
                    <a:pt x="60426" y="21191"/>
                  </a:lnTo>
                  <a:lnTo>
                    <a:pt x="50577" y="22471"/>
                  </a:lnTo>
                  <a:lnTo>
                    <a:pt x="41572" y="25069"/>
                  </a:lnTo>
                  <a:lnTo>
                    <a:pt x="33131" y="28961"/>
                  </a:lnTo>
                  <a:lnTo>
                    <a:pt x="25103" y="34242"/>
                  </a:lnTo>
                  <a:lnTo>
                    <a:pt x="17394" y="40833"/>
                  </a:lnTo>
                  <a:lnTo>
                    <a:pt x="10407" y="48679"/>
                  </a:lnTo>
                  <a:lnTo>
                    <a:pt x="5001" y="57839"/>
                  </a:lnTo>
                  <a:lnTo>
                    <a:pt x="1521" y="68210"/>
                  </a:lnTo>
                  <a:lnTo>
                    <a:pt x="0" y="79255"/>
                  </a:lnTo>
                  <a:lnTo>
                    <a:pt x="416" y="90128"/>
                  </a:lnTo>
                  <a:lnTo>
                    <a:pt x="2559" y="100354"/>
                  </a:lnTo>
                  <a:lnTo>
                    <a:pt x="6420" y="109505"/>
                  </a:lnTo>
                  <a:lnTo>
                    <a:pt x="12277" y="117047"/>
                  </a:lnTo>
                  <a:lnTo>
                    <a:pt x="20097" y="122852"/>
                  </a:lnTo>
                  <a:lnTo>
                    <a:pt x="29431" y="126953"/>
                  </a:lnTo>
                  <a:lnTo>
                    <a:pt x="39604" y="129354"/>
                  </a:lnTo>
                  <a:lnTo>
                    <a:pt x="50147" y="130230"/>
                  </a:lnTo>
                  <a:lnTo>
                    <a:pt x="60818" y="129703"/>
                  </a:lnTo>
                  <a:lnTo>
                    <a:pt x="71508" y="127763"/>
                  </a:lnTo>
                  <a:lnTo>
                    <a:pt x="82172" y="124536"/>
                  </a:lnTo>
                  <a:lnTo>
                    <a:pt x="92638" y="120253"/>
                  </a:lnTo>
                  <a:lnTo>
                    <a:pt x="102600" y="115162"/>
                  </a:lnTo>
                  <a:lnTo>
                    <a:pt x="111924" y="109470"/>
                  </a:lnTo>
                  <a:lnTo>
                    <a:pt x="120322" y="103022"/>
                  </a:lnTo>
                  <a:lnTo>
                    <a:pt x="127286" y="95330"/>
                  </a:lnTo>
                  <a:lnTo>
                    <a:pt x="132662" y="86232"/>
                  </a:lnTo>
                  <a:lnTo>
                    <a:pt x="136289" y="76019"/>
                  </a:lnTo>
                  <a:lnTo>
                    <a:pt x="137832" y="65246"/>
                  </a:lnTo>
                  <a:lnTo>
                    <a:pt x="137309" y="54306"/>
                  </a:lnTo>
                  <a:lnTo>
                    <a:pt x="134858" y="43707"/>
                  </a:lnTo>
                  <a:lnTo>
                    <a:pt x="130555" y="34129"/>
                  </a:lnTo>
                  <a:lnTo>
                    <a:pt x="124636" y="25847"/>
                  </a:lnTo>
                  <a:lnTo>
                    <a:pt x="117690" y="18930"/>
                  </a:lnTo>
                  <a:lnTo>
                    <a:pt x="109789" y="12751"/>
                  </a:lnTo>
                  <a:lnTo>
                    <a:pt x="99126" y="6770"/>
                  </a:lnTo>
                  <a:lnTo>
                    <a:pt x="825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28622" y="4042216"/>
              <a:ext cx="124487" cy="200043"/>
            </a:xfrm>
            <a:custGeom>
              <a:avLst/>
              <a:gdLst/>
              <a:ahLst/>
              <a:cxnLst/>
              <a:rect l="0" t="0" r="0" b="0"/>
              <a:pathLst>
                <a:path w="124487" h="200043">
                  <a:moveTo>
                    <a:pt x="99935" y="0"/>
                  </a:moveTo>
                  <a:lnTo>
                    <a:pt x="88266" y="2934"/>
                  </a:lnTo>
                  <a:lnTo>
                    <a:pt x="77778" y="5716"/>
                  </a:lnTo>
                  <a:lnTo>
                    <a:pt x="67481" y="8621"/>
                  </a:lnTo>
                  <a:lnTo>
                    <a:pt x="57352" y="11834"/>
                  </a:lnTo>
                  <a:lnTo>
                    <a:pt x="47657" y="15647"/>
                  </a:lnTo>
                  <a:lnTo>
                    <a:pt x="38521" y="20164"/>
                  </a:lnTo>
                  <a:lnTo>
                    <a:pt x="29918" y="25328"/>
                  </a:lnTo>
                  <a:lnTo>
                    <a:pt x="21756" y="31015"/>
                  </a:lnTo>
                  <a:lnTo>
                    <a:pt x="13951" y="37101"/>
                  </a:lnTo>
                  <a:lnTo>
                    <a:pt x="7065" y="43474"/>
                  </a:lnTo>
                  <a:lnTo>
                    <a:pt x="2257" y="50050"/>
                  </a:lnTo>
                  <a:lnTo>
                    <a:pt x="0" y="56760"/>
                  </a:lnTo>
                  <a:lnTo>
                    <a:pt x="453" y="63230"/>
                  </a:lnTo>
                  <a:lnTo>
                    <a:pt x="3798" y="68816"/>
                  </a:lnTo>
                  <a:lnTo>
                    <a:pt x="9830" y="73237"/>
                  </a:lnTo>
                  <a:lnTo>
                    <a:pt x="18082" y="76543"/>
                  </a:lnTo>
                  <a:lnTo>
                    <a:pt x="28038" y="78928"/>
                  </a:lnTo>
                  <a:lnTo>
                    <a:pt x="39239" y="80612"/>
                  </a:lnTo>
                  <a:lnTo>
                    <a:pt x="51161" y="81949"/>
                  </a:lnTo>
                  <a:lnTo>
                    <a:pt x="63228" y="83395"/>
                  </a:lnTo>
                  <a:lnTo>
                    <a:pt x="75109" y="85200"/>
                  </a:lnTo>
                  <a:lnTo>
                    <a:pt x="86372" y="87738"/>
                  </a:lnTo>
                  <a:lnTo>
                    <a:pt x="96412" y="91579"/>
                  </a:lnTo>
                  <a:lnTo>
                    <a:pt x="105011" y="96912"/>
                  </a:lnTo>
                  <a:lnTo>
                    <a:pt x="112125" y="103765"/>
                  </a:lnTo>
                  <a:lnTo>
                    <a:pt x="117695" y="112185"/>
                  </a:lnTo>
                  <a:lnTo>
                    <a:pt x="121839" y="122022"/>
                  </a:lnTo>
                  <a:lnTo>
                    <a:pt x="124318" y="132522"/>
                  </a:lnTo>
                  <a:lnTo>
                    <a:pt x="124486" y="142489"/>
                  </a:lnTo>
                  <a:lnTo>
                    <a:pt x="122191" y="151298"/>
                  </a:lnTo>
                  <a:lnTo>
                    <a:pt x="117718" y="159022"/>
                  </a:lnTo>
                  <a:lnTo>
                    <a:pt x="111511" y="166131"/>
                  </a:lnTo>
                  <a:lnTo>
                    <a:pt x="104006" y="172981"/>
                  </a:lnTo>
                  <a:lnTo>
                    <a:pt x="95442" y="179454"/>
                  </a:lnTo>
                  <a:lnTo>
                    <a:pt x="84717" y="185670"/>
                  </a:lnTo>
                  <a:lnTo>
                    <a:pt x="67542" y="192184"/>
                  </a:lnTo>
                  <a:lnTo>
                    <a:pt x="3676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32170" y="4094731"/>
              <a:ext cx="180658" cy="106040"/>
            </a:xfrm>
            <a:custGeom>
              <a:avLst/>
              <a:gdLst/>
              <a:ahLst/>
              <a:cxnLst/>
              <a:rect l="0" t="0" r="0" b="0"/>
              <a:pathLst>
                <a:path w="180658" h="106040">
                  <a:moveTo>
                    <a:pt x="85901" y="63299"/>
                  </a:moveTo>
                  <a:lnTo>
                    <a:pt x="82900" y="51631"/>
                  </a:lnTo>
                  <a:lnTo>
                    <a:pt x="79477" y="41142"/>
                  </a:lnTo>
                  <a:lnTo>
                    <a:pt x="75272" y="30854"/>
                  </a:lnTo>
                  <a:lnTo>
                    <a:pt x="70026" y="21071"/>
                  </a:lnTo>
                  <a:lnTo>
                    <a:pt x="63249" y="12672"/>
                  </a:lnTo>
                  <a:lnTo>
                    <a:pt x="54825" y="6056"/>
                  </a:lnTo>
                  <a:lnTo>
                    <a:pt x="45431" y="1623"/>
                  </a:lnTo>
                  <a:lnTo>
                    <a:pt x="36285" y="0"/>
                  </a:lnTo>
                  <a:lnTo>
                    <a:pt x="28068" y="1248"/>
                  </a:lnTo>
                  <a:lnTo>
                    <a:pt x="20929" y="4984"/>
                  </a:lnTo>
                  <a:lnTo>
                    <a:pt x="14753" y="10681"/>
                  </a:lnTo>
                  <a:lnTo>
                    <a:pt x="9352" y="17843"/>
                  </a:lnTo>
                  <a:lnTo>
                    <a:pt x="4860" y="26222"/>
                  </a:lnTo>
                  <a:lnTo>
                    <a:pt x="1732" y="35814"/>
                  </a:lnTo>
                  <a:lnTo>
                    <a:pt x="109" y="46513"/>
                  </a:lnTo>
                  <a:lnTo>
                    <a:pt x="0" y="57796"/>
                  </a:lnTo>
                  <a:lnTo>
                    <a:pt x="1445" y="68837"/>
                  </a:lnTo>
                  <a:lnTo>
                    <a:pt x="4313" y="79169"/>
                  </a:lnTo>
                  <a:lnTo>
                    <a:pt x="8509" y="88054"/>
                  </a:lnTo>
                  <a:lnTo>
                    <a:pt x="14067" y="94354"/>
                  </a:lnTo>
                  <a:lnTo>
                    <a:pt x="20872" y="97685"/>
                  </a:lnTo>
                  <a:lnTo>
                    <a:pt x="28542" y="97987"/>
                  </a:lnTo>
                  <a:lnTo>
                    <a:pt x="36527" y="95164"/>
                  </a:lnTo>
                  <a:lnTo>
                    <a:pt x="44483" y="89494"/>
                  </a:lnTo>
                  <a:lnTo>
                    <a:pt x="52111" y="81658"/>
                  </a:lnTo>
                  <a:lnTo>
                    <a:pt x="59081" y="72515"/>
                  </a:lnTo>
                  <a:lnTo>
                    <a:pt x="65301" y="62717"/>
                  </a:lnTo>
                  <a:lnTo>
                    <a:pt x="71377" y="54186"/>
                  </a:lnTo>
                  <a:lnTo>
                    <a:pt x="77552" y="49846"/>
                  </a:lnTo>
                  <a:lnTo>
                    <a:pt x="83160" y="50411"/>
                  </a:lnTo>
                  <a:lnTo>
                    <a:pt x="88503" y="55029"/>
                  </a:lnTo>
                  <a:lnTo>
                    <a:pt x="93966" y="62597"/>
                  </a:lnTo>
                  <a:lnTo>
                    <a:pt x="99881" y="71736"/>
                  </a:lnTo>
                  <a:lnTo>
                    <a:pt x="106576" y="80872"/>
                  </a:lnTo>
                  <a:lnTo>
                    <a:pt x="114140" y="89153"/>
                  </a:lnTo>
                  <a:lnTo>
                    <a:pt x="122482" y="96036"/>
                  </a:lnTo>
                  <a:lnTo>
                    <a:pt x="131449" y="100994"/>
                  </a:lnTo>
                  <a:lnTo>
                    <a:pt x="140869" y="103965"/>
                  </a:lnTo>
                  <a:lnTo>
                    <a:pt x="150160" y="105368"/>
                  </a:lnTo>
                  <a:lnTo>
                    <a:pt x="159235" y="106039"/>
                  </a:lnTo>
                  <a:lnTo>
                    <a:pt x="168891" y="106039"/>
                  </a:lnTo>
                  <a:lnTo>
                    <a:pt x="180657" y="105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12827" y="3936931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4" y="58457"/>
                  </a:lnTo>
                  <a:lnTo>
                    <a:pt x="6180" y="74931"/>
                  </a:lnTo>
                  <a:lnTo>
                    <a:pt x="8842" y="92499"/>
                  </a:lnTo>
                  <a:lnTo>
                    <a:pt x="11593" y="110842"/>
                  </a:lnTo>
                  <a:lnTo>
                    <a:pt x="14052" y="129446"/>
                  </a:lnTo>
                  <a:lnTo>
                    <a:pt x="16038" y="147979"/>
                  </a:lnTo>
                  <a:lnTo>
                    <a:pt x="17741" y="165948"/>
                  </a:lnTo>
                  <a:lnTo>
                    <a:pt x="19896" y="184589"/>
                  </a:lnTo>
                  <a:lnTo>
                    <a:pt x="23805" y="207769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12481" y="4030850"/>
              <a:ext cx="142501" cy="141506"/>
            </a:xfrm>
            <a:custGeom>
              <a:avLst/>
              <a:gdLst/>
              <a:ahLst/>
              <a:cxnLst/>
              <a:rect l="0" t="0" r="0" b="0"/>
              <a:pathLst>
                <a:path w="142501" h="141506">
                  <a:moveTo>
                    <a:pt x="68801" y="11366"/>
                  </a:moveTo>
                  <a:lnTo>
                    <a:pt x="60000" y="5699"/>
                  </a:lnTo>
                  <a:lnTo>
                    <a:pt x="51653" y="2055"/>
                  </a:lnTo>
                  <a:lnTo>
                    <a:pt x="42963" y="155"/>
                  </a:lnTo>
                  <a:lnTo>
                    <a:pt x="34188" y="0"/>
                  </a:lnTo>
                  <a:lnTo>
                    <a:pt x="25990" y="1915"/>
                  </a:lnTo>
                  <a:lnTo>
                    <a:pt x="18709" y="5898"/>
                  </a:lnTo>
                  <a:lnTo>
                    <a:pt x="12519" y="11817"/>
                  </a:lnTo>
                  <a:lnTo>
                    <a:pt x="7587" y="19597"/>
                  </a:lnTo>
                  <a:lnTo>
                    <a:pt x="3871" y="29006"/>
                  </a:lnTo>
                  <a:lnTo>
                    <a:pt x="1341" y="39558"/>
                  </a:lnTo>
                  <a:lnTo>
                    <a:pt x="77" y="50624"/>
                  </a:lnTo>
                  <a:lnTo>
                    <a:pt x="0" y="61801"/>
                  </a:lnTo>
                  <a:lnTo>
                    <a:pt x="912" y="72914"/>
                  </a:lnTo>
                  <a:lnTo>
                    <a:pt x="2586" y="83908"/>
                  </a:lnTo>
                  <a:lnTo>
                    <a:pt x="4825" y="94781"/>
                  </a:lnTo>
                  <a:lnTo>
                    <a:pt x="7632" y="105388"/>
                  </a:lnTo>
                  <a:lnTo>
                    <a:pt x="11194" y="115445"/>
                  </a:lnTo>
                  <a:lnTo>
                    <a:pt x="15553" y="124824"/>
                  </a:lnTo>
                  <a:lnTo>
                    <a:pt x="20616" y="132920"/>
                  </a:lnTo>
                  <a:lnTo>
                    <a:pt x="26239" y="138616"/>
                  </a:lnTo>
                  <a:lnTo>
                    <a:pt x="32282" y="141505"/>
                  </a:lnTo>
                  <a:lnTo>
                    <a:pt x="38628" y="141493"/>
                  </a:lnTo>
                  <a:lnTo>
                    <a:pt x="45187" y="138452"/>
                  </a:lnTo>
                  <a:lnTo>
                    <a:pt x="51885" y="132628"/>
                  </a:lnTo>
                  <a:lnTo>
                    <a:pt x="58347" y="124516"/>
                  </a:lnTo>
                  <a:lnTo>
                    <a:pt x="63927" y="114655"/>
                  </a:lnTo>
                  <a:lnTo>
                    <a:pt x="68361" y="103545"/>
                  </a:lnTo>
                  <a:lnTo>
                    <a:pt x="72259" y="92748"/>
                  </a:lnTo>
                  <a:lnTo>
                    <a:pt x="76839" y="85956"/>
                  </a:lnTo>
                  <a:lnTo>
                    <a:pt x="82225" y="85085"/>
                  </a:lnTo>
                  <a:lnTo>
                    <a:pt x="87824" y="88327"/>
                  </a:lnTo>
                  <a:lnTo>
                    <a:pt x="93583" y="93969"/>
                  </a:lnTo>
                  <a:lnTo>
                    <a:pt x="99570" y="100767"/>
                  </a:lnTo>
                  <a:lnTo>
                    <a:pt x="105792" y="108008"/>
                  </a:lnTo>
                  <a:lnTo>
                    <a:pt x="112109" y="115054"/>
                  </a:lnTo>
                  <a:lnTo>
                    <a:pt x="118983" y="121870"/>
                  </a:lnTo>
                  <a:lnTo>
                    <a:pt x="128134" y="129042"/>
                  </a:lnTo>
                  <a:lnTo>
                    <a:pt x="142500" y="137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81213" y="3856589"/>
              <a:ext cx="121168" cy="333027"/>
            </a:xfrm>
            <a:custGeom>
              <a:avLst/>
              <a:gdLst/>
              <a:ahLst/>
              <a:cxnLst/>
              <a:rect l="0" t="0" r="0" b="0"/>
              <a:pathLst>
                <a:path w="121168" h="333027">
                  <a:moveTo>
                    <a:pt x="68525" y="217212"/>
                  </a:moveTo>
                  <a:lnTo>
                    <a:pt x="62523" y="211479"/>
                  </a:lnTo>
                  <a:lnTo>
                    <a:pt x="55678" y="207195"/>
                  </a:lnTo>
                  <a:lnTo>
                    <a:pt x="47300" y="204003"/>
                  </a:lnTo>
                  <a:lnTo>
                    <a:pt x="38018" y="202160"/>
                  </a:lnTo>
                  <a:lnTo>
                    <a:pt x="29000" y="202408"/>
                  </a:lnTo>
                  <a:lnTo>
                    <a:pt x="20904" y="204977"/>
                  </a:lnTo>
                  <a:lnTo>
                    <a:pt x="14030" y="209797"/>
                  </a:lnTo>
                  <a:lnTo>
                    <a:pt x="8571" y="216767"/>
                  </a:lnTo>
                  <a:lnTo>
                    <a:pt x="4468" y="225602"/>
                  </a:lnTo>
                  <a:lnTo>
                    <a:pt x="1664" y="235920"/>
                  </a:lnTo>
                  <a:lnTo>
                    <a:pt x="208" y="247354"/>
                  </a:lnTo>
                  <a:lnTo>
                    <a:pt x="0" y="259589"/>
                  </a:lnTo>
                  <a:lnTo>
                    <a:pt x="822" y="272225"/>
                  </a:lnTo>
                  <a:lnTo>
                    <a:pt x="2435" y="284780"/>
                  </a:lnTo>
                  <a:lnTo>
                    <a:pt x="4642" y="296983"/>
                  </a:lnTo>
                  <a:lnTo>
                    <a:pt x="7766" y="308125"/>
                  </a:lnTo>
                  <a:lnTo>
                    <a:pt x="12606" y="317018"/>
                  </a:lnTo>
                  <a:lnTo>
                    <a:pt x="19451" y="323203"/>
                  </a:lnTo>
                  <a:lnTo>
                    <a:pt x="27810" y="326387"/>
                  </a:lnTo>
                  <a:lnTo>
                    <a:pt x="36725" y="326113"/>
                  </a:lnTo>
                  <a:lnTo>
                    <a:pt x="45565" y="322486"/>
                  </a:lnTo>
                  <a:lnTo>
                    <a:pt x="53921" y="316191"/>
                  </a:lnTo>
                  <a:lnTo>
                    <a:pt x="61446" y="308162"/>
                  </a:lnTo>
                  <a:lnTo>
                    <a:pt x="68050" y="299104"/>
                  </a:lnTo>
                  <a:lnTo>
                    <a:pt x="73669" y="289284"/>
                  </a:lnTo>
                  <a:lnTo>
                    <a:pt x="78160" y="278643"/>
                  </a:lnTo>
                  <a:lnTo>
                    <a:pt x="81556" y="267187"/>
                  </a:lnTo>
                  <a:lnTo>
                    <a:pt x="84026" y="254867"/>
                  </a:lnTo>
                  <a:lnTo>
                    <a:pt x="85777" y="241525"/>
                  </a:lnTo>
                  <a:lnTo>
                    <a:pt x="86995" y="227173"/>
                  </a:lnTo>
                  <a:lnTo>
                    <a:pt x="87833" y="211956"/>
                  </a:lnTo>
                  <a:lnTo>
                    <a:pt x="88404" y="196062"/>
                  </a:lnTo>
                  <a:lnTo>
                    <a:pt x="88790" y="179666"/>
                  </a:lnTo>
                  <a:lnTo>
                    <a:pt x="89051" y="162912"/>
                  </a:lnTo>
                  <a:lnTo>
                    <a:pt x="89227" y="145906"/>
                  </a:lnTo>
                  <a:lnTo>
                    <a:pt x="89340" y="128734"/>
                  </a:lnTo>
                  <a:lnTo>
                    <a:pt x="89246" y="111779"/>
                  </a:lnTo>
                  <a:lnTo>
                    <a:pt x="88650" y="95695"/>
                  </a:lnTo>
                  <a:lnTo>
                    <a:pt x="87432" y="80765"/>
                  </a:lnTo>
                  <a:lnTo>
                    <a:pt x="85630" y="66943"/>
                  </a:lnTo>
                  <a:lnTo>
                    <a:pt x="83349" y="54039"/>
                  </a:lnTo>
                  <a:lnTo>
                    <a:pt x="80704" y="41837"/>
                  </a:lnTo>
                  <a:lnTo>
                    <a:pt x="77792" y="30148"/>
                  </a:lnTo>
                  <a:lnTo>
                    <a:pt x="74693" y="18824"/>
                  </a:lnTo>
                  <a:lnTo>
                    <a:pt x="71456" y="7847"/>
                  </a:lnTo>
                  <a:lnTo>
                    <a:pt x="67954" y="358"/>
                  </a:lnTo>
                  <a:lnTo>
                    <a:pt x="64554" y="0"/>
                  </a:lnTo>
                  <a:lnTo>
                    <a:pt x="62104" y="5005"/>
                  </a:lnTo>
                  <a:lnTo>
                    <a:pt x="60552" y="13375"/>
                  </a:lnTo>
                  <a:lnTo>
                    <a:pt x="59769" y="23989"/>
                  </a:lnTo>
                  <a:lnTo>
                    <a:pt x="59831" y="36370"/>
                  </a:lnTo>
                  <a:lnTo>
                    <a:pt x="60720" y="50171"/>
                  </a:lnTo>
                  <a:lnTo>
                    <a:pt x="62317" y="65064"/>
                  </a:lnTo>
                  <a:lnTo>
                    <a:pt x="64468" y="80762"/>
                  </a:lnTo>
                  <a:lnTo>
                    <a:pt x="67030" y="97038"/>
                  </a:lnTo>
                  <a:lnTo>
                    <a:pt x="69888" y="113719"/>
                  </a:lnTo>
                  <a:lnTo>
                    <a:pt x="72953" y="130678"/>
                  </a:lnTo>
                  <a:lnTo>
                    <a:pt x="76161" y="147824"/>
                  </a:lnTo>
                  <a:lnTo>
                    <a:pt x="79467" y="164932"/>
                  </a:lnTo>
                  <a:lnTo>
                    <a:pt x="82839" y="181652"/>
                  </a:lnTo>
                  <a:lnTo>
                    <a:pt x="86257" y="197827"/>
                  </a:lnTo>
                  <a:lnTo>
                    <a:pt x="89705" y="213469"/>
                  </a:lnTo>
                  <a:lnTo>
                    <a:pt x="93174" y="228667"/>
                  </a:lnTo>
                  <a:lnTo>
                    <a:pt x="96656" y="243517"/>
                  </a:lnTo>
                  <a:lnTo>
                    <a:pt x="100147" y="257950"/>
                  </a:lnTo>
                  <a:lnTo>
                    <a:pt x="103644" y="271728"/>
                  </a:lnTo>
                  <a:lnTo>
                    <a:pt x="107141" y="284764"/>
                  </a:lnTo>
                  <a:lnTo>
                    <a:pt x="110485" y="296678"/>
                  </a:lnTo>
                  <a:lnTo>
                    <a:pt x="113705" y="307891"/>
                  </a:lnTo>
                  <a:lnTo>
                    <a:pt x="117086" y="319389"/>
                  </a:lnTo>
                  <a:lnTo>
                    <a:pt x="121167" y="33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97138" y="41159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81284" y="4010631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56"/>
                  </a:lnTo>
                  <a:lnTo>
                    <a:pt x="3863" y="50132"/>
                  </a:lnTo>
                  <a:lnTo>
                    <a:pt x="6179" y="63812"/>
                  </a:lnTo>
                  <a:lnTo>
                    <a:pt x="8841" y="77014"/>
                  </a:lnTo>
                  <a:lnTo>
                    <a:pt x="11604" y="89161"/>
                  </a:lnTo>
                  <a:lnTo>
                    <a:pt x="14362" y="100617"/>
                  </a:lnTo>
                  <a:lnTo>
                    <a:pt x="17356" y="112380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 rot="221619">
            <a:off x="201555" y="5451521"/>
            <a:ext cx="4221928" cy="726468"/>
            <a:chOff x="201555" y="5451521"/>
            <a:chExt cx="4221928" cy="726468"/>
          </a:xfrm>
        </p:grpSpPr>
        <p:sp>
          <p:nvSpPr>
            <p:cNvPr id="144" name="Freeform 143"/>
            <p:cNvSpPr/>
            <p:nvPr/>
          </p:nvSpPr>
          <p:spPr>
            <a:xfrm>
              <a:off x="380540" y="5641034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7729" y="8936"/>
                  </a:lnTo>
                  <a:lnTo>
                    <a:pt x="6227" y="18563"/>
                  </a:lnTo>
                  <a:lnTo>
                    <a:pt x="5916" y="29855"/>
                  </a:lnTo>
                  <a:lnTo>
                    <a:pt x="6422" y="42695"/>
                  </a:lnTo>
                  <a:lnTo>
                    <a:pt x="7242" y="56824"/>
                  </a:lnTo>
                  <a:lnTo>
                    <a:pt x="8053" y="71939"/>
                  </a:lnTo>
                  <a:lnTo>
                    <a:pt x="8564" y="87455"/>
                  </a:lnTo>
                  <a:lnTo>
                    <a:pt x="8442" y="102546"/>
                  </a:lnTo>
                  <a:lnTo>
                    <a:pt x="7579" y="116811"/>
                  </a:lnTo>
                  <a:lnTo>
                    <a:pt x="6201" y="130690"/>
                  </a:lnTo>
                  <a:lnTo>
                    <a:pt x="4745" y="145228"/>
                  </a:lnTo>
                  <a:lnTo>
                    <a:pt x="3474" y="160971"/>
                  </a:lnTo>
                  <a:lnTo>
                    <a:pt x="2471" y="177649"/>
                  </a:lnTo>
                  <a:lnTo>
                    <a:pt x="1724" y="194472"/>
                  </a:lnTo>
                  <a:lnTo>
                    <a:pt x="1188" y="210937"/>
                  </a:lnTo>
                  <a:lnTo>
                    <a:pt x="810" y="226860"/>
                  </a:lnTo>
                  <a:lnTo>
                    <a:pt x="507" y="244104"/>
                  </a:lnTo>
                  <a:lnTo>
                    <a:pt x="252" y="26752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22612" y="5567335"/>
              <a:ext cx="389556" cy="136872"/>
            </a:xfrm>
            <a:custGeom>
              <a:avLst/>
              <a:gdLst/>
              <a:ahLst/>
              <a:cxnLst/>
              <a:rect l="0" t="0" r="0" b="0"/>
              <a:pathLst>
                <a:path w="389556" h="136872">
                  <a:moveTo>
                    <a:pt x="389555" y="0"/>
                  </a:moveTo>
                  <a:lnTo>
                    <a:pt x="380753" y="3001"/>
                  </a:lnTo>
                  <a:lnTo>
                    <a:pt x="372407" y="6424"/>
                  </a:lnTo>
                  <a:lnTo>
                    <a:pt x="363708" y="10615"/>
                  </a:lnTo>
                  <a:lnTo>
                    <a:pt x="354587" y="15342"/>
                  </a:lnTo>
                  <a:lnTo>
                    <a:pt x="345092" y="20176"/>
                  </a:lnTo>
                  <a:lnTo>
                    <a:pt x="335296" y="24853"/>
                  </a:lnTo>
                  <a:lnTo>
                    <a:pt x="325109" y="29289"/>
                  </a:lnTo>
                  <a:lnTo>
                    <a:pt x="314287" y="33491"/>
                  </a:lnTo>
                  <a:lnTo>
                    <a:pt x="302752" y="37499"/>
                  </a:lnTo>
                  <a:lnTo>
                    <a:pt x="290735" y="41359"/>
                  </a:lnTo>
                  <a:lnTo>
                    <a:pt x="278669" y="45112"/>
                  </a:lnTo>
                  <a:lnTo>
                    <a:pt x="266803" y="48792"/>
                  </a:lnTo>
                  <a:lnTo>
                    <a:pt x="254886" y="52588"/>
                  </a:lnTo>
                  <a:lnTo>
                    <a:pt x="242287" y="56822"/>
                  </a:lnTo>
                  <a:lnTo>
                    <a:pt x="228700" y="61632"/>
                  </a:lnTo>
                  <a:lnTo>
                    <a:pt x="214304" y="66829"/>
                  </a:lnTo>
                  <a:lnTo>
                    <a:pt x="199561" y="72009"/>
                  </a:lnTo>
                  <a:lnTo>
                    <a:pt x="184794" y="76937"/>
                  </a:lnTo>
                  <a:lnTo>
                    <a:pt x="170302" y="81550"/>
                  </a:lnTo>
                  <a:lnTo>
                    <a:pt x="156425" y="85874"/>
                  </a:lnTo>
                  <a:lnTo>
                    <a:pt x="143276" y="89967"/>
                  </a:lnTo>
                  <a:lnTo>
                    <a:pt x="130633" y="93884"/>
                  </a:lnTo>
                  <a:lnTo>
                    <a:pt x="118064" y="97675"/>
                  </a:lnTo>
                  <a:lnTo>
                    <a:pt x="105305" y="101382"/>
                  </a:lnTo>
                  <a:lnTo>
                    <a:pt x="92275" y="105195"/>
                  </a:lnTo>
                  <a:lnTo>
                    <a:pt x="78987" y="109440"/>
                  </a:lnTo>
                  <a:lnTo>
                    <a:pt x="65502" y="114253"/>
                  </a:lnTo>
                  <a:lnTo>
                    <a:pt x="52284" y="119304"/>
                  </a:lnTo>
                  <a:lnTo>
                    <a:pt x="38787" y="124386"/>
                  </a:lnTo>
                  <a:lnTo>
                    <a:pt x="22707" y="1299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01555" y="5925304"/>
              <a:ext cx="368499" cy="105286"/>
            </a:xfrm>
            <a:custGeom>
              <a:avLst/>
              <a:gdLst/>
              <a:ahLst/>
              <a:cxnLst/>
              <a:rect l="0" t="0" r="0" b="0"/>
              <a:pathLst>
                <a:path w="368499" h="105286">
                  <a:moveTo>
                    <a:pt x="368498" y="0"/>
                  </a:moveTo>
                  <a:lnTo>
                    <a:pt x="356763" y="67"/>
                  </a:lnTo>
                  <a:lnTo>
                    <a:pt x="345634" y="707"/>
                  </a:lnTo>
                  <a:lnTo>
                    <a:pt x="334035" y="2003"/>
                  </a:lnTo>
                  <a:lnTo>
                    <a:pt x="321874" y="3863"/>
                  </a:lnTo>
                  <a:lnTo>
                    <a:pt x="309214" y="6180"/>
                  </a:lnTo>
                  <a:lnTo>
                    <a:pt x="296154" y="8851"/>
                  </a:lnTo>
                  <a:lnTo>
                    <a:pt x="282629" y="11947"/>
                  </a:lnTo>
                  <a:lnTo>
                    <a:pt x="268415" y="15702"/>
                  </a:lnTo>
                  <a:lnTo>
                    <a:pt x="253447" y="20191"/>
                  </a:lnTo>
                  <a:lnTo>
                    <a:pt x="237802" y="25341"/>
                  </a:lnTo>
                  <a:lnTo>
                    <a:pt x="221616" y="31022"/>
                  </a:lnTo>
                  <a:lnTo>
                    <a:pt x="205021" y="37103"/>
                  </a:lnTo>
                  <a:lnTo>
                    <a:pt x="188132" y="43475"/>
                  </a:lnTo>
                  <a:lnTo>
                    <a:pt x="171034" y="50051"/>
                  </a:lnTo>
                  <a:lnTo>
                    <a:pt x="153792" y="56764"/>
                  </a:lnTo>
                  <a:lnTo>
                    <a:pt x="136450" y="63407"/>
                  </a:lnTo>
                  <a:lnTo>
                    <a:pt x="119042" y="69642"/>
                  </a:lnTo>
                  <a:lnTo>
                    <a:pt x="101597" y="75316"/>
                  </a:lnTo>
                  <a:lnTo>
                    <a:pt x="84457" y="80447"/>
                  </a:lnTo>
                  <a:lnTo>
                    <a:pt x="68248" y="85129"/>
                  </a:lnTo>
                  <a:lnTo>
                    <a:pt x="53249" y="89460"/>
                  </a:lnTo>
                  <a:lnTo>
                    <a:pt x="39846" y="93382"/>
                  </a:lnTo>
                  <a:lnTo>
                    <a:pt x="27389" y="97062"/>
                  </a:lnTo>
                  <a:lnTo>
                    <a:pt x="14788" y="10082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30521" y="5783304"/>
              <a:ext cx="171201" cy="177524"/>
            </a:xfrm>
            <a:custGeom>
              <a:avLst/>
              <a:gdLst/>
              <a:ahLst/>
              <a:cxnLst/>
              <a:rect l="0" t="0" r="0" b="0"/>
              <a:pathLst>
                <a:path w="171201" h="177524">
                  <a:moveTo>
                    <a:pt x="97500" y="57772"/>
                  </a:moveTo>
                  <a:lnTo>
                    <a:pt x="97366" y="46104"/>
                  </a:lnTo>
                  <a:lnTo>
                    <a:pt x="96086" y="35615"/>
                  </a:lnTo>
                  <a:lnTo>
                    <a:pt x="93483" y="25331"/>
                  </a:lnTo>
                  <a:lnTo>
                    <a:pt x="89418" y="15721"/>
                  </a:lnTo>
                  <a:lnTo>
                    <a:pt x="83489" y="7971"/>
                  </a:lnTo>
                  <a:lnTo>
                    <a:pt x="75663" y="2608"/>
                  </a:lnTo>
                  <a:lnTo>
                    <a:pt x="66683" y="0"/>
                  </a:lnTo>
                  <a:lnTo>
                    <a:pt x="57821" y="673"/>
                  </a:lnTo>
                  <a:lnTo>
                    <a:pt x="49798" y="4573"/>
                  </a:lnTo>
                  <a:lnTo>
                    <a:pt x="42790" y="11055"/>
                  </a:lnTo>
                  <a:lnTo>
                    <a:pt x="36702" y="19208"/>
                  </a:lnTo>
                  <a:lnTo>
                    <a:pt x="31351" y="28351"/>
                  </a:lnTo>
                  <a:lnTo>
                    <a:pt x="26553" y="38228"/>
                  </a:lnTo>
                  <a:lnTo>
                    <a:pt x="22155" y="48908"/>
                  </a:lnTo>
                  <a:lnTo>
                    <a:pt x="18038" y="60380"/>
                  </a:lnTo>
                  <a:lnTo>
                    <a:pt x="14117" y="72370"/>
                  </a:lnTo>
                  <a:lnTo>
                    <a:pt x="10329" y="84426"/>
                  </a:lnTo>
                  <a:lnTo>
                    <a:pt x="6642" y="96280"/>
                  </a:lnTo>
                  <a:lnTo>
                    <a:pt x="3352" y="107852"/>
                  </a:lnTo>
                  <a:lnTo>
                    <a:pt x="1055" y="119156"/>
                  </a:lnTo>
                  <a:lnTo>
                    <a:pt x="0" y="130237"/>
                  </a:lnTo>
                  <a:lnTo>
                    <a:pt x="277" y="140984"/>
                  </a:lnTo>
                  <a:lnTo>
                    <a:pt x="1984" y="151133"/>
                  </a:lnTo>
                  <a:lnTo>
                    <a:pt x="5027" y="160575"/>
                  </a:lnTo>
                  <a:lnTo>
                    <a:pt x="9341" y="168713"/>
                  </a:lnTo>
                  <a:lnTo>
                    <a:pt x="14978" y="174437"/>
                  </a:lnTo>
                  <a:lnTo>
                    <a:pt x="21837" y="177349"/>
                  </a:lnTo>
                  <a:lnTo>
                    <a:pt x="29542" y="177523"/>
                  </a:lnTo>
                  <a:lnTo>
                    <a:pt x="37551" y="175138"/>
                  </a:lnTo>
                  <a:lnTo>
                    <a:pt x="45522" y="170563"/>
                  </a:lnTo>
                  <a:lnTo>
                    <a:pt x="53161" y="163936"/>
                  </a:lnTo>
                  <a:lnTo>
                    <a:pt x="60138" y="155076"/>
                  </a:lnTo>
                  <a:lnTo>
                    <a:pt x="66342" y="144090"/>
                  </a:lnTo>
                  <a:lnTo>
                    <a:pt x="71677" y="131480"/>
                  </a:lnTo>
                  <a:lnTo>
                    <a:pt x="75970" y="117954"/>
                  </a:lnTo>
                  <a:lnTo>
                    <a:pt x="79226" y="104011"/>
                  </a:lnTo>
                  <a:lnTo>
                    <a:pt x="81431" y="90074"/>
                  </a:lnTo>
                  <a:lnTo>
                    <a:pt x="82470" y="76570"/>
                  </a:lnTo>
                  <a:lnTo>
                    <a:pt x="82391" y="63743"/>
                  </a:lnTo>
                  <a:lnTo>
                    <a:pt x="81339" y="53955"/>
                  </a:lnTo>
                  <a:lnTo>
                    <a:pt x="80016" y="50410"/>
                  </a:lnTo>
                  <a:lnTo>
                    <a:pt x="79467" y="52559"/>
                  </a:lnTo>
                  <a:lnTo>
                    <a:pt x="79926" y="58765"/>
                  </a:lnTo>
                  <a:lnTo>
                    <a:pt x="81418" y="67504"/>
                  </a:lnTo>
                  <a:lnTo>
                    <a:pt x="84044" y="77532"/>
                  </a:lnTo>
                  <a:lnTo>
                    <a:pt x="87755" y="88095"/>
                  </a:lnTo>
                  <a:lnTo>
                    <a:pt x="92543" y="98502"/>
                  </a:lnTo>
                  <a:lnTo>
                    <a:pt x="98508" y="107981"/>
                  </a:lnTo>
                  <a:lnTo>
                    <a:pt x="105593" y="116202"/>
                  </a:lnTo>
                  <a:lnTo>
                    <a:pt x="113452" y="122728"/>
                  </a:lnTo>
                  <a:lnTo>
                    <a:pt x="121565" y="126841"/>
                  </a:lnTo>
                  <a:lnTo>
                    <a:pt x="129607" y="128381"/>
                  </a:lnTo>
                  <a:lnTo>
                    <a:pt x="137293" y="127485"/>
                  </a:lnTo>
                  <a:lnTo>
                    <a:pt x="144302" y="124309"/>
                  </a:lnTo>
                  <a:lnTo>
                    <a:pt x="150527" y="119186"/>
                  </a:lnTo>
                  <a:lnTo>
                    <a:pt x="155893" y="112794"/>
                  </a:lnTo>
                  <a:lnTo>
                    <a:pt x="160780" y="105334"/>
                  </a:lnTo>
                  <a:lnTo>
                    <a:pt x="165619" y="95039"/>
                  </a:lnTo>
                  <a:lnTo>
                    <a:pt x="171200" y="788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007641" y="5781501"/>
              <a:ext cx="183593" cy="143804"/>
            </a:xfrm>
            <a:custGeom>
              <a:avLst/>
              <a:gdLst/>
              <a:ahLst/>
              <a:cxnLst/>
              <a:rect l="0" t="0" r="0" b="0"/>
              <a:pathLst>
                <a:path w="183593" h="143804">
                  <a:moveTo>
                    <a:pt x="4608" y="70104"/>
                  </a:moveTo>
                  <a:lnTo>
                    <a:pt x="1808" y="81772"/>
                  </a:lnTo>
                  <a:lnTo>
                    <a:pt x="306" y="92261"/>
                  </a:lnTo>
                  <a:lnTo>
                    <a:pt x="0" y="102562"/>
                  </a:lnTo>
                  <a:lnTo>
                    <a:pt x="679" y="112863"/>
                  </a:lnTo>
                  <a:lnTo>
                    <a:pt x="2147" y="123207"/>
                  </a:lnTo>
                  <a:lnTo>
                    <a:pt x="4220" y="133526"/>
                  </a:lnTo>
                  <a:lnTo>
                    <a:pt x="6861" y="141320"/>
                  </a:lnTo>
                  <a:lnTo>
                    <a:pt x="9444" y="143288"/>
                  </a:lnTo>
                  <a:lnTo>
                    <a:pt x="10829" y="140093"/>
                  </a:lnTo>
                  <a:lnTo>
                    <a:pt x="10886" y="133247"/>
                  </a:lnTo>
                  <a:lnTo>
                    <a:pt x="10042" y="123958"/>
                  </a:lnTo>
                  <a:lnTo>
                    <a:pt x="8893" y="113057"/>
                  </a:lnTo>
                  <a:lnTo>
                    <a:pt x="7806" y="101100"/>
                  </a:lnTo>
                  <a:lnTo>
                    <a:pt x="7082" y="88610"/>
                  </a:lnTo>
                  <a:lnTo>
                    <a:pt x="7048" y="76134"/>
                  </a:lnTo>
                  <a:lnTo>
                    <a:pt x="7814" y="63974"/>
                  </a:lnTo>
                  <a:lnTo>
                    <a:pt x="9633" y="52856"/>
                  </a:lnTo>
                  <a:lnTo>
                    <a:pt x="12981" y="43977"/>
                  </a:lnTo>
                  <a:lnTo>
                    <a:pt x="17965" y="37796"/>
                  </a:lnTo>
                  <a:lnTo>
                    <a:pt x="24074" y="34443"/>
                  </a:lnTo>
                  <a:lnTo>
                    <a:pt x="30397" y="34071"/>
                  </a:lnTo>
                  <a:lnTo>
                    <a:pt x="36385" y="36451"/>
                  </a:lnTo>
                  <a:lnTo>
                    <a:pt x="41858" y="41096"/>
                  </a:lnTo>
                  <a:lnTo>
                    <a:pt x="46835" y="47477"/>
                  </a:lnTo>
                  <a:lnTo>
                    <a:pt x="51395" y="55133"/>
                  </a:lnTo>
                  <a:lnTo>
                    <a:pt x="55475" y="63860"/>
                  </a:lnTo>
                  <a:lnTo>
                    <a:pt x="58850" y="73694"/>
                  </a:lnTo>
                  <a:lnTo>
                    <a:pt x="61484" y="84476"/>
                  </a:lnTo>
                  <a:lnTo>
                    <a:pt x="64323" y="92841"/>
                  </a:lnTo>
                  <a:lnTo>
                    <a:pt x="67896" y="94405"/>
                  </a:lnTo>
                  <a:lnTo>
                    <a:pt x="70999" y="89876"/>
                  </a:lnTo>
                  <a:lnTo>
                    <a:pt x="73302" y="81022"/>
                  </a:lnTo>
                  <a:lnTo>
                    <a:pt x="75088" y="69584"/>
                  </a:lnTo>
                  <a:lnTo>
                    <a:pt x="76843" y="57157"/>
                  </a:lnTo>
                  <a:lnTo>
                    <a:pt x="78857" y="44663"/>
                  </a:lnTo>
                  <a:lnTo>
                    <a:pt x="81535" y="32798"/>
                  </a:lnTo>
                  <a:lnTo>
                    <a:pt x="85469" y="22261"/>
                  </a:lnTo>
                  <a:lnTo>
                    <a:pt x="90856" y="13292"/>
                  </a:lnTo>
                  <a:lnTo>
                    <a:pt x="97406" y="6248"/>
                  </a:lnTo>
                  <a:lnTo>
                    <a:pt x="104557" y="1778"/>
                  </a:lnTo>
                  <a:lnTo>
                    <a:pt x="111919" y="0"/>
                  </a:lnTo>
                  <a:lnTo>
                    <a:pt x="119299" y="905"/>
                  </a:lnTo>
                  <a:lnTo>
                    <a:pt x="126626" y="4619"/>
                  </a:lnTo>
                  <a:lnTo>
                    <a:pt x="133879" y="10929"/>
                  </a:lnTo>
                  <a:lnTo>
                    <a:pt x="140901" y="19384"/>
                  </a:lnTo>
                  <a:lnTo>
                    <a:pt x="147397" y="29483"/>
                  </a:lnTo>
                  <a:lnTo>
                    <a:pt x="153246" y="40788"/>
                  </a:lnTo>
                  <a:lnTo>
                    <a:pt x="158327" y="52951"/>
                  </a:lnTo>
                  <a:lnTo>
                    <a:pt x="162442" y="65713"/>
                  </a:lnTo>
                  <a:lnTo>
                    <a:pt x="165585" y="78873"/>
                  </a:lnTo>
                  <a:lnTo>
                    <a:pt x="168085" y="91888"/>
                  </a:lnTo>
                  <a:lnTo>
                    <a:pt x="170870" y="105233"/>
                  </a:lnTo>
                  <a:lnTo>
                    <a:pt x="175302" y="121198"/>
                  </a:lnTo>
                  <a:lnTo>
                    <a:pt x="183592" y="14380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459117" y="5713718"/>
              <a:ext cx="132200" cy="177061"/>
            </a:xfrm>
            <a:custGeom>
              <a:avLst/>
              <a:gdLst/>
              <a:ahLst/>
              <a:cxnLst/>
              <a:rect l="0" t="0" r="0" b="0"/>
              <a:pathLst>
                <a:path w="132200" h="177061">
                  <a:moveTo>
                    <a:pt x="90085" y="11544"/>
                  </a:moveTo>
                  <a:lnTo>
                    <a:pt x="84084" y="5878"/>
                  </a:lnTo>
                  <a:lnTo>
                    <a:pt x="77239" y="2234"/>
                  </a:lnTo>
                  <a:lnTo>
                    <a:pt x="68855" y="329"/>
                  </a:lnTo>
                  <a:lnTo>
                    <a:pt x="59401" y="0"/>
                  </a:lnTo>
                  <a:lnTo>
                    <a:pt x="49735" y="1268"/>
                  </a:lnTo>
                  <a:lnTo>
                    <a:pt x="40385" y="3997"/>
                  </a:lnTo>
                  <a:lnTo>
                    <a:pt x="31685" y="8091"/>
                  </a:lnTo>
                  <a:lnTo>
                    <a:pt x="23930" y="13574"/>
                  </a:lnTo>
                  <a:lnTo>
                    <a:pt x="17171" y="20337"/>
                  </a:lnTo>
                  <a:lnTo>
                    <a:pt x="11449" y="28316"/>
                  </a:lnTo>
                  <a:lnTo>
                    <a:pt x="6889" y="37573"/>
                  </a:lnTo>
                  <a:lnTo>
                    <a:pt x="3451" y="48023"/>
                  </a:lnTo>
                  <a:lnTo>
                    <a:pt x="1122" y="59464"/>
                  </a:lnTo>
                  <a:lnTo>
                    <a:pt x="0" y="71667"/>
                  </a:lnTo>
                  <a:lnTo>
                    <a:pt x="26" y="84426"/>
                  </a:lnTo>
                  <a:lnTo>
                    <a:pt x="1177" y="97417"/>
                  </a:lnTo>
                  <a:lnTo>
                    <a:pt x="3545" y="110212"/>
                  </a:lnTo>
                  <a:lnTo>
                    <a:pt x="7068" y="122589"/>
                  </a:lnTo>
                  <a:lnTo>
                    <a:pt x="11721" y="134357"/>
                  </a:lnTo>
                  <a:lnTo>
                    <a:pt x="17594" y="145267"/>
                  </a:lnTo>
                  <a:lnTo>
                    <a:pt x="24618" y="155260"/>
                  </a:lnTo>
                  <a:lnTo>
                    <a:pt x="32606" y="163953"/>
                  </a:lnTo>
                  <a:lnTo>
                    <a:pt x="41337" y="170591"/>
                  </a:lnTo>
                  <a:lnTo>
                    <a:pt x="50617" y="174938"/>
                  </a:lnTo>
                  <a:lnTo>
                    <a:pt x="60288" y="177060"/>
                  </a:lnTo>
                  <a:lnTo>
                    <a:pt x="70232" y="177055"/>
                  </a:lnTo>
                  <a:lnTo>
                    <a:pt x="80356" y="175197"/>
                  </a:lnTo>
                  <a:lnTo>
                    <a:pt x="90272" y="171698"/>
                  </a:lnTo>
                  <a:lnTo>
                    <a:pt x="99325" y="166618"/>
                  </a:lnTo>
                  <a:lnTo>
                    <a:pt x="107222" y="160145"/>
                  </a:lnTo>
                  <a:lnTo>
                    <a:pt x="113865" y="153009"/>
                  </a:lnTo>
                  <a:lnTo>
                    <a:pt x="119824" y="145696"/>
                  </a:lnTo>
                  <a:lnTo>
                    <a:pt x="125617" y="137568"/>
                  </a:lnTo>
                  <a:lnTo>
                    <a:pt x="132199" y="1273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607764" y="5725262"/>
              <a:ext cx="109894" cy="158956"/>
            </a:xfrm>
            <a:custGeom>
              <a:avLst/>
              <a:gdLst/>
              <a:ahLst/>
              <a:cxnLst/>
              <a:rect l="0" t="0" r="0" b="0"/>
              <a:pathLst>
                <a:path w="109894" h="158956">
                  <a:moveTo>
                    <a:pt x="4608" y="73700"/>
                  </a:moveTo>
                  <a:lnTo>
                    <a:pt x="1809" y="82501"/>
                  </a:lnTo>
                  <a:lnTo>
                    <a:pt x="307" y="90848"/>
                  </a:lnTo>
                  <a:lnTo>
                    <a:pt x="0" y="99546"/>
                  </a:lnTo>
                  <a:lnTo>
                    <a:pt x="680" y="108667"/>
                  </a:lnTo>
                  <a:lnTo>
                    <a:pt x="2147" y="118163"/>
                  </a:lnTo>
                  <a:lnTo>
                    <a:pt x="4230" y="127940"/>
                  </a:lnTo>
                  <a:lnTo>
                    <a:pt x="7258" y="137436"/>
                  </a:lnTo>
                  <a:lnTo>
                    <a:pt x="12026" y="145665"/>
                  </a:lnTo>
                  <a:lnTo>
                    <a:pt x="18818" y="152183"/>
                  </a:lnTo>
                  <a:lnTo>
                    <a:pt x="27142" y="156724"/>
                  </a:lnTo>
                  <a:lnTo>
                    <a:pt x="36031" y="158955"/>
                  </a:lnTo>
                  <a:lnTo>
                    <a:pt x="44864" y="158931"/>
                  </a:lnTo>
                  <a:lnTo>
                    <a:pt x="53554" y="156830"/>
                  </a:lnTo>
                  <a:lnTo>
                    <a:pt x="62368" y="152771"/>
                  </a:lnTo>
                  <a:lnTo>
                    <a:pt x="71464" y="147004"/>
                  </a:lnTo>
                  <a:lnTo>
                    <a:pt x="80385" y="139713"/>
                  </a:lnTo>
                  <a:lnTo>
                    <a:pt x="88170" y="130926"/>
                  </a:lnTo>
                  <a:lnTo>
                    <a:pt x="94370" y="120795"/>
                  </a:lnTo>
                  <a:lnTo>
                    <a:pt x="99026" y="109569"/>
                  </a:lnTo>
                  <a:lnTo>
                    <a:pt x="102391" y="97510"/>
                  </a:lnTo>
                  <a:lnTo>
                    <a:pt x="104765" y="84849"/>
                  </a:lnTo>
                  <a:lnTo>
                    <a:pt x="106415" y="71789"/>
                  </a:lnTo>
                  <a:lnTo>
                    <a:pt x="107726" y="56928"/>
                  </a:lnTo>
                  <a:lnTo>
                    <a:pt x="108819" y="35609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770424" y="5504164"/>
              <a:ext cx="10405" cy="347441"/>
            </a:xfrm>
            <a:custGeom>
              <a:avLst/>
              <a:gdLst/>
              <a:ahLst/>
              <a:cxnLst/>
              <a:rect l="0" t="0" r="0" b="0"/>
              <a:pathLst>
                <a:path w="10405" h="347441">
                  <a:moveTo>
                    <a:pt x="10404" y="0"/>
                  </a:moveTo>
                  <a:lnTo>
                    <a:pt x="7537" y="9002"/>
                  </a:lnTo>
                  <a:lnTo>
                    <a:pt x="5395" y="19269"/>
                  </a:lnTo>
                  <a:lnTo>
                    <a:pt x="3792" y="31848"/>
                  </a:lnTo>
                  <a:lnTo>
                    <a:pt x="2612" y="46203"/>
                  </a:lnTo>
                  <a:lnTo>
                    <a:pt x="1763" y="61351"/>
                  </a:lnTo>
                  <a:lnTo>
                    <a:pt x="1166" y="76645"/>
                  </a:lnTo>
                  <a:lnTo>
                    <a:pt x="751" y="92125"/>
                  </a:lnTo>
                  <a:lnTo>
                    <a:pt x="467" y="108324"/>
                  </a:lnTo>
                  <a:lnTo>
                    <a:pt x="274" y="125510"/>
                  </a:lnTo>
                  <a:lnTo>
                    <a:pt x="143" y="143661"/>
                  </a:lnTo>
                  <a:lnTo>
                    <a:pt x="55" y="162616"/>
                  </a:lnTo>
                  <a:lnTo>
                    <a:pt x="0" y="182180"/>
                  </a:lnTo>
                  <a:lnTo>
                    <a:pt x="133" y="201862"/>
                  </a:lnTo>
                  <a:lnTo>
                    <a:pt x="755" y="220917"/>
                  </a:lnTo>
                  <a:lnTo>
                    <a:pt x="1986" y="238986"/>
                  </a:lnTo>
                  <a:lnTo>
                    <a:pt x="3626" y="256068"/>
                  </a:lnTo>
                  <a:lnTo>
                    <a:pt x="5267" y="272312"/>
                  </a:lnTo>
                  <a:lnTo>
                    <a:pt x="6664" y="287892"/>
                  </a:lnTo>
                  <a:lnTo>
                    <a:pt x="7756" y="302373"/>
                  </a:lnTo>
                  <a:lnTo>
                    <a:pt x="8681" y="316135"/>
                  </a:lnTo>
                  <a:lnTo>
                    <a:pt x="9518" y="330393"/>
                  </a:lnTo>
                  <a:lnTo>
                    <a:pt x="10404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643958" y="561997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27486" y="0"/>
                  </a:lnTo>
                  <a:lnTo>
                    <a:pt x="213575" y="0"/>
                  </a:lnTo>
                  <a:lnTo>
                    <a:pt x="199082" y="0"/>
                  </a:lnTo>
                  <a:lnTo>
                    <a:pt x="184053" y="0"/>
                  </a:lnTo>
                  <a:lnTo>
                    <a:pt x="168876" y="0"/>
                  </a:lnTo>
                  <a:lnTo>
                    <a:pt x="153809" y="5"/>
                  </a:lnTo>
                  <a:lnTo>
                    <a:pt x="138945" y="178"/>
                  </a:lnTo>
                  <a:lnTo>
                    <a:pt x="124285" y="826"/>
                  </a:lnTo>
                  <a:lnTo>
                    <a:pt x="109797" y="2079"/>
                  </a:lnTo>
                  <a:lnTo>
                    <a:pt x="95442" y="3905"/>
                  </a:lnTo>
                  <a:lnTo>
                    <a:pt x="81184" y="6201"/>
                  </a:lnTo>
                  <a:lnTo>
                    <a:pt x="67008" y="8853"/>
                  </a:lnTo>
                  <a:lnTo>
                    <a:pt x="53308" y="11609"/>
                  </a:lnTo>
                  <a:lnTo>
                    <a:pt x="39426" y="14364"/>
                  </a:lnTo>
                  <a:lnTo>
                    <a:pt x="2302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929280" y="5483107"/>
              <a:ext cx="30534" cy="379027"/>
            </a:xfrm>
            <a:custGeom>
              <a:avLst/>
              <a:gdLst/>
              <a:ahLst/>
              <a:cxnLst/>
              <a:rect l="0" t="0" r="0" b="0"/>
              <a:pathLst>
                <a:path w="30534" h="379027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49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24" y="112111"/>
                  </a:lnTo>
                  <a:lnTo>
                    <a:pt x="3119" y="126723"/>
                  </a:lnTo>
                  <a:lnTo>
                    <a:pt x="5327" y="142749"/>
                  </a:lnTo>
                  <a:lnTo>
                    <a:pt x="7919" y="160576"/>
                  </a:lnTo>
                  <a:lnTo>
                    <a:pt x="10625" y="179941"/>
                  </a:lnTo>
                  <a:lnTo>
                    <a:pt x="13055" y="200236"/>
                  </a:lnTo>
                  <a:lnTo>
                    <a:pt x="15023" y="220991"/>
                  </a:lnTo>
                  <a:lnTo>
                    <a:pt x="16681" y="241621"/>
                  </a:lnTo>
                  <a:lnTo>
                    <a:pt x="18409" y="261384"/>
                  </a:lnTo>
                  <a:lnTo>
                    <a:pt x="20421" y="279961"/>
                  </a:lnTo>
                  <a:lnTo>
                    <a:pt x="22615" y="297372"/>
                  </a:lnTo>
                  <a:lnTo>
                    <a:pt x="24865" y="315806"/>
                  </a:lnTo>
                  <a:lnTo>
                    <a:pt x="27373" y="340234"/>
                  </a:lnTo>
                  <a:lnTo>
                    <a:pt x="30533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822942" y="5633219"/>
              <a:ext cx="221099" cy="49930"/>
            </a:xfrm>
            <a:custGeom>
              <a:avLst/>
              <a:gdLst/>
              <a:ahLst/>
              <a:cxnLst/>
              <a:rect l="0" t="0" r="0" b="0"/>
              <a:pathLst>
                <a:path w="221099" h="49930">
                  <a:moveTo>
                    <a:pt x="221098" y="7815"/>
                  </a:moveTo>
                  <a:lnTo>
                    <a:pt x="212230" y="4949"/>
                  </a:lnTo>
                  <a:lnTo>
                    <a:pt x="203243" y="2807"/>
                  </a:lnTo>
                  <a:lnTo>
                    <a:pt x="193243" y="1208"/>
                  </a:lnTo>
                  <a:lnTo>
                    <a:pt x="182090" y="200"/>
                  </a:lnTo>
                  <a:lnTo>
                    <a:pt x="169630" y="0"/>
                  </a:lnTo>
                  <a:lnTo>
                    <a:pt x="155927" y="656"/>
                  </a:lnTo>
                  <a:lnTo>
                    <a:pt x="141510" y="2067"/>
                  </a:lnTo>
                  <a:lnTo>
                    <a:pt x="127229" y="4079"/>
                  </a:lnTo>
                  <a:lnTo>
                    <a:pt x="113558" y="6542"/>
                  </a:lnTo>
                  <a:lnTo>
                    <a:pt x="100602" y="9329"/>
                  </a:lnTo>
                  <a:lnTo>
                    <a:pt x="88289" y="12346"/>
                  </a:lnTo>
                  <a:lnTo>
                    <a:pt x="76487" y="15525"/>
                  </a:lnTo>
                  <a:lnTo>
                    <a:pt x="65069" y="18981"/>
                  </a:lnTo>
                  <a:lnTo>
                    <a:pt x="53927" y="22987"/>
                  </a:lnTo>
                  <a:lnTo>
                    <a:pt x="42994" y="27638"/>
                  </a:lnTo>
                  <a:lnTo>
                    <a:pt x="32663" y="32580"/>
                  </a:lnTo>
                  <a:lnTo>
                    <a:pt x="22765" y="37579"/>
                  </a:lnTo>
                  <a:lnTo>
                    <a:pt x="12430" y="43074"/>
                  </a:lnTo>
                  <a:lnTo>
                    <a:pt x="0" y="499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065097" y="572526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3"/>
                  </a:lnTo>
                  <a:lnTo>
                    <a:pt x="206" y="50067"/>
                  </a:lnTo>
                  <a:lnTo>
                    <a:pt x="1108" y="65035"/>
                  </a:lnTo>
                  <a:lnTo>
                    <a:pt x="3907" y="8491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044040" y="56305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128268" y="5668509"/>
              <a:ext cx="136872" cy="158850"/>
            </a:xfrm>
            <a:custGeom>
              <a:avLst/>
              <a:gdLst/>
              <a:ahLst/>
              <a:cxnLst/>
              <a:rect l="0" t="0" r="0" b="0"/>
              <a:pathLst>
                <a:path w="136872" h="158850">
                  <a:moveTo>
                    <a:pt x="0" y="25168"/>
                  </a:moveTo>
                  <a:lnTo>
                    <a:pt x="67" y="36903"/>
                  </a:lnTo>
                  <a:lnTo>
                    <a:pt x="708" y="48032"/>
                  </a:lnTo>
                  <a:lnTo>
                    <a:pt x="2004" y="59635"/>
                  </a:lnTo>
                  <a:lnTo>
                    <a:pt x="3864" y="71969"/>
                  </a:lnTo>
                  <a:lnTo>
                    <a:pt x="6180" y="85277"/>
                  </a:lnTo>
                  <a:lnTo>
                    <a:pt x="8847" y="99582"/>
                  </a:lnTo>
                  <a:lnTo>
                    <a:pt x="11771" y="114586"/>
                  </a:lnTo>
                  <a:lnTo>
                    <a:pt x="14878" y="129800"/>
                  </a:lnTo>
                  <a:lnTo>
                    <a:pt x="18088" y="144817"/>
                  </a:lnTo>
                  <a:lnTo>
                    <a:pt x="20489" y="155994"/>
                  </a:lnTo>
                  <a:lnTo>
                    <a:pt x="21014" y="158849"/>
                  </a:lnTo>
                  <a:lnTo>
                    <a:pt x="20065" y="154701"/>
                  </a:lnTo>
                  <a:lnTo>
                    <a:pt x="18338" y="145812"/>
                  </a:lnTo>
                  <a:lnTo>
                    <a:pt x="16497" y="133864"/>
                  </a:lnTo>
                  <a:lnTo>
                    <a:pt x="14897" y="119959"/>
                  </a:lnTo>
                  <a:lnTo>
                    <a:pt x="13808" y="104962"/>
                  </a:lnTo>
                  <a:lnTo>
                    <a:pt x="13518" y="89623"/>
                  </a:lnTo>
                  <a:lnTo>
                    <a:pt x="14101" y="74362"/>
                  </a:lnTo>
                  <a:lnTo>
                    <a:pt x="15626" y="59493"/>
                  </a:lnTo>
                  <a:lnTo>
                    <a:pt x="18244" y="45341"/>
                  </a:lnTo>
                  <a:lnTo>
                    <a:pt x="21938" y="32020"/>
                  </a:lnTo>
                  <a:lnTo>
                    <a:pt x="26876" y="20106"/>
                  </a:lnTo>
                  <a:lnTo>
                    <a:pt x="33471" y="10684"/>
                  </a:lnTo>
                  <a:lnTo>
                    <a:pt x="41784" y="4137"/>
                  </a:lnTo>
                  <a:lnTo>
                    <a:pt x="51112" y="537"/>
                  </a:lnTo>
                  <a:lnTo>
                    <a:pt x="60217" y="0"/>
                  </a:lnTo>
                  <a:lnTo>
                    <a:pt x="68413" y="2268"/>
                  </a:lnTo>
                  <a:lnTo>
                    <a:pt x="75708" y="6838"/>
                  </a:lnTo>
                  <a:lnTo>
                    <a:pt x="82523" y="13169"/>
                  </a:lnTo>
                  <a:lnTo>
                    <a:pt x="89174" y="20787"/>
                  </a:lnTo>
                  <a:lnTo>
                    <a:pt x="95660" y="29320"/>
                  </a:lnTo>
                  <a:lnTo>
                    <a:pt x="101730" y="38491"/>
                  </a:lnTo>
                  <a:lnTo>
                    <a:pt x="107265" y="48101"/>
                  </a:lnTo>
                  <a:lnTo>
                    <a:pt x="112290" y="58010"/>
                  </a:lnTo>
                  <a:lnTo>
                    <a:pt x="116893" y="68123"/>
                  </a:lnTo>
                  <a:lnTo>
                    <a:pt x="121168" y="78364"/>
                  </a:lnTo>
                  <a:lnTo>
                    <a:pt x="125052" y="88425"/>
                  </a:lnTo>
                  <a:lnTo>
                    <a:pt x="128701" y="98856"/>
                  </a:lnTo>
                  <a:lnTo>
                    <a:pt x="132439" y="111689"/>
                  </a:lnTo>
                  <a:lnTo>
                    <a:pt x="136871" y="1304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12496" y="5644429"/>
              <a:ext cx="237985" cy="533560"/>
            </a:xfrm>
            <a:custGeom>
              <a:avLst/>
              <a:gdLst/>
              <a:ahLst/>
              <a:cxnLst/>
              <a:rect l="0" t="0" r="0" b="0"/>
              <a:pathLst>
                <a:path w="237985" h="533560">
                  <a:moveTo>
                    <a:pt x="157928" y="165061"/>
                  </a:moveTo>
                  <a:lnTo>
                    <a:pt x="163795" y="159127"/>
                  </a:lnTo>
                  <a:lnTo>
                    <a:pt x="169360" y="152922"/>
                  </a:lnTo>
                  <a:lnTo>
                    <a:pt x="175150" y="145822"/>
                  </a:lnTo>
                  <a:lnTo>
                    <a:pt x="180885" y="137709"/>
                  </a:lnTo>
                  <a:lnTo>
                    <a:pt x="185918" y="128414"/>
                  </a:lnTo>
                  <a:lnTo>
                    <a:pt x="189940" y="117966"/>
                  </a:lnTo>
                  <a:lnTo>
                    <a:pt x="192965" y="106541"/>
                  </a:lnTo>
                  <a:lnTo>
                    <a:pt x="195154" y="94355"/>
                  </a:lnTo>
                  <a:lnTo>
                    <a:pt x="196695" y="81611"/>
                  </a:lnTo>
                  <a:lnTo>
                    <a:pt x="197595" y="68631"/>
                  </a:lnTo>
                  <a:lnTo>
                    <a:pt x="197683" y="55846"/>
                  </a:lnTo>
                  <a:lnTo>
                    <a:pt x="196922" y="43479"/>
                  </a:lnTo>
                  <a:lnTo>
                    <a:pt x="195090" y="31889"/>
                  </a:lnTo>
                  <a:lnTo>
                    <a:pt x="191725" y="21630"/>
                  </a:lnTo>
                  <a:lnTo>
                    <a:pt x="186721" y="12892"/>
                  </a:lnTo>
                  <a:lnTo>
                    <a:pt x="180427" y="6026"/>
                  </a:lnTo>
                  <a:lnTo>
                    <a:pt x="173447" y="1686"/>
                  </a:lnTo>
                  <a:lnTo>
                    <a:pt x="166200" y="0"/>
                  </a:lnTo>
                  <a:lnTo>
                    <a:pt x="158896" y="969"/>
                  </a:lnTo>
                  <a:lnTo>
                    <a:pt x="151621" y="4727"/>
                  </a:lnTo>
                  <a:lnTo>
                    <a:pt x="144401" y="11068"/>
                  </a:lnTo>
                  <a:lnTo>
                    <a:pt x="137402" y="19543"/>
                  </a:lnTo>
                  <a:lnTo>
                    <a:pt x="130922" y="29656"/>
                  </a:lnTo>
                  <a:lnTo>
                    <a:pt x="125083" y="40975"/>
                  </a:lnTo>
                  <a:lnTo>
                    <a:pt x="120008" y="53317"/>
                  </a:lnTo>
                  <a:lnTo>
                    <a:pt x="115897" y="66731"/>
                  </a:lnTo>
                  <a:lnTo>
                    <a:pt x="112767" y="81152"/>
                  </a:lnTo>
                  <a:lnTo>
                    <a:pt x="110648" y="96090"/>
                  </a:lnTo>
                  <a:lnTo>
                    <a:pt x="109667" y="110738"/>
                  </a:lnTo>
                  <a:lnTo>
                    <a:pt x="109793" y="124655"/>
                  </a:lnTo>
                  <a:lnTo>
                    <a:pt x="111182" y="137440"/>
                  </a:lnTo>
                  <a:lnTo>
                    <a:pt x="114241" y="148575"/>
                  </a:lnTo>
                  <a:lnTo>
                    <a:pt x="119041" y="157937"/>
                  </a:lnTo>
                  <a:lnTo>
                    <a:pt x="125367" y="165240"/>
                  </a:lnTo>
                  <a:lnTo>
                    <a:pt x="132900" y="169880"/>
                  </a:lnTo>
                  <a:lnTo>
                    <a:pt x="141326" y="171776"/>
                  </a:lnTo>
                  <a:lnTo>
                    <a:pt x="150067" y="171119"/>
                  </a:lnTo>
                  <a:lnTo>
                    <a:pt x="158314" y="168103"/>
                  </a:lnTo>
                  <a:lnTo>
                    <a:pt x="165668" y="163078"/>
                  </a:lnTo>
                  <a:lnTo>
                    <a:pt x="172094" y="156470"/>
                  </a:lnTo>
                  <a:lnTo>
                    <a:pt x="177726" y="148683"/>
                  </a:lnTo>
                  <a:lnTo>
                    <a:pt x="182754" y="140077"/>
                  </a:lnTo>
                  <a:lnTo>
                    <a:pt x="187853" y="132123"/>
                  </a:lnTo>
                  <a:lnTo>
                    <a:pt x="193747" y="128344"/>
                  </a:lnTo>
                  <a:lnTo>
                    <a:pt x="199755" y="130373"/>
                  </a:lnTo>
                  <a:lnTo>
                    <a:pt x="204968" y="136368"/>
                  </a:lnTo>
                  <a:lnTo>
                    <a:pt x="209280" y="144935"/>
                  </a:lnTo>
                  <a:lnTo>
                    <a:pt x="212663" y="155246"/>
                  </a:lnTo>
                  <a:lnTo>
                    <a:pt x="215199" y="166755"/>
                  </a:lnTo>
                  <a:lnTo>
                    <a:pt x="217200" y="179082"/>
                  </a:lnTo>
                  <a:lnTo>
                    <a:pt x="219138" y="191967"/>
                  </a:lnTo>
                  <a:lnTo>
                    <a:pt x="221286" y="205231"/>
                  </a:lnTo>
                  <a:lnTo>
                    <a:pt x="223725" y="218750"/>
                  </a:lnTo>
                  <a:lnTo>
                    <a:pt x="226439" y="232441"/>
                  </a:lnTo>
                  <a:lnTo>
                    <a:pt x="229373" y="246247"/>
                  </a:lnTo>
                  <a:lnTo>
                    <a:pt x="232310" y="260129"/>
                  </a:lnTo>
                  <a:lnTo>
                    <a:pt x="234894" y="274064"/>
                  </a:lnTo>
                  <a:lnTo>
                    <a:pt x="236947" y="288023"/>
                  </a:lnTo>
                  <a:lnTo>
                    <a:pt x="237984" y="301669"/>
                  </a:lnTo>
                  <a:lnTo>
                    <a:pt x="237164" y="314380"/>
                  </a:lnTo>
                  <a:lnTo>
                    <a:pt x="234195" y="325891"/>
                  </a:lnTo>
                  <a:lnTo>
                    <a:pt x="229097" y="336264"/>
                  </a:lnTo>
                  <a:lnTo>
                    <a:pt x="221938" y="345700"/>
                  </a:lnTo>
                  <a:lnTo>
                    <a:pt x="212975" y="354420"/>
                  </a:lnTo>
                  <a:lnTo>
                    <a:pt x="202568" y="362617"/>
                  </a:lnTo>
                  <a:lnTo>
                    <a:pt x="191076" y="370443"/>
                  </a:lnTo>
                  <a:lnTo>
                    <a:pt x="178806" y="378011"/>
                  </a:lnTo>
                  <a:lnTo>
                    <a:pt x="166317" y="385402"/>
                  </a:lnTo>
                  <a:lnTo>
                    <a:pt x="154392" y="392671"/>
                  </a:lnTo>
                  <a:lnTo>
                    <a:pt x="143404" y="399863"/>
                  </a:lnTo>
                  <a:lnTo>
                    <a:pt x="133043" y="407167"/>
                  </a:lnTo>
                  <a:lnTo>
                    <a:pt x="122550" y="414910"/>
                  </a:lnTo>
                  <a:lnTo>
                    <a:pt x="111494" y="423228"/>
                  </a:lnTo>
                  <a:lnTo>
                    <a:pt x="100099" y="431933"/>
                  </a:lnTo>
                  <a:lnTo>
                    <a:pt x="89049" y="440623"/>
                  </a:lnTo>
                  <a:lnTo>
                    <a:pt x="78719" y="449064"/>
                  </a:lnTo>
                  <a:lnTo>
                    <a:pt x="69002" y="457359"/>
                  </a:lnTo>
                  <a:lnTo>
                    <a:pt x="59491" y="465841"/>
                  </a:lnTo>
                  <a:lnTo>
                    <a:pt x="49918" y="474691"/>
                  </a:lnTo>
                  <a:lnTo>
                    <a:pt x="40442" y="483862"/>
                  </a:lnTo>
                  <a:lnTo>
                    <a:pt x="30536" y="494268"/>
                  </a:lnTo>
                  <a:lnTo>
                    <a:pt x="18205" y="509062"/>
                  </a:lnTo>
                  <a:lnTo>
                    <a:pt x="0" y="53355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38921" y="5472579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3"/>
                  </a:lnTo>
                  <a:lnTo>
                    <a:pt x="6783" y="122227"/>
                  </a:lnTo>
                  <a:lnTo>
                    <a:pt x="8048" y="136452"/>
                  </a:lnTo>
                  <a:lnTo>
                    <a:pt x="9504" y="150621"/>
                  </a:lnTo>
                  <a:lnTo>
                    <a:pt x="11331" y="164751"/>
                  </a:lnTo>
                  <a:lnTo>
                    <a:pt x="13389" y="178852"/>
                  </a:lnTo>
                  <a:lnTo>
                    <a:pt x="15317" y="192933"/>
                  </a:lnTo>
                  <a:lnTo>
                    <a:pt x="16915" y="206996"/>
                  </a:lnTo>
                  <a:lnTo>
                    <a:pt x="18310" y="220880"/>
                  </a:lnTo>
                  <a:lnTo>
                    <a:pt x="19854" y="234284"/>
                  </a:lnTo>
                  <a:lnTo>
                    <a:pt x="21740" y="247082"/>
                  </a:lnTo>
                  <a:lnTo>
                    <a:pt x="23837" y="259473"/>
                  </a:lnTo>
                  <a:lnTo>
                    <a:pt x="25792" y="271866"/>
                  </a:lnTo>
                  <a:lnTo>
                    <a:pt x="27403" y="284495"/>
                  </a:lnTo>
                  <a:lnTo>
                    <a:pt x="28640" y="297201"/>
                  </a:lnTo>
                  <a:lnTo>
                    <a:pt x="29680" y="310977"/>
                  </a:lnTo>
                  <a:lnTo>
                    <a:pt x="30609" y="329273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602050" y="561997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6564" y="67"/>
                  </a:lnTo>
                  <a:lnTo>
                    <a:pt x="193933" y="707"/>
                  </a:lnTo>
                  <a:lnTo>
                    <a:pt x="182019" y="2004"/>
                  </a:lnTo>
                  <a:lnTo>
                    <a:pt x="170192" y="3864"/>
                  </a:lnTo>
                  <a:lnTo>
                    <a:pt x="157703" y="6180"/>
                  </a:lnTo>
                  <a:lnTo>
                    <a:pt x="144214" y="8846"/>
                  </a:lnTo>
                  <a:lnTo>
                    <a:pt x="129893" y="11770"/>
                  </a:lnTo>
                  <a:lnTo>
                    <a:pt x="115206" y="14878"/>
                  </a:lnTo>
                  <a:lnTo>
                    <a:pt x="100474" y="18113"/>
                  </a:lnTo>
                  <a:lnTo>
                    <a:pt x="85837" y="21437"/>
                  </a:lnTo>
                  <a:lnTo>
                    <a:pt x="71331" y="24821"/>
                  </a:lnTo>
                  <a:lnTo>
                    <a:pt x="56964" y="28242"/>
                  </a:lnTo>
                  <a:lnTo>
                    <a:pt x="43320" y="31535"/>
                  </a:lnTo>
                  <a:lnTo>
                    <a:pt x="30220" y="34715"/>
                  </a:lnTo>
                  <a:lnTo>
                    <a:pt x="1651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854734" y="5451521"/>
              <a:ext cx="326384" cy="365714"/>
            </a:xfrm>
            <a:custGeom>
              <a:avLst/>
              <a:gdLst/>
              <a:ahLst/>
              <a:cxnLst/>
              <a:rect l="0" t="0" r="0" b="0"/>
              <a:pathLst>
                <a:path w="326384" h="365714">
                  <a:moveTo>
                    <a:pt x="0" y="0"/>
                  </a:moveTo>
                  <a:lnTo>
                    <a:pt x="4" y="8679"/>
                  </a:lnTo>
                  <a:lnTo>
                    <a:pt x="177" y="21199"/>
                  </a:lnTo>
                  <a:lnTo>
                    <a:pt x="826" y="36026"/>
                  </a:lnTo>
                  <a:lnTo>
                    <a:pt x="2079" y="52529"/>
                  </a:lnTo>
                  <a:lnTo>
                    <a:pt x="3904" y="69820"/>
                  </a:lnTo>
                  <a:lnTo>
                    <a:pt x="6201" y="86653"/>
                  </a:lnTo>
                  <a:lnTo>
                    <a:pt x="8857" y="102388"/>
                  </a:lnTo>
                  <a:lnTo>
                    <a:pt x="11775" y="117406"/>
                  </a:lnTo>
                  <a:lnTo>
                    <a:pt x="14879" y="132784"/>
                  </a:lnTo>
                  <a:lnTo>
                    <a:pt x="18114" y="149127"/>
                  </a:lnTo>
                  <a:lnTo>
                    <a:pt x="21437" y="166225"/>
                  </a:lnTo>
                  <a:lnTo>
                    <a:pt x="24821" y="183337"/>
                  </a:lnTo>
                  <a:lnTo>
                    <a:pt x="28241" y="200007"/>
                  </a:lnTo>
                  <a:lnTo>
                    <a:pt x="31522" y="216270"/>
                  </a:lnTo>
                  <a:lnTo>
                    <a:pt x="34345" y="232476"/>
                  </a:lnTo>
                  <a:lnTo>
                    <a:pt x="36580" y="248851"/>
                  </a:lnTo>
                  <a:lnTo>
                    <a:pt x="38421" y="265306"/>
                  </a:lnTo>
                  <a:lnTo>
                    <a:pt x="40271" y="281519"/>
                  </a:lnTo>
                  <a:lnTo>
                    <a:pt x="42365" y="297319"/>
                  </a:lnTo>
                  <a:lnTo>
                    <a:pt x="44604" y="312695"/>
                  </a:lnTo>
                  <a:lnTo>
                    <a:pt x="46654" y="327707"/>
                  </a:lnTo>
                  <a:lnTo>
                    <a:pt x="48319" y="342404"/>
                  </a:lnTo>
                  <a:lnTo>
                    <a:pt x="49187" y="355742"/>
                  </a:lnTo>
                  <a:lnTo>
                    <a:pt x="48511" y="364225"/>
                  </a:lnTo>
                  <a:lnTo>
                    <a:pt x="46403" y="365713"/>
                  </a:lnTo>
                  <a:lnTo>
                    <a:pt x="43714" y="361989"/>
                  </a:lnTo>
                  <a:lnTo>
                    <a:pt x="40941" y="354638"/>
                  </a:lnTo>
                  <a:lnTo>
                    <a:pt x="38487" y="344517"/>
                  </a:lnTo>
                  <a:lnTo>
                    <a:pt x="36527" y="332276"/>
                  </a:lnTo>
                  <a:lnTo>
                    <a:pt x="35222" y="318784"/>
                  </a:lnTo>
                  <a:lnTo>
                    <a:pt x="34800" y="305097"/>
                  </a:lnTo>
                  <a:lnTo>
                    <a:pt x="35298" y="291809"/>
                  </a:lnTo>
                  <a:lnTo>
                    <a:pt x="36599" y="279104"/>
                  </a:lnTo>
                  <a:lnTo>
                    <a:pt x="38536" y="266955"/>
                  </a:lnTo>
                  <a:lnTo>
                    <a:pt x="40956" y="255270"/>
                  </a:lnTo>
                  <a:lnTo>
                    <a:pt x="44054" y="244268"/>
                  </a:lnTo>
                  <a:lnTo>
                    <a:pt x="48343" y="234471"/>
                  </a:lnTo>
                  <a:lnTo>
                    <a:pt x="54004" y="226075"/>
                  </a:lnTo>
                  <a:lnTo>
                    <a:pt x="60756" y="219453"/>
                  </a:lnTo>
                  <a:lnTo>
                    <a:pt x="68051" y="215284"/>
                  </a:lnTo>
                  <a:lnTo>
                    <a:pt x="75507" y="213712"/>
                  </a:lnTo>
                  <a:lnTo>
                    <a:pt x="82784" y="214589"/>
                  </a:lnTo>
                  <a:lnTo>
                    <a:pt x="89510" y="217754"/>
                  </a:lnTo>
                  <a:lnTo>
                    <a:pt x="95546" y="222878"/>
                  </a:lnTo>
                  <a:lnTo>
                    <a:pt x="100937" y="229553"/>
                  </a:lnTo>
                  <a:lnTo>
                    <a:pt x="105799" y="237386"/>
                  </a:lnTo>
                  <a:lnTo>
                    <a:pt x="110260" y="246055"/>
                  </a:lnTo>
                  <a:lnTo>
                    <a:pt x="114427" y="255313"/>
                  </a:lnTo>
                  <a:lnTo>
                    <a:pt x="118387" y="264980"/>
                  </a:lnTo>
                  <a:lnTo>
                    <a:pt x="122203" y="274927"/>
                  </a:lnTo>
                  <a:lnTo>
                    <a:pt x="125919" y="285064"/>
                  </a:lnTo>
                  <a:lnTo>
                    <a:pt x="129568" y="295329"/>
                  </a:lnTo>
                  <a:lnTo>
                    <a:pt x="133171" y="305681"/>
                  </a:lnTo>
                  <a:lnTo>
                    <a:pt x="136744" y="316092"/>
                  </a:lnTo>
                  <a:lnTo>
                    <a:pt x="140295" y="326542"/>
                  </a:lnTo>
                  <a:lnTo>
                    <a:pt x="143838" y="336947"/>
                  </a:lnTo>
                  <a:lnTo>
                    <a:pt x="147559" y="344811"/>
                  </a:lnTo>
                  <a:lnTo>
                    <a:pt x="151117" y="346833"/>
                  </a:lnTo>
                  <a:lnTo>
                    <a:pt x="153669" y="343676"/>
                  </a:lnTo>
                  <a:lnTo>
                    <a:pt x="155296" y="336861"/>
                  </a:lnTo>
                  <a:lnTo>
                    <a:pt x="156632" y="327930"/>
                  </a:lnTo>
                  <a:lnTo>
                    <a:pt x="158536" y="318334"/>
                  </a:lnTo>
                  <a:lnTo>
                    <a:pt x="161428" y="308892"/>
                  </a:lnTo>
                  <a:lnTo>
                    <a:pt x="165661" y="300229"/>
                  </a:lnTo>
                  <a:lnTo>
                    <a:pt x="171702" y="292996"/>
                  </a:lnTo>
                  <a:lnTo>
                    <a:pt x="179607" y="287375"/>
                  </a:lnTo>
                  <a:lnTo>
                    <a:pt x="188812" y="282884"/>
                  </a:lnTo>
                  <a:lnTo>
                    <a:pt x="198358" y="278620"/>
                  </a:lnTo>
                  <a:lnTo>
                    <a:pt x="207663" y="274035"/>
                  </a:lnTo>
                  <a:lnTo>
                    <a:pt x="216686" y="268948"/>
                  </a:lnTo>
                  <a:lnTo>
                    <a:pt x="225730" y="263373"/>
                  </a:lnTo>
                  <a:lnTo>
                    <a:pt x="234989" y="257390"/>
                  </a:lnTo>
                  <a:lnTo>
                    <a:pt x="244189" y="250931"/>
                  </a:lnTo>
                  <a:lnTo>
                    <a:pt x="252695" y="243771"/>
                  </a:lnTo>
                  <a:lnTo>
                    <a:pt x="260184" y="235850"/>
                  </a:lnTo>
                  <a:lnTo>
                    <a:pt x="266179" y="227415"/>
                  </a:lnTo>
                  <a:lnTo>
                    <a:pt x="269918" y="218907"/>
                  </a:lnTo>
                  <a:lnTo>
                    <a:pt x="271198" y="210597"/>
                  </a:lnTo>
                  <a:lnTo>
                    <a:pt x="270124" y="202731"/>
                  </a:lnTo>
                  <a:lnTo>
                    <a:pt x="266827" y="195600"/>
                  </a:lnTo>
                  <a:lnTo>
                    <a:pt x="261618" y="189302"/>
                  </a:lnTo>
                  <a:lnTo>
                    <a:pt x="255056" y="184245"/>
                  </a:lnTo>
                  <a:lnTo>
                    <a:pt x="247831" y="181202"/>
                  </a:lnTo>
                  <a:lnTo>
                    <a:pt x="240393" y="180422"/>
                  </a:lnTo>
                  <a:lnTo>
                    <a:pt x="233115" y="181847"/>
                  </a:lnTo>
                  <a:lnTo>
                    <a:pt x="226381" y="185387"/>
                  </a:lnTo>
                  <a:lnTo>
                    <a:pt x="220336" y="190768"/>
                  </a:lnTo>
                  <a:lnTo>
                    <a:pt x="214938" y="197615"/>
                  </a:lnTo>
                  <a:lnTo>
                    <a:pt x="210070" y="205565"/>
                  </a:lnTo>
                  <a:lnTo>
                    <a:pt x="205610" y="214317"/>
                  </a:lnTo>
                  <a:lnTo>
                    <a:pt x="201612" y="223800"/>
                  </a:lnTo>
                  <a:lnTo>
                    <a:pt x="198298" y="234150"/>
                  </a:lnTo>
                  <a:lnTo>
                    <a:pt x="195739" y="245374"/>
                  </a:lnTo>
                  <a:lnTo>
                    <a:pt x="194020" y="257352"/>
                  </a:lnTo>
                  <a:lnTo>
                    <a:pt x="193315" y="269924"/>
                  </a:lnTo>
                  <a:lnTo>
                    <a:pt x="193625" y="282930"/>
                  </a:lnTo>
                  <a:lnTo>
                    <a:pt x="194969" y="295918"/>
                  </a:lnTo>
                  <a:lnTo>
                    <a:pt x="197466" y="308179"/>
                  </a:lnTo>
                  <a:lnTo>
                    <a:pt x="201076" y="319380"/>
                  </a:lnTo>
                  <a:lnTo>
                    <a:pt x="205788" y="329374"/>
                  </a:lnTo>
                  <a:lnTo>
                    <a:pt x="211699" y="338022"/>
                  </a:lnTo>
                  <a:lnTo>
                    <a:pt x="218754" y="345387"/>
                  </a:lnTo>
                  <a:lnTo>
                    <a:pt x="226932" y="351351"/>
                  </a:lnTo>
                  <a:lnTo>
                    <a:pt x="236324" y="355541"/>
                  </a:lnTo>
                  <a:lnTo>
                    <a:pt x="246860" y="357915"/>
                  </a:lnTo>
                  <a:lnTo>
                    <a:pt x="258189" y="358544"/>
                  </a:lnTo>
                  <a:lnTo>
                    <a:pt x="269785" y="357455"/>
                  </a:lnTo>
                  <a:lnTo>
                    <a:pt x="281309" y="354843"/>
                  </a:lnTo>
                  <a:lnTo>
                    <a:pt x="292186" y="351312"/>
                  </a:lnTo>
                  <a:lnTo>
                    <a:pt x="302581" y="347429"/>
                  </a:lnTo>
                  <a:lnTo>
                    <a:pt x="313403" y="342861"/>
                  </a:lnTo>
                  <a:lnTo>
                    <a:pt x="326383" y="33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322826" y="5609449"/>
              <a:ext cx="137921" cy="181416"/>
            </a:xfrm>
            <a:custGeom>
              <a:avLst/>
              <a:gdLst/>
              <a:ahLst/>
              <a:cxnLst/>
              <a:rect l="0" t="0" r="0" b="0"/>
              <a:pathLst>
                <a:path w="137921" h="181416">
                  <a:moveTo>
                    <a:pt x="89918" y="0"/>
                  </a:moveTo>
                  <a:lnTo>
                    <a:pt x="78250" y="134"/>
                  </a:lnTo>
                  <a:lnTo>
                    <a:pt x="67762" y="1415"/>
                  </a:lnTo>
                  <a:lnTo>
                    <a:pt x="57469" y="4012"/>
                  </a:lnTo>
                  <a:lnTo>
                    <a:pt x="47513" y="7905"/>
                  </a:lnTo>
                  <a:lnTo>
                    <a:pt x="38466" y="13186"/>
                  </a:lnTo>
                  <a:lnTo>
                    <a:pt x="30584" y="19776"/>
                  </a:lnTo>
                  <a:lnTo>
                    <a:pt x="23806" y="27622"/>
                  </a:lnTo>
                  <a:lnTo>
                    <a:pt x="17941" y="36781"/>
                  </a:lnTo>
                  <a:lnTo>
                    <a:pt x="12778" y="47161"/>
                  </a:lnTo>
                  <a:lnTo>
                    <a:pt x="8291" y="58553"/>
                  </a:lnTo>
                  <a:lnTo>
                    <a:pt x="4643" y="70722"/>
                  </a:lnTo>
                  <a:lnTo>
                    <a:pt x="1860" y="83459"/>
                  </a:lnTo>
                  <a:lnTo>
                    <a:pt x="160" y="96434"/>
                  </a:lnTo>
                  <a:lnTo>
                    <a:pt x="0" y="109218"/>
                  </a:lnTo>
                  <a:lnTo>
                    <a:pt x="1488" y="121588"/>
                  </a:lnTo>
                  <a:lnTo>
                    <a:pt x="4439" y="133350"/>
                  </a:lnTo>
                  <a:lnTo>
                    <a:pt x="8553" y="144257"/>
                  </a:lnTo>
                  <a:lnTo>
                    <a:pt x="13550" y="154253"/>
                  </a:lnTo>
                  <a:lnTo>
                    <a:pt x="19513" y="163118"/>
                  </a:lnTo>
                  <a:lnTo>
                    <a:pt x="26871" y="170402"/>
                  </a:lnTo>
                  <a:lnTo>
                    <a:pt x="35743" y="175997"/>
                  </a:lnTo>
                  <a:lnTo>
                    <a:pt x="45801" y="179772"/>
                  </a:lnTo>
                  <a:lnTo>
                    <a:pt x="56470" y="181415"/>
                  </a:lnTo>
                  <a:lnTo>
                    <a:pt x="67345" y="180959"/>
                  </a:lnTo>
                  <a:lnTo>
                    <a:pt x="78069" y="178553"/>
                  </a:lnTo>
                  <a:lnTo>
                    <a:pt x="88263" y="174280"/>
                  </a:lnTo>
                  <a:lnTo>
                    <a:pt x="97778" y="168372"/>
                  </a:lnTo>
                  <a:lnTo>
                    <a:pt x="106486" y="161154"/>
                  </a:lnTo>
                  <a:lnTo>
                    <a:pt x="114197" y="152947"/>
                  </a:lnTo>
                  <a:lnTo>
                    <a:pt x="120901" y="144018"/>
                  </a:lnTo>
                  <a:lnTo>
                    <a:pt x="126575" y="134415"/>
                  </a:lnTo>
                  <a:lnTo>
                    <a:pt x="131096" y="123984"/>
                  </a:lnTo>
                  <a:lnTo>
                    <a:pt x="134505" y="112711"/>
                  </a:lnTo>
                  <a:lnTo>
                    <a:pt x="136812" y="100870"/>
                  </a:lnTo>
                  <a:lnTo>
                    <a:pt x="137920" y="88921"/>
                  </a:lnTo>
                  <a:lnTo>
                    <a:pt x="137884" y="77147"/>
                  </a:lnTo>
                  <a:lnTo>
                    <a:pt x="136726" y="65801"/>
                  </a:lnTo>
                  <a:lnTo>
                    <a:pt x="134354" y="55181"/>
                  </a:lnTo>
                  <a:lnTo>
                    <a:pt x="130832" y="45382"/>
                  </a:lnTo>
                  <a:lnTo>
                    <a:pt x="126272" y="36621"/>
                  </a:lnTo>
                  <a:lnTo>
                    <a:pt x="120092" y="28473"/>
                  </a:lnTo>
                  <a:lnTo>
                    <a:pt x="109515" y="20221"/>
                  </a:lnTo>
                  <a:lnTo>
                    <a:pt x="89918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465387" y="5573235"/>
              <a:ext cx="168457" cy="194142"/>
            </a:xfrm>
            <a:custGeom>
              <a:avLst/>
              <a:gdLst/>
              <a:ahLst/>
              <a:cxnLst/>
              <a:rect l="0" t="0" r="0" b="0"/>
              <a:pathLst>
                <a:path w="168457" h="194142">
                  <a:moveTo>
                    <a:pt x="0" y="46742"/>
                  </a:moveTo>
                  <a:lnTo>
                    <a:pt x="2934" y="55610"/>
                  </a:lnTo>
                  <a:lnTo>
                    <a:pt x="5716" y="64598"/>
                  </a:lnTo>
                  <a:lnTo>
                    <a:pt x="8615" y="74588"/>
                  </a:lnTo>
                  <a:lnTo>
                    <a:pt x="11656" y="85396"/>
                  </a:lnTo>
                  <a:lnTo>
                    <a:pt x="14821" y="96559"/>
                  </a:lnTo>
                  <a:lnTo>
                    <a:pt x="18089" y="107764"/>
                  </a:lnTo>
                  <a:lnTo>
                    <a:pt x="21600" y="118876"/>
                  </a:lnTo>
                  <a:lnTo>
                    <a:pt x="25639" y="129861"/>
                  </a:lnTo>
                  <a:lnTo>
                    <a:pt x="30308" y="140656"/>
                  </a:lnTo>
                  <a:lnTo>
                    <a:pt x="35059" y="148816"/>
                  </a:lnTo>
                  <a:lnTo>
                    <a:pt x="38544" y="151234"/>
                  </a:lnTo>
                  <a:lnTo>
                    <a:pt x="39973" y="148869"/>
                  </a:lnTo>
                  <a:lnTo>
                    <a:pt x="39698" y="143381"/>
                  </a:lnTo>
                  <a:lnTo>
                    <a:pt x="38268" y="135809"/>
                  </a:lnTo>
                  <a:lnTo>
                    <a:pt x="36095" y="126594"/>
                  </a:lnTo>
                  <a:lnTo>
                    <a:pt x="33454" y="116054"/>
                  </a:lnTo>
                  <a:lnTo>
                    <a:pt x="30679" y="104326"/>
                  </a:lnTo>
                  <a:lnTo>
                    <a:pt x="28186" y="91370"/>
                  </a:lnTo>
                  <a:lnTo>
                    <a:pt x="26177" y="77278"/>
                  </a:lnTo>
                  <a:lnTo>
                    <a:pt x="24824" y="62572"/>
                  </a:lnTo>
                  <a:lnTo>
                    <a:pt x="24365" y="48085"/>
                  </a:lnTo>
                  <a:lnTo>
                    <a:pt x="24848" y="34287"/>
                  </a:lnTo>
                  <a:lnTo>
                    <a:pt x="26648" y="21922"/>
                  </a:lnTo>
                  <a:lnTo>
                    <a:pt x="30515" y="12134"/>
                  </a:lnTo>
                  <a:lnTo>
                    <a:pt x="36672" y="5304"/>
                  </a:lnTo>
                  <a:lnTo>
                    <a:pt x="44722" y="1329"/>
                  </a:lnTo>
                  <a:lnTo>
                    <a:pt x="53951" y="0"/>
                  </a:lnTo>
                  <a:lnTo>
                    <a:pt x="63816" y="922"/>
                  </a:lnTo>
                  <a:lnTo>
                    <a:pt x="73844" y="3771"/>
                  </a:lnTo>
                  <a:lnTo>
                    <a:pt x="83562" y="8406"/>
                  </a:lnTo>
                  <a:lnTo>
                    <a:pt x="92752" y="14590"/>
                  </a:lnTo>
                  <a:lnTo>
                    <a:pt x="101242" y="22009"/>
                  </a:lnTo>
                  <a:lnTo>
                    <a:pt x="108806" y="30358"/>
                  </a:lnTo>
                  <a:lnTo>
                    <a:pt x="115420" y="39381"/>
                  </a:lnTo>
                  <a:lnTo>
                    <a:pt x="121373" y="48879"/>
                  </a:lnTo>
                  <a:lnTo>
                    <a:pt x="127146" y="58708"/>
                  </a:lnTo>
                  <a:lnTo>
                    <a:pt x="133028" y="68768"/>
                  </a:lnTo>
                  <a:lnTo>
                    <a:pt x="138794" y="79151"/>
                  </a:lnTo>
                  <a:lnTo>
                    <a:pt x="143833" y="90114"/>
                  </a:lnTo>
                  <a:lnTo>
                    <a:pt x="147856" y="101748"/>
                  </a:lnTo>
                  <a:lnTo>
                    <a:pt x="151049" y="113833"/>
                  </a:lnTo>
                  <a:lnTo>
                    <a:pt x="153882" y="125946"/>
                  </a:lnTo>
                  <a:lnTo>
                    <a:pt x="156671" y="137825"/>
                  </a:lnTo>
                  <a:lnTo>
                    <a:pt x="159404" y="149140"/>
                  </a:lnTo>
                  <a:lnTo>
                    <a:pt x="162082" y="160622"/>
                  </a:lnTo>
                  <a:lnTo>
                    <a:pt x="164946" y="174394"/>
                  </a:lnTo>
                  <a:lnTo>
                    <a:pt x="168456" y="1941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18072" y="565156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5" y="70246"/>
                  </a:lnTo>
                  <a:lnTo>
                    <a:pt x="3736" y="81293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697014" y="55146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813786" y="5567335"/>
              <a:ext cx="137044" cy="177226"/>
            </a:xfrm>
            <a:custGeom>
              <a:avLst/>
              <a:gdLst/>
              <a:ahLst/>
              <a:cxnLst/>
              <a:rect l="0" t="0" r="0" b="0"/>
              <a:pathLst>
                <a:path w="137044" h="177226">
                  <a:moveTo>
                    <a:pt x="30628" y="42114"/>
                  </a:moveTo>
                  <a:lnTo>
                    <a:pt x="33045" y="33519"/>
                  </a:lnTo>
                  <a:lnTo>
                    <a:pt x="31552" y="27562"/>
                  </a:lnTo>
                  <a:lnTo>
                    <a:pt x="27309" y="24500"/>
                  </a:lnTo>
                  <a:lnTo>
                    <a:pt x="21738" y="24069"/>
                  </a:lnTo>
                  <a:lnTo>
                    <a:pt x="15517" y="25768"/>
                  </a:lnTo>
                  <a:lnTo>
                    <a:pt x="9457" y="29400"/>
                  </a:lnTo>
                  <a:lnTo>
                    <a:pt x="4637" y="35139"/>
                  </a:lnTo>
                  <a:lnTo>
                    <a:pt x="1527" y="42903"/>
                  </a:lnTo>
                  <a:lnTo>
                    <a:pt x="75" y="52377"/>
                  </a:lnTo>
                  <a:lnTo>
                    <a:pt x="0" y="63181"/>
                  </a:lnTo>
                  <a:lnTo>
                    <a:pt x="989" y="74964"/>
                  </a:lnTo>
                  <a:lnTo>
                    <a:pt x="2919" y="87282"/>
                  </a:lnTo>
                  <a:lnTo>
                    <a:pt x="5876" y="99617"/>
                  </a:lnTo>
                  <a:lnTo>
                    <a:pt x="9822" y="111683"/>
                  </a:lnTo>
                  <a:lnTo>
                    <a:pt x="14605" y="123240"/>
                  </a:lnTo>
                  <a:lnTo>
                    <a:pt x="20038" y="134009"/>
                  </a:lnTo>
                  <a:lnTo>
                    <a:pt x="25957" y="143916"/>
                  </a:lnTo>
                  <a:lnTo>
                    <a:pt x="32391" y="152892"/>
                  </a:lnTo>
                  <a:lnTo>
                    <a:pt x="39540" y="160783"/>
                  </a:lnTo>
                  <a:lnTo>
                    <a:pt x="47462" y="167599"/>
                  </a:lnTo>
                  <a:lnTo>
                    <a:pt x="56070" y="173008"/>
                  </a:lnTo>
                  <a:lnTo>
                    <a:pt x="65227" y="176287"/>
                  </a:lnTo>
                  <a:lnTo>
                    <a:pt x="74790" y="177225"/>
                  </a:lnTo>
                  <a:lnTo>
                    <a:pt x="84484" y="175907"/>
                  </a:lnTo>
                  <a:lnTo>
                    <a:pt x="93911" y="172438"/>
                  </a:lnTo>
                  <a:lnTo>
                    <a:pt x="102874" y="167106"/>
                  </a:lnTo>
                  <a:lnTo>
                    <a:pt x="111197" y="160291"/>
                  </a:lnTo>
                  <a:lnTo>
                    <a:pt x="118641" y="152362"/>
                  </a:lnTo>
                  <a:lnTo>
                    <a:pt x="125157" y="143629"/>
                  </a:lnTo>
                  <a:lnTo>
                    <a:pt x="130533" y="134327"/>
                  </a:lnTo>
                  <a:lnTo>
                    <a:pt x="134322" y="124632"/>
                  </a:lnTo>
                  <a:lnTo>
                    <a:pt x="136425" y="114666"/>
                  </a:lnTo>
                  <a:lnTo>
                    <a:pt x="137043" y="104516"/>
                  </a:lnTo>
                  <a:lnTo>
                    <a:pt x="136477" y="94243"/>
                  </a:lnTo>
                  <a:lnTo>
                    <a:pt x="135021" y="83889"/>
                  </a:lnTo>
                  <a:lnTo>
                    <a:pt x="132759" y="73647"/>
                  </a:lnTo>
                  <a:lnTo>
                    <a:pt x="129571" y="63844"/>
                  </a:lnTo>
                  <a:lnTo>
                    <a:pt x="125466" y="54619"/>
                  </a:lnTo>
                  <a:lnTo>
                    <a:pt x="120575" y="45950"/>
                  </a:lnTo>
                  <a:lnTo>
                    <a:pt x="115068" y="37741"/>
                  </a:lnTo>
                  <a:lnTo>
                    <a:pt x="109112" y="29893"/>
                  </a:lnTo>
                  <a:lnTo>
                    <a:pt x="103141" y="22612"/>
                  </a:lnTo>
                  <a:lnTo>
                    <a:pt x="97267" y="15700"/>
                  </a:lnTo>
                  <a:lnTo>
                    <a:pt x="90975" y="8547"/>
                  </a:lnTo>
                  <a:lnTo>
                    <a:pt x="832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949698" y="5505119"/>
              <a:ext cx="168457" cy="241201"/>
            </a:xfrm>
            <a:custGeom>
              <a:avLst/>
              <a:gdLst/>
              <a:ahLst/>
              <a:cxnLst/>
              <a:rect l="0" t="0" r="0" b="0"/>
              <a:pathLst>
                <a:path w="168457" h="241201">
                  <a:moveTo>
                    <a:pt x="0" y="104330"/>
                  </a:moveTo>
                  <a:lnTo>
                    <a:pt x="5800" y="113131"/>
                  </a:lnTo>
                  <a:lnTo>
                    <a:pt x="10724" y="121478"/>
                  </a:lnTo>
                  <a:lnTo>
                    <a:pt x="15227" y="130177"/>
                  </a:lnTo>
                  <a:lnTo>
                    <a:pt x="19448" y="139297"/>
                  </a:lnTo>
                  <a:lnTo>
                    <a:pt x="23462" y="148792"/>
                  </a:lnTo>
                  <a:lnTo>
                    <a:pt x="27307" y="158513"/>
                  </a:lnTo>
                  <a:lnTo>
                    <a:pt x="30463" y="165871"/>
                  </a:lnTo>
                  <a:lnTo>
                    <a:pt x="32051" y="167512"/>
                  </a:lnTo>
                  <a:lnTo>
                    <a:pt x="32026" y="164107"/>
                  </a:lnTo>
                  <a:lnTo>
                    <a:pt x="30803" y="157134"/>
                  </a:lnTo>
                  <a:lnTo>
                    <a:pt x="28949" y="147770"/>
                  </a:lnTo>
                  <a:lnTo>
                    <a:pt x="27051" y="136825"/>
                  </a:lnTo>
                  <a:lnTo>
                    <a:pt x="25425" y="124836"/>
                  </a:lnTo>
                  <a:lnTo>
                    <a:pt x="24154" y="112158"/>
                  </a:lnTo>
                  <a:lnTo>
                    <a:pt x="23213" y="99023"/>
                  </a:lnTo>
                  <a:lnTo>
                    <a:pt x="22540" y="85585"/>
                  </a:lnTo>
                  <a:lnTo>
                    <a:pt x="22068" y="71947"/>
                  </a:lnTo>
                  <a:lnTo>
                    <a:pt x="21742" y="58175"/>
                  </a:lnTo>
                  <a:lnTo>
                    <a:pt x="21537" y="44333"/>
                  </a:lnTo>
                  <a:lnTo>
                    <a:pt x="22077" y="31104"/>
                  </a:lnTo>
                  <a:lnTo>
                    <a:pt x="24568" y="19738"/>
                  </a:lnTo>
                  <a:lnTo>
                    <a:pt x="29503" y="10774"/>
                  </a:lnTo>
                  <a:lnTo>
                    <a:pt x="36413" y="4419"/>
                  </a:lnTo>
                  <a:lnTo>
                    <a:pt x="44271" y="887"/>
                  </a:lnTo>
                  <a:lnTo>
                    <a:pt x="52368" y="0"/>
                  </a:lnTo>
                  <a:lnTo>
                    <a:pt x="60377" y="1469"/>
                  </a:lnTo>
                  <a:lnTo>
                    <a:pt x="68193" y="5097"/>
                  </a:lnTo>
                  <a:lnTo>
                    <a:pt x="75807" y="10566"/>
                  </a:lnTo>
                  <a:lnTo>
                    <a:pt x="83086" y="17486"/>
                  </a:lnTo>
                  <a:lnTo>
                    <a:pt x="89762" y="25492"/>
                  </a:lnTo>
                  <a:lnTo>
                    <a:pt x="95744" y="34280"/>
                  </a:lnTo>
                  <a:lnTo>
                    <a:pt x="101255" y="43620"/>
                  </a:lnTo>
                  <a:lnTo>
                    <a:pt x="106725" y="53342"/>
                  </a:lnTo>
                  <a:lnTo>
                    <a:pt x="112403" y="63330"/>
                  </a:lnTo>
                  <a:lnTo>
                    <a:pt x="118202" y="73665"/>
                  </a:lnTo>
                  <a:lnTo>
                    <a:pt x="123795" y="84596"/>
                  </a:lnTo>
                  <a:lnTo>
                    <a:pt x="129003" y="96208"/>
                  </a:lnTo>
                  <a:lnTo>
                    <a:pt x="133805" y="108279"/>
                  </a:lnTo>
                  <a:lnTo>
                    <a:pt x="138257" y="120381"/>
                  </a:lnTo>
                  <a:lnTo>
                    <a:pt x="142430" y="132268"/>
                  </a:lnTo>
                  <a:lnTo>
                    <a:pt x="146232" y="144029"/>
                  </a:lnTo>
                  <a:lnTo>
                    <a:pt x="149414" y="155992"/>
                  </a:lnTo>
                  <a:lnTo>
                    <a:pt x="151893" y="168329"/>
                  </a:lnTo>
                  <a:lnTo>
                    <a:pt x="153931" y="180836"/>
                  </a:lnTo>
                  <a:lnTo>
                    <a:pt x="156346" y="194456"/>
                  </a:lnTo>
                  <a:lnTo>
                    <a:pt x="160470" y="212627"/>
                  </a:lnTo>
                  <a:lnTo>
                    <a:pt x="168456" y="2412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144636" y="5472578"/>
              <a:ext cx="158251" cy="336913"/>
            </a:xfrm>
            <a:custGeom>
              <a:avLst/>
              <a:gdLst/>
              <a:ahLst/>
              <a:cxnLst/>
              <a:rect l="0" t="0" r="0" b="0"/>
              <a:pathLst>
                <a:path w="158251" h="336913">
                  <a:moveTo>
                    <a:pt x="99860" y="0"/>
                  </a:moveTo>
                  <a:lnTo>
                    <a:pt x="88192" y="2934"/>
                  </a:lnTo>
                  <a:lnTo>
                    <a:pt x="77703" y="5716"/>
                  </a:lnTo>
                  <a:lnTo>
                    <a:pt x="67406" y="8620"/>
                  </a:lnTo>
                  <a:lnTo>
                    <a:pt x="57278" y="11833"/>
                  </a:lnTo>
                  <a:lnTo>
                    <a:pt x="47582" y="15647"/>
                  </a:lnTo>
                  <a:lnTo>
                    <a:pt x="38450" y="20168"/>
                  </a:lnTo>
                  <a:lnTo>
                    <a:pt x="30020" y="25505"/>
                  </a:lnTo>
                  <a:lnTo>
                    <a:pt x="22508" y="31841"/>
                  </a:lnTo>
                  <a:lnTo>
                    <a:pt x="15942" y="39184"/>
                  </a:lnTo>
                  <a:lnTo>
                    <a:pt x="10363" y="47555"/>
                  </a:lnTo>
                  <a:lnTo>
                    <a:pt x="5906" y="57077"/>
                  </a:lnTo>
                  <a:lnTo>
                    <a:pt x="2546" y="67696"/>
                  </a:lnTo>
                  <a:lnTo>
                    <a:pt x="441" y="78910"/>
                  </a:lnTo>
                  <a:lnTo>
                    <a:pt x="0" y="89897"/>
                  </a:lnTo>
                  <a:lnTo>
                    <a:pt x="1308" y="100198"/>
                  </a:lnTo>
                  <a:lnTo>
                    <a:pt x="4473" y="109401"/>
                  </a:lnTo>
                  <a:lnTo>
                    <a:pt x="9797" y="116978"/>
                  </a:lnTo>
                  <a:lnTo>
                    <a:pt x="17227" y="122806"/>
                  </a:lnTo>
                  <a:lnTo>
                    <a:pt x="26284" y="126922"/>
                  </a:lnTo>
                  <a:lnTo>
                    <a:pt x="36263" y="129334"/>
                  </a:lnTo>
                  <a:lnTo>
                    <a:pt x="46678" y="130230"/>
                  </a:lnTo>
                  <a:lnTo>
                    <a:pt x="57431" y="130226"/>
                  </a:lnTo>
                  <a:lnTo>
                    <a:pt x="68707" y="130235"/>
                  </a:lnTo>
                  <a:lnTo>
                    <a:pt x="80579" y="130778"/>
                  </a:lnTo>
                  <a:lnTo>
                    <a:pt x="92669" y="132319"/>
                  </a:lnTo>
                  <a:lnTo>
                    <a:pt x="104260" y="135414"/>
                  </a:lnTo>
                  <a:lnTo>
                    <a:pt x="114979" y="140208"/>
                  </a:lnTo>
                  <a:lnTo>
                    <a:pt x="124635" y="146512"/>
                  </a:lnTo>
                  <a:lnTo>
                    <a:pt x="133049" y="154023"/>
                  </a:lnTo>
                  <a:lnTo>
                    <a:pt x="140258" y="162450"/>
                  </a:lnTo>
                  <a:lnTo>
                    <a:pt x="146285" y="171868"/>
                  </a:lnTo>
                  <a:lnTo>
                    <a:pt x="151051" y="182698"/>
                  </a:lnTo>
                  <a:lnTo>
                    <a:pt x="154627" y="195053"/>
                  </a:lnTo>
                  <a:lnTo>
                    <a:pt x="157049" y="208603"/>
                  </a:lnTo>
                  <a:lnTo>
                    <a:pt x="158234" y="222769"/>
                  </a:lnTo>
                  <a:lnTo>
                    <a:pt x="158250" y="237141"/>
                  </a:lnTo>
                  <a:lnTo>
                    <a:pt x="157126" y="251197"/>
                  </a:lnTo>
                  <a:lnTo>
                    <a:pt x="154777" y="264249"/>
                  </a:lnTo>
                  <a:lnTo>
                    <a:pt x="151266" y="276021"/>
                  </a:lnTo>
                  <a:lnTo>
                    <a:pt x="146621" y="286586"/>
                  </a:lnTo>
                  <a:lnTo>
                    <a:pt x="140755" y="296157"/>
                  </a:lnTo>
                  <a:lnTo>
                    <a:pt x="133733" y="304962"/>
                  </a:lnTo>
                  <a:lnTo>
                    <a:pt x="125630" y="312905"/>
                  </a:lnTo>
                  <a:lnTo>
                    <a:pt x="115329" y="320344"/>
                  </a:lnTo>
                  <a:lnTo>
                    <a:pt x="98574" y="327936"/>
                  </a:lnTo>
                  <a:lnTo>
                    <a:pt x="68275" y="33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423482" y="576737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2015-03-16T18:46:43Z</dcterms:created>
  <dcterms:modified xsi:type="dcterms:W3CDTF">2015-03-16T18:48:52Z</dcterms:modified>
</cp:coreProperties>
</file>